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9" r:id="rId6"/>
    <p:sldId id="270" r:id="rId7"/>
    <p:sldId id="271" r:id="rId8"/>
    <p:sldId id="272" r:id="rId9"/>
    <p:sldId id="260" r:id="rId10"/>
    <p:sldId id="261" r:id="rId11"/>
    <p:sldId id="263" r:id="rId12"/>
    <p:sldId id="264" r:id="rId13"/>
    <p:sldId id="273" r:id="rId14"/>
    <p:sldId id="274" r:id="rId15"/>
    <p:sldId id="262" r:id="rId16"/>
    <p:sldId id="265" r:id="rId17"/>
    <p:sldId id="275" r:id="rId18"/>
    <p:sldId id="276" r:id="rId19"/>
    <p:sldId id="277" r:id="rId20"/>
    <p:sldId id="266" r:id="rId21"/>
    <p:sldId id="278" r:id="rId22"/>
    <p:sldId id="267" r:id="rId23"/>
    <p:sldId id="2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BAB94-54CF-418F-98E9-AD2D6184901F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C9096F-7AA8-4C2C-927B-92FE236B72B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9096F-7AA8-4C2C-927B-92FE236B72B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0F4E6D-D32E-457A-A2AE-CD4C81C5EECE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089741-BFBD-4CFD-B876-7FDBC1EA68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Continuing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 and subtracting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adding fractions, you need a common denominator.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2/5 + 1/4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22"/>
          <p:cNvSpPr/>
          <p:nvPr/>
        </p:nvSpPr>
        <p:spPr>
          <a:xfrm>
            <a:off x="236234" y="908685"/>
            <a:ext cx="400989" cy="1528329"/>
          </a:xfrm>
          <a:custGeom>
            <a:avLst/>
            <a:gdLst/>
            <a:ahLst/>
            <a:cxnLst/>
            <a:rect l="0" t="0" r="0" b="0"/>
            <a:pathLst>
              <a:path w="400989" h="1528329">
                <a:moveTo>
                  <a:pt x="400988" y="0"/>
                </a:moveTo>
                <a:lnTo>
                  <a:pt x="372369" y="0"/>
                </a:lnTo>
                <a:lnTo>
                  <a:pt x="364138" y="2540"/>
                </a:lnTo>
                <a:lnTo>
                  <a:pt x="352225" y="8748"/>
                </a:lnTo>
                <a:lnTo>
                  <a:pt x="343714" y="14405"/>
                </a:lnTo>
                <a:lnTo>
                  <a:pt x="334231" y="21033"/>
                </a:lnTo>
                <a:lnTo>
                  <a:pt x="326003" y="27357"/>
                </a:lnTo>
                <a:lnTo>
                  <a:pt x="318613" y="33478"/>
                </a:lnTo>
                <a:lnTo>
                  <a:pt x="311781" y="39463"/>
                </a:lnTo>
                <a:lnTo>
                  <a:pt x="304369" y="46311"/>
                </a:lnTo>
                <a:lnTo>
                  <a:pt x="281238" y="68649"/>
                </a:lnTo>
                <a:lnTo>
                  <a:pt x="245401" y="104196"/>
                </a:lnTo>
                <a:lnTo>
                  <a:pt x="238208" y="113279"/>
                </a:lnTo>
                <a:lnTo>
                  <a:pt x="231508" y="123144"/>
                </a:lnTo>
                <a:lnTo>
                  <a:pt x="218984" y="143313"/>
                </a:lnTo>
                <a:lnTo>
                  <a:pt x="207067" y="161802"/>
                </a:lnTo>
                <a:lnTo>
                  <a:pt x="190341" y="189704"/>
                </a:lnTo>
                <a:lnTo>
                  <a:pt x="180547" y="206479"/>
                </a:lnTo>
                <a:lnTo>
                  <a:pt x="172112" y="222425"/>
                </a:lnTo>
                <a:lnTo>
                  <a:pt x="164584" y="237818"/>
                </a:lnTo>
                <a:lnTo>
                  <a:pt x="151139" y="266669"/>
                </a:lnTo>
                <a:lnTo>
                  <a:pt x="138814" y="292192"/>
                </a:lnTo>
                <a:lnTo>
                  <a:pt x="130955" y="310047"/>
                </a:lnTo>
                <a:lnTo>
                  <a:pt x="112063" y="355286"/>
                </a:lnTo>
                <a:lnTo>
                  <a:pt x="102644" y="380685"/>
                </a:lnTo>
                <a:lnTo>
                  <a:pt x="93507" y="407142"/>
                </a:lnTo>
                <a:lnTo>
                  <a:pt x="62862" y="499840"/>
                </a:lnTo>
                <a:lnTo>
                  <a:pt x="52907" y="537429"/>
                </a:lnTo>
                <a:lnTo>
                  <a:pt x="43403" y="577947"/>
                </a:lnTo>
                <a:lnTo>
                  <a:pt x="29654" y="630880"/>
                </a:lnTo>
                <a:lnTo>
                  <a:pt x="23892" y="660616"/>
                </a:lnTo>
                <a:lnTo>
                  <a:pt x="19098" y="691871"/>
                </a:lnTo>
                <a:lnTo>
                  <a:pt x="11231" y="751363"/>
                </a:lnTo>
                <a:lnTo>
                  <a:pt x="4560" y="796854"/>
                </a:lnTo>
                <a:lnTo>
                  <a:pt x="2400" y="821748"/>
                </a:lnTo>
                <a:lnTo>
                  <a:pt x="960" y="848822"/>
                </a:lnTo>
                <a:lnTo>
                  <a:pt x="0" y="877349"/>
                </a:lnTo>
                <a:lnTo>
                  <a:pt x="313" y="906844"/>
                </a:lnTo>
                <a:lnTo>
                  <a:pt x="1474" y="936985"/>
                </a:lnTo>
                <a:lnTo>
                  <a:pt x="3200" y="967557"/>
                </a:lnTo>
                <a:lnTo>
                  <a:pt x="7658" y="1014225"/>
                </a:lnTo>
                <a:lnTo>
                  <a:pt x="16625" y="1060366"/>
                </a:lnTo>
                <a:lnTo>
                  <a:pt x="25683" y="1092673"/>
                </a:lnTo>
                <a:lnTo>
                  <a:pt x="36485" y="1128499"/>
                </a:lnTo>
                <a:lnTo>
                  <a:pt x="45591" y="1156192"/>
                </a:lnTo>
                <a:lnTo>
                  <a:pt x="53567" y="1178465"/>
                </a:lnTo>
                <a:lnTo>
                  <a:pt x="60789" y="1197123"/>
                </a:lnTo>
                <a:lnTo>
                  <a:pt x="70366" y="1217182"/>
                </a:lnTo>
                <a:lnTo>
                  <a:pt x="81513" y="1238174"/>
                </a:lnTo>
                <a:lnTo>
                  <a:pt x="103742" y="1278010"/>
                </a:lnTo>
                <a:lnTo>
                  <a:pt x="119971" y="1308414"/>
                </a:lnTo>
                <a:lnTo>
                  <a:pt x="127918" y="1320903"/>
                </a:lnTo>
                <a:lnTo>
                  <a:pt x="136074" y="1332087"/>
                </a:lnTo>
                <a:lnTo>
                  <a:pt x="144369" y="1342401"/>
                </a:lnTo>
                <a:lnTo>
                  <a:pt x="151803" y="1352133"/>
                </a:lnTo>
                <a:lnTo>
                  <a:pt x="165144" y="1370568"/>
                </a:lnTo>
                <a:lnTo>
                  <a:pt x="174226" y="1382342"/>
                </a:lnTo>
                <a:lnTo>
                  <a:pt x="197017" y="1410664"/>
                </a:lnTo>
                <a:lnTo>
                  <a:pt x="205953" y="1422407"/>
                </a:lnTo>
                <a:lnTo>
                  <a:pt x="257751" y="1496201"/>
                </a:lnTo>
                <a:lnTo>
                  <a:pt x="270017" y="1512068"/>
                </a:lnTo>
                <a:lnTo>
                  <a:pt x="276104" y="1522295"/>
                </a:lnTo>
                <a:lnTo>
                  <a:pt x="277727" y="1526356"/>
                </a:lnTo>
                <a:lnTo>
                  <a:pt x="278809" y="1528110"/>
                </a:lnTo>
                <a:lnTo>
                  <a:pt x="279530" y="1528328"/>
                </a:lnTo>
                <a:lnTo>
                  <a:pt x="280973" y="15259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3"/>
          <p:cNvSpPr/>
          <p:nvPr/>
        </p:nvSpPr>
        <p:spPr>
          <a:xfrm>
            <a:off x="534352" y="2238128"/>
            <a:ext cx="315721" cy="402203"/>
          </a:xfrm>
          <a:custGeom>
            <a:avLst/>
            <a:gdLst/>
            <a:ahLst/>
            <a:cxnLst/>
            <a:rect l="0" t="0" r="0" b="0"/>
            <a:pathLst>
              <a:path w="315721" h="402203">
                <a:moveTo>
                  <a:pt x="0" y="16439"/>
                </a:moveTo>
                <a:lnTo>
                  <a:pt x="4551" y="7338"/>
                </a:lnTo>
                <a:lnTo>
                  <a:pt x="6844" y="4656"/>
                </a:lnTo>
                <a:lnTo>
                  <a:pt x="9325" y="2869"/>
                </a:lnTo>
                <a:lnTo>
                  <a:pt x="14622" y="883"/>
                </a:lnTo>
                <a:lnTo>
                  <a:pt x="20151" y="0"/>
                </a:lnTo>
                <a:lnTo>
                  <a:pt x="22959" y="717"/>
                </a:lnTo>
                <a:lnTo>
                  <a:pt x="32414" y="6278"/>
                </a:lnTo>
                <a:lnTo>
                  <a:pt x="41711" y="11288"/>
                </a:lnTo>
                <a:lnTo>
                  <a:pt x="49653" y="16690"/>
                </a:lnTo>
                <a:lnTo>
                  <a:pt x="58263" y="24170"/>
                </a:lnTo>
                <a:lnTo>
                  <a:pt x="71615" y="37020"/>
                </a:lnTo>
                <a:lnTo>
                  <a:pt x="99747" y="64870"/>
                </a:lnTo>
                <a:lnTo>
                  <a:pt x="108408" y="72539"/>
                </a:lnTo>
                <a:lnTo>
                  <a:pt x="116087" y="78604"/>
                </a:lnTo>
                <a:lnTo>
                  <a:pt x="178506" y="122487"/>
                </a:lnTo>
                <a:lnTo>
                  <a:pt x="195204" y="134763"/>
                </a:lnTo>
                <a:lnTo>
                  <a:pt x="208241" y="144851"/>
                </a:lnTo>
                <a:lnTo>
                  <a:pt x="218837" y="153482"/>
                </a:lnTo>
                <a:lnTo>
                  <a:pt x="228759" y="160189"/>
                </a:lnTo>
                <a:lnTo>
                  <a:pt x="238231" y="165612"/>
                </a:lnTo>
                <a:lnTo>
                  <a:pt x="247403" y="170180"/>
                </a:lnTo>
                <a:lnTo>
                  <a:pt x="257328" y="176083"/>
                </a:lnTo>
                <a:lnTo>
                  <a:pt x="267754" y="182876"/>
                </a:lnTo>
                <a:lnTo>
                  <a:pt x="278515" y="190262"/>
                </a:lnTo>
                <a:lnTo>
                  <a:pt x="286642" y="196139"/>
                </a:lnTo>
                <a:lnTo>
                  <a:pt x="293012" y="201009"/>
                </a:lnTo>
                <a:lnTo>
                  <a:pt x="301678" y="208960"/>
                </a:lnTo>
                <a:lnTo>
                  <a:pt x="303988" y="212414"/>
                </a:lnTo>
                <a:lnTo>
                  <a:pt x="309781" y="224366"/>
                </a:lnTo>
                <a:lnTo>
                  <a:pt x="313893" y="233629"/>
                </a:lnTo>
                <a:lnTo>
                  <a:pt x="315720" y="240920"/>
                </a:lnTo>
                <a:lnTo>
                  <a:pt x="315255" y="244198"/>
                </a:lnTo>
                <a:lnTo>
                  <a:pt x="313993" y="247336"/>
                </a:lnTo>
                <a:lnTo>
                  <a:pt x="312198" y="250380"/>
                </a:lnTo>
                <a:lnTo>
                  <a:pt x="310205" y="256303"/>
                </a:lnTo>
                <a:lnTo>
                  <a:pt x="309673" y="259216"/>
                </a:lnTo>
                <a:lnTo>
                  <a:pt x="307414" y="262110"/>
                </a:lnTo>
                <a:lnTo>
                  <a:pt x="299823" y="267866"/>
                </a:lnTo>
                <a:lnTo>
                  <a:pt x="290100" y="273600"/>
                </a:lnTo>
                <a:lnTo>
                  <a:pt x="279428" y="279323"/>
                </a:lnTo>
                <a:lnTo>
                  <a:pt x="242278" y="298166"/>
                </a:lnTo>
                <a:lnTo>
                  <a:pt x="225336" y="305222"/>
                </a:lnTo>
                <a:lnTo>
                  <a:pt x="178572" y="323222"/>
                </a:lnTo>
                <a:lnTo>
                  <a:pt x="159053" y="331451"/>
                </a:lnTo>
                <a:lnTo>
                  <a:pt x="143183" y="338842"/>
                </a:lnTo>
                <a:lnTo>
                  <a:pt x="129745" y="345674"/>
                </a:lnTo>
                <a:lnTo>
                  <a:pt x="116977" y="351182"/>
                </a:lnTo>
                <a:lnTo>
                  <a:pt x="104654" y="355806"/>
                </a:lnTo>
                <a:lnTo>
                  <a:pt x="92630" y="359841"/>
                </a:lnTo>
                <a:lnTo>
                  <a:pt x="82708" y="362531"/>
                </a:lnTo>
                <a:lnTo>
                  <a:pt x="74189" y="364325"/>
                </a:lnTo>
                <a:lnTo>
                  <a:pt x="66604" y="365520"/>
                </a:lnTo>
                <a:lnTo>
                  <a:pt x="60595" y="367270"/>
                </a:lnTo>
                <a:lnTo>
                  <a:pt x="51379" y="371754"/>
                </a:lnTo>
                <a:lnTo>
                  <a:pt x="41567" y="379462"/>
                </a:lnTo>
                <a:lnTo>
                  <a:pt x="31809" y="388285"/>
                </a:lnTo>
                <a:lnTo>
                  <a:pt x="27874" y="391971"/>
                </a:lnTo>
                <a:lnTo>
                  <a:pt x="8572" y="4022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4"/>
          <p:cNvSpPr/>
          <p:nvPr/>
        </p:nvSpPr>
        <p:spPr>
          <a:xfrm>
            <a:off x="1053045" y="2288857"/>
            <a:ext cx="333194" cy="419551"/>
          </a:xfrm>
          <a:custGeom>
            <a:avLst/>
            <a:gdLst/>
            <a:ahLst/>
            <a:cxnLst/>
            <a:rect l="0" t="0" r="0" b="0"/>
            <a:pathLst>
              <a:path w="333194" h="419551">
                <a:moveTo>
                  <a:pt x="304267" y="17145"/>
                </a:moveTo>
                <a:lnTo>
                  <a:pt x="286063" y="12594"/>
                </a:lnTo>
                <a:lnTo>
                  <a:pt x="278796" y="11253"/>
                </a:lnTo>
                <a:lnTo>
                  <a:pt x="272046" y="10360"/>
                </a:lnTo>
                <a:lnTo>
                  <a:pt x="265642" y="9764"/>
                </a:lnTo>
                <a:lnTo>
                  <a:pt x="258514" y="9367"/>
                </a:lnTo>
                <a:lnTo>
                  <a:pt x="242975" y="8926"/>
                </a:lnTo>
                <a:lnTo>
                  <a:pt x="234831" y="9761"/>
                </a:lnTo>
                <a:lnTo>
                  <a:pt x="226544" y="11270"/>
                </a:lnTo>
                <a:lnTo>
                  <a:pt x="218161" y="13228"/>
                </a:lnTo>
                <a:lnTo>
                  <a:pt x="209716" y="14534"/>
                </a:lnTo>
                <a:lnTo>
                  <a:pt x="201228" y="15404"/>
                </a:lnTo>
                <a:lnTo>
                  <a:pt x="192712" y="15985"/>
                </a:lnTo>
                <a:lnTo>
                  <a:pt x="180367" y="18276"/>
                </a:lnTo>
                <a:lnTo>
                  <a:pt x="165469" y="21709"/>
                </a:lnTo>
                <a:lnTo>
                  <a:pt x="131137" y="30604"/>
                </a:lnTo>
                <a:lnTo>
                  <a:pt x="93653" y="40906"/>
                </a:lnTo>
                <a:lnTo>
                  <a:pt x="79085" y="45368"/>
                </a:lnTo>
                <a:lnTo>
                  <a:pt x="67468" y="49296"/>
                </a:lnTo>
                <a:lnTo>
                  <a:pt x="57818" y="52866"/>
                </a:lnTo>
                <a:lnTo>
                  <a:pt x="49481" y="56199"/>
                </a:lnTo>
                <a:lnTo>
                  <a:pt x="42017" y="59374"/>
                </a:lnTo>
                <a:lnTo>
                  <a:pt x="28644" y="65441"/>
                </a:lnTo>
                <a:lnTo>
                  <a:pt x="16350" y="71312"/>
                </a:lnTo>
                <a:lnTo>
                  <a:pt x="12310" y="74211"/>
                </a:lnTo>
                <a:lnTo>
                  <a:pt x="9616" y="77097"/>
                </a:lnTo>
                <a:lnTo>
                  <a:pt x="5671" y="84748"/>
                </a:lnTo>
                <a:lnTo>
                  <a:pt x="743" y="97673"/>
                </a:lnTo>
                <a:lnTo>
                  <a:pt x="0" y="103216"/>
                </a:lnTo>
                <a:lnTo>
                  <a:pt x="457" y="107863"/>
                </a:lnTo>
                <a:lnTo>
                  <a:pt x="1715" y="111914"/>
                </a:lnTo>
                <a:lnTo>
                  <a:pt x="5652" y="118954"/>
                </a:lnTo>
                <a:lnTo>
                  <a:pt x="8035" y="122165"/>
                </a:lnTo>
                <a:lnTo>
                  <a:pt x="15763" y="128273"/>
                </a:lnTo>
                <a:lnTo>
                  <a:pt x="26501" y="135115"/>
                </a:lnTo>
                <a:lnTo>
                  <a:pt x="40798" y="144506"/>
                </a:lnTo>
                <a:lnTo>
                  <a:pt x="48611" y="148725"/>
                </a:lnTo>
                <a:lnTo>
                  <a:pt x="56677" y="152490"/>
                </a:lnTo>
                <a:lnTo>
                  <a:pt x="108358" y="174478"/>
                </a:lnTo>
                <a:lnTo>
                  <a:pt x="136869" y="187401"/>
                </a:lnTo>
                <a:lnTo>
                  <a:pt x="149806" y="193514"/>
                </a:lnTo>
                <a:lnTo>
                  <a:pt x="199869" y="215770"/>
                </a:lnTo>
                <a:lnTo>
                  <a:pt x="214666" y="222904"/>
                </a:lnTo>
                <a:lnTo>
                  <a:pt x="227388" y="229565"/>
                </a:lnTo>
                <a:lnTo>
                  <a:pt x="238727" y="235911"/>
                </a:lnTo>
                <a:lnTo>
                  <a:pt x="251049" y="243952"/>
                </a:lnTo>
                <a:lnTo>
                  <a:pt x="264025" y="253122"/>
                </a:lnTo>
                <a:lnTo>
                  <a:pt x="277439" y="263045"/>
                </a:lnTo>
                <a:lnTo>
                  <a:pt x="288287" y="271566"/>
                </a:lnTo>
                <a:lnTo>
                  <a:pt x="297424" y="279151"/>
                </a:lnTo>
                <a:lnTo>
                  <a:pt x="305420" y="286113"/>
                </a:lnTo>
                <a:lnTo>
                  <a:pt x="311703" y="292660"/>
                </a:lnTo>
                <a:lnTo>
                  <a:pt x="321224" y="305014"/>
                </a:lnTo>
                <a:lnTo>
                  <a:pt x="328631" y="316854"/>
                </a:lnTo>
                <a:lnTo>
                  <a:pt x="331940" y="322679"/>
                </a:lnTo>
                <a:lnTo>
                  <a:pt x="333193" y="328467"/>
                </a:lnTo>
                <a:lnTo>
                  <a:pt x="333076" y="334230"/>
                </a:lnTo>
                <a:lnTo>
                  <a:pt x="332045" y="339978"/>
                </a:lnTo>
                <a:lnTo>
                  <a:pt x="328360" y="348904"/>
                </a:lnTo>
                <a:lnTo>
                  <a:pt x="322595" y="356998"/>
                </a:lnTo>
                <a:lnTo>
                  <a:pt x="313683" y="366946"/>
                </a:lnTo>
                <a:lnTo>
                  <a:pt x="303372" y="375177"/>
                </a:lnTo>
                <a:lnTo>
                  <a:pt x="297955" y="378706"/>
                </a:lnTo>
                <a:lnTo>
                  <a:pt x="291487" y="382010"/>
                </a:lnTo>
                <a:lnTo>
                  <a:pt x="284317" y="385166"/>
                </a:lnTo>
                <a:lnTo>
                  <a:pt x="276679" y="388223"/>
                </a:lnTo>
                <a:lnTo>
                  <a:pt x="260573" y="394158"/>
                </a:lnTo>
                <a:lnTo>
                  <a:pt x="218432" y="408599"/>
                </a:lnTo>
                <a:lnTo>
                  <a:pt x="201348" y="414327"/>
                </a:lnTo>
                <a:lnTo>
                  <a:pt x="192792" y="416236"/>
                </a:lnTo>
                <a:lnTo>
                  <a:pt x="184230" y="417508"/>
                </a:lnTo>
                <a:lnTo>
                  <a:pt x="175665" y="418356"/>
                </a:lnTo>
                <a:lnTo>
                  <a:pt x="167097" y="418922"/>
                </a:lnTo>
                <a:lnTo>
                  <a:pt x="158528" y="419299"/>
                </a:lnTo>
                <a:lnTo>
                  <a:pt x="149958" y="419550"/>
                </a:lnTo>
                <a:lnTo>
                  <a:pt x="142339" y="418765"/>
                </a:lnTo>
                <a:lnTo>
                  <a:pt x="135355" y="417289"/>
                </a:lnTo>
                <a:lnTo>
                  <a:pt x="128794" y="415353"/>
                </a:lnTo>
                <a:lnTo>
                  <a:pt x="118964" y="410661"/>
                </a:lnTo>
                <a:lnTo>
                  <a:pt x="111420" y="405401"/>
                </a:lnTo>
                <a:lnTo>
                  <a:pt x="101818" y="397085"/>
                </a:lnTo>
                <a:lnTo>
                  <a:pt x="92940" y="388588"/>
                </a:lnTo>
                <a:lnTo>
                  <a:pt x="87154" y="382891"/>
                </a:lnTo>
                <a:lnTo>
                  <a:pt x="85230" y="379086"/>
                </a:lnTo>
                <a:lnTo>
                  <a:pt x="83092" y="369778"/>
                </a:lnTo>
                <a:lnTo>
                  <a:pt x="82142" y="359291"/>
                </a:lnTo>
                <a:lnTo>
                  <a:pt x="81889" y="353827"/>
                </a:lnTo>
                <a:lnTo>
                  <a:pt x="83625" y="348280"/>
                </a:lnTo>
                <a:lnTo>
                  <a:pt x="90634" y="337036"/>
                </a:lnTo>
                <a:lnTo>
                  <a:pt x="118942" y="292691"/>
                </a:lnTo>
                <a:lnTo>
                  <a:pt x="134045" y="271327"/>
                </a:lnTo>
                <a:lnTo>
                  <a:pt x="171145" y="222190"/>
                </a:lnTo>
                <a:lnTo>
                  <a:pt x="186944" y="202419"/>
                </a:lnTo>
                <a:lnTo>
                  <a:pt x="200334" y="186381"/>
                </a:lnTo>
                <a:lnTo>
                  <a:pt x="212118" y="172832"/>
                </a:lnTo>
                <a:lnTo>
                  <a:pt x="222832" y="159036"/>
                </a:lnTo>
                <a:lnTo>
                  <a:pt x="232832" y="145077"/>
                </a:lnTo>
                <a:lnTo>
                  <a:pt x="242356" y="131008"/>
                </a:lnTo>
                <a:lnTo>
                  <a:pt x="252516" y="116866"/>
                </a:lnTo>
                <a:lnTo>
                  <a:pt x="273964" y="88453"/>
                </a:lnTo>
                <a:lnTo>
                  <a:pt x="281207" y="77066"/>
                </a:lnTo>
                <a:lnTo>
                  <a:pt x="286037" y="67570"/>
                </a:lnTo>
                <a:lnTo>
                  <a:pt x="289256" y="59334"/>
                </a:lnTo>
                <a:lnTo>
                  <a:pt x="295373" y="42563"/>
                </a:lnTo>
                <a:lnTo>
                  <a:pt x="298338" y="34090"/>
                </a:lnTo>
                <a:lnTo>
                  <a:pt x="299361" y="26537"/>
                </a:lnTo>
                <a:lnTo>
                  <a:pt x="299092" y="19596"/>
                </a:lnTo>
                <a:lnTo>
                  <a:pt x="297959" y="13064"/>
                </a:lnTo>
                <a:lnTo>
                  <a:pt x="295299" y="8710"/>
                </a:lnTo>
                <a:lnTo>
                  <a:pt x="291621" y="5806"/>
                </a:lnTo>
                <a:lnTo>
                  <a:pt x="283407" y="2581"/>
                </a:lnTo>
                <a:lnTo>
                  <a:pt x="273427" y="765"/>
                </a:lnTo>
                <a:lnTo>
                  <a:pt x="264438" y="227"/>
                </a:lnTo>
                <a:lnTo>
                  <a:pt x="2528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5"/>
          <p:cNvSpPr/>
          <p:nvPr/>
        </p:nvSpPr>
        <p:spPr>
          <a:xfrm>
            <a:off x="662939" y="2837529"/>
            <a:ext cx="1131571" cy="85694"/>
          </a:xfrm>
          <a:custGeom>
            <a:avLst/>
            <a:gdLst/>
            <a:ahLst/>
            <a:cxnLst/>
            <a:rect l="0" t="0" r="0" b="0"/>
            <a:pathLst>
              <a:path w="1131571" h="85694">
                <a:moveTo>
                  <a:pt x="0" y="85693"/>
                </a:moveTo>
                <a:lnTo>
                  <a:pt x="13653" y="76592"/>
                </a:lnTo>
                <a:lnTo>
                  <a:pt x="19580" y="73910"/>
                </a:lnTo>
                <a:lnTo>
                  <a:pt x="25436" y="72123"/>
                </a:lnTo>
                <a:lnTo>
                  <a:pt x="31245" y="70931"/>
                </a:lnTo>
                <a:lnTo>
                  <a:pt x="37023" y="69184"/>
                </a:lnTo>
                <a:lnTo>
                  <a:pt x="42779" y="67067"/>
                </a:lnTo>
                <a:lnTo>
                  <a:pt x="48522" y="64703"/>
                </a:lnTo>
                <a:lnTo>
                  <a:pt x="56161" y="62175"/>
                </a:lnTo>
                <a:lnTo>
                  <a:pt x="65063" y="59537"/>
                </a:lnTo>
                <a:lnTo>
                  <a:pt x="74808" y="56825"/>
                </a:lnTo>
                <a:lnTo>
                  <a:pt x="85115" y="55018"/>
                </a:lnTo>
                <a:lnTo>
                  <a:pt x="106726" y="53010"/>
                </a:lnTo>
                <a:lnTo>
                  <a:pt x="117824" y="51522"/>
                </a:lnTo>
                <a:lnTo>
                  <a:pt x="129032" y="49577"/>
                </a:lnTo>
                <a:lnTo>
                  <a:pt x="140314" y="47328"/>
                </a:lnTo>
                <a:lnTo>
                  <a:pt x="156408" y="44877"/>
                </a:lnTo>
                <a:lnTo>
                  <a:pt x="216206" y="36875"/>
                </a:lnTo>
                <a:lnTo>
                  <a:pt x="250079" y="31294"/>
                </a:lnTo>
                <a:lnTo>
                  <a:pt x="272447" y="28472"/>
                </a:lnTo>
                <a:lnTo>
                  <a:pt x="327780" y="22796"/>
                </a:lnTo>
                <a:lnTo>
                  <a:pt x="352823" y="20902"/>
                </a:lnTo>
                <a:lnTo>
                  <a:pt x="375233" y="19639"/>
                </a:lnTo>
                <a:lnTo>
                  <a:pt x="395888" y="18797"/>
                </a:lnTo>
                <a:lnTo>
                  <a:pt x="415373" y="17283"/>
                </a:lnTo>
                <a:lnTo>
                  <a:pt x="434078" y="15322"/>
                </a:lnTo>
                <a:lnTo>
                  <a:pt x="452263" y="13061"/>
                </a:lnTo>
                <a:lnTo>
                  <a:pt x="471054" y="11554"/>
                </a:lnTo>
                <a:lnTo>
                  <a:pt x="490249" y="10550"/>
                </a:lnTo>
                <a:lnTo>
                  <a:pt x="528403" y="9433"/>
                </a:lnTo>
                <a:lnTo>
                  <a:pt x="564411" y="8937"/>
                </a:lnTo>
                <a:lnTo>
                  <a:pt x="582967" y="7853"/>
                </a:lnTo>
                <a:lnTo>
                  <a:pt x="602005" y="6177"/>
                </a:lnTo>
                <a:lnTo>
                  <a:pt x="621364" y="4107"/>
                </a:lnTo>
                <a:lnTo>
                  <a:pt x="639985" y="2728"/>
                </a:lnTo>
                <a:lnTo>
                  <a:pt x="658115" y="1808"/>
                </a:lnTo>
                <a:lnTo>
                  <a:pt x="693498" y="786"/>
                </a:lnTo>
                <a:lnTo>
                  <a:pt x="807820" y="40"/>
                </a:lnTo>
                <a:lnTo>
                  <a:pt x="861634" y="0"/>
                </a:lnTo>
                <a:lnTo>
                  <a:pt x="885890" y="942"/>
                </a:lnTo>
                <a:lnTo>
                  <a:pt x="907776" y="2522"/>
                </a:lnTo>
                <a:lnTo>
                  <a:pt x="928082" y="4528"/>
                </a:lnTo>
                <a:lnTo>
                  <a:pt x="960803" y="6757"/>
                </a:lnTo>
                <a:lnTo>
                  <a:pt x="988047" y="7748"/>
                </a:lnTo>
                <a:lnTo>
                  <a:pt x="1024804" y="8306"/>
                </a:lnTo>
                <a:lnTo>
                  <a:pt x="1131570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6"/>
          <p:cNvSpPr/>
          <p:nvPr/>
        </p:nvSpPr>
        <p:spPr>
          <a:xfrm>
            <a:off x="808672" y="3000418"/>
            <a:ext cx="462916" cy="287765"/>
          </a:xfrm>
          <a:custGeom>
            <a:avLst/>
            <a:gdLst/>
            <a:ahLst/>
            <a:cxnLst/>
            <a:rect l="0" t="0" r="0" b="0"/>
            <a:pathLst>
              <a:path w="462916" h="287765">
                <a:moveTo>
                  <a:pt x="0" y="77109"/>
                </a:moveTo>
                <a:lnTo>
                  <a:pt x="4551" y="68008"/>
                </a:lnTo>
                <a:lnTo>
                  <a:pt x="9325" y="60999"/>
                </a:lnTo>
                <a:lnTo>
                  <a:pt x="14622" y="54709"/>
                </a:lnTo>
                <a:lnTo>
                  <a:pt x="20151" y="48739"/>
                </a:lnTo>
                <a:lnTo>
                  <a:pt x="23911" y="46765"/>
                </a:lnTo>
                <a:lnTo>
                  <a:pt x="38306" y="43036"/>
                </a:lnTo>
                <a:lnTo>
                  <a:pt x="49092" y="38788"/>
                </a:lnTo>
                <a:lnTo>
                  <a:pt x="60236" y="33725"/>
                </a:lnTo>
                <a:lnTo>
                  <a:pt x="72492" y="28300"/>
                </a:lnTo>
                <a:lnTo>
                  <a:pt x="79760" y="25519"/>
                </a:lnTo>
                <a:lnTo>
                  <a:pt x="95457" y="19890"/>
                </a:lnTo>
                <a:lnTo>
                  <a:pt x="111958" y="14214"/>
                </a:lnTo>
                <a:lnTo>
                  <a:pt x="124168" y="11366"/>
                </a:lnTo>
                <a:lnTo>
                  <a:pt x="138976" y="8515"/>
                </a:lnTo>
                <a:lnTo>
                  <a:pt x="155516" y="5663"/>
                </a:lnTo>
                <a:lnTo>
                  <a:pt x="169400" y="3761"/>
                </a:lnTo>
                <a:lnTo>
                  <a:pt x="181513" y="2493"/>
                </a:lnTo>
                <a:lnTo>
                  <a:pt x="192446" y="1647"/>
                </a:lnTo>
                <a:lnTo>
                  <a:pt x="206402" y="1084"/>
                </a:lnTo>
                <a:lnTo>
                  <a:pt x="254090" y="291"/>
                </a:lnTo>
                <a:lnTo>
                  <a:pt x="307075" y="0"/>
                </a:lnTo>
                <a:lnTo>
                  <a:pt x="319993" y="2516"/>
                </a:lnTo>
                <a:lnTo>
                  <a:pt x="329861" y="6809"/>
                </a:lnTo>
                <a:lnTo>
                  <a:pt x="340598" y="11892"/>
                </a:lnTo>
                <a:lnTo>
                  <a:pt x="352801" y="20109"/>
                </a:lnTo>
                <a:lnTo>
                  <a:pt x="359365" y="28281"/>
                </a:lnTo>
                <a:lnTo>
                  <a:pt x="362449" y="33127"/>
                </a:lnTo>
                <a:lnTo>
                  <a:pt x="364505" y="38262"/>
                </a:lnTo>
                <a:lnTo>
                  <a:pt x="365876" y="43591"/>
                </a:lnTo>
                <a:lnTo>
                  <a:pt x="366790" y="49049"/>
                </a:lnTo>
                <a:lnTo>
                  <a:pt x="366447" y="54592"/>
                </a:lnTo>
                <a:lnTo>
                  <a:pt x="365265" y="60193"/>
                </a:lnTo>
                <a:lnTo>
                  <a:pt x="363525" y="65832"/>
                </a:lnTo>
                <a:lnTo>
                  <a:pt x="360460" y="70543"/>
                </a:lnTo>
                <a:lnTo>
                  <a:pt x="351974" y="78319"/>
                </a:lnTo>
                <a:lnTo>
                  <a:pt x="345140" y="84583"/>
                </a:lnTo>
                <a:lnTo>
                  <a:pt x="327385" y="101703"/>
                </a:lnTo>
                <a:lnTo>
                  <a:pt x="318269" y="108745"/>
                </a:lnTo>
                <a:lnTo>
                  <a:pt x="309335" y="114392"/>
                </a:lnTo>
                <a:lnTo>
                  <a:pt x="300520" y="119109"/>
                </a:lnTo>
                <a:lnTo>
                  <a:pt x="291787" y="124159"/>
                </a:lnTo>
                <a:lnTo>
                  <a:pt x="283107" y="129431"/>
                </a:lnTo>
                <a:lnTo>
                  <a:pt x="274463" y="134850"/>
                </a:lnTo>
                <a:lnTo>
                  <a:pt x="262033" y="141321"/>
                </a:lnTo>
                <a:lnTo>
                  <a:pt x="247079" y="148492"/>
                </a:lnTo>
                <a:lnTo>
                  <a:pt x="156967" y="189634"/>
                </a:lnTo>
                <a:lnTo>
                  <a:pt x="136077" y="198798"/>
                </a:lnTo>
                <a:lnTo>
                  <a:pt x="119293" y="205860"/>
                </a:lnTo>
                <a:lnTo>
                  <a:pt x="105246" y="211521"/>
                </a:lnTo>
                <a:lnTo>
                  <a:pt x="92072" y="218152"/>
                </a:lnTo>
                <a:lnTo>
                  <a:pt x="79479" y="225430"/>
                </a:lnTo>
                <a:lnTo>
                  <a:pt x="67273" y="233140"/>
                </a:lnTo>
                <a:lnTo>
                  <a:pt x="57231" y="240185"/>
                </a:lnTo>
                <a:lnTo>
                  <a:pt x="48632" y="246786"/>
                </a:lnTo>
                <a:lnTo>
                  <a:pt x="40994" y="253092"/>
                </a:lnTo>
                <a:lnTo>
                  <a:pt x="35901" y="258248"/>
                </a:lnTo>
                <a:lnTo>
                  <a:pt x="30244" y="266518"/>
                </a:lnTo>
                <a:lnTo>
                  <a:pt x="27059" y="271978"/>
                </a:lnTo>
                <a:lnTo>
                  <a:pt x="27564" y="273696"/>
                </a:lnTo>
                <a:lnTo>
                  <a:pt x="30666" y="278146"/>
                </a:lnTo>
                <a:lnTo>
                  <a:pt x="32826" y="279714"/>
                </a:lnTo>
                <a:lnTo>
                  <a:pt x="37767" y="281456"/>
                </a:lnTo>
                <a:lnTo>
                  <a:pt x="50454" y="282436"/>
                </a:lnTo>
                <a:lnTo>
                  <a:pt x="63382" y="282666"/>
                </a:lnTo>
                <a:lnTo>
                  <a:pt x="70829" y="282727"/>
                </a:lnTo>
                <a:lnTo>
                  <a:pt x="82462" y="283720"/>
                </a:lnTo>
                <a:lnTo>
                  <a:pt x="113167" y="287364"/>
                </a:lnTo>
                <a:lnTo>
                  <a:pt x="131642" y="287764"/>
                </a:lnTo>
                <a:lnTo>
                  <a:pt x="151579" y="287078"/>
                </a:lnTo>
                <a:lnTo>
                  <a:pt x="172490" y="285669"/>
                </a:lnTo>
                <a:lnTo>
                  <a:pt x="198813" y="284729"/>
                </a:lnTo>
                <a:lnTo>
                  <a:pt x="320245" y="283097"/>
                </a:lnTo>
                <a:lnTo>
                  <a:pt x="338274" y="282062"/>
                </a:lnTo>
                <a:lnTo>
                  <a:pt x="357914" y="280419"/>
                </a:lnTo>
                <a:lnTo>
                  <a:pt x="394340" y="277007"/>
                </a:lnTo>
                <a:lnTo>
                  <a:pt x="416880" y="275490"/>
                </a:lnTo>
                <a:lnTo>
                  <a:pt x="426510" y="274133"/>
                </a:lnTo>
                <a:lnTo>
                  <a:pt x="435787" y="272276"/>
                </a:lnTo>
                <a:lnTo>
                  <a:pt x="462915" y="265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7"/>
          <p:cNvSpPr/>
          <p:nvPr/>
        </p:nvSpPr>
        <p:spPr>
          <a:xfrm>
            <a:off x="1383188" y="2974657"/>
            <a:ext cx="324074" cy="272963"/>
          </a:xfrm>
          <a:custGeom>
            <a:avLst/>
            <a:gdLst/>
            <a:ahLst/>
            <a:cxnLst/>
            <a:rect l="0" t="0" r="0" b="0"/>
            <a:pathLst>
              <a:path w="324074" h="272963">
                <a:moveTo>
                  <a:pt x="76994" y="8573"/>
                </a:moveTo>
                <a:lnTo>
                  <a:pt x="63341" y="17674"/>
                </a:lnTo>
                <a:lnTo>
                  <a:pt x="54099" y="24683"/>
                </a:lnTo>
                <a:lnTo>
                  <a:pt x="46816" y="30973"/>
                </a:lnTo>
                <a:lnTo>
                  <a:pt x="40404" y="36943"/>
                </a:lnTo>
                <a:lnTo>
                  <a:pt x="26888" y="50210"/>
                </a:lnTo>
                <a:lnTo>
                  <a:pt x="22635" y="58239"/>
                </a:lnTo>
                <a:lnTo>
                  <a:pt x="18847" y="68353"/>
                </a:lnTo>
                <a:lnTo>
                  <a:pt x="15369" y="79859"/>
                </a:lnTo>
                <a:lnTo>
                  <a:pt x="12098" y="89434"/>
                </a:lnTo>
                <a:lnTo>
                  <a:pt x="8965" y="97723"/>
                </a:lnTo>
                <a:lnTo>
                  <a:pt x="5924" y="105154"/>
                </a:lnTo>
                <a:lnTo>
                  <a:pt x="3896" y="112965"/>
                </a:lnTo>
                <a:lnTo>
                  <a:pt x="2545" y="121030"/>
                </a:lnTo>
                <a:lnTo>
                  <a:pt x="1644" y="129264"/>
                </a:lnTo>
                <a:lnTo>
                  <a:pt x="1043" y="138564"/>
                </a:lnTo>
                <a:lnTo>
                  <a:pt x="642" y="148573"/>
                </a:lnTo>
                <a:lnTo>
                  <a:pt x="79" y="178324"/>
                </a:lnTo>
                <a:lnTo>
                  <a:pt x="0" y="187463"/>
                </a:lnTo>
                <a:lnTo>
                  <a:pt x="1852" y="196413"/>
                </a:lnTo>
                <a:lnTo>
                  <a:pt x="4992" y="205237"/>
                </a:lnTo>
                <a:lnTo>
                  <a:pt x="12608" y="221709"/>
                </a:lnTo>
                <a:lnTo>
                  <a:pt x="19168" y="235380"/>
                </a:lnTo>
                <a:lnTo>
                  <a:pt x="23203" y="240740"/>
                </a:lnTo>
                <a:lnTo>
                  <a:pt x="32767" y="249236"/>
                </a:lnTo>
                <a:lnTo>
                  <a:pt x="37984" y="252835"/>
                </a:lnTo>
                <a:lnTo>
                  <a:pt x="43368" y="256186"/>
                </a:lnTo>
                <a:lnTo>
                  <a:pt x="48861" y="259374"/>
                </a:lnTo>
                <a:lnTo>
                  <a:pt x="54429" y="261498"/>
                </a:lnTo>
                <a:lnTo>
                  <a:pt x="60046" y="262915"/>
                </a:lnTo>
                <a:lnTo>
                  <a:pt x="65695" y="263859"/>
                </a:lnTo>
                <a:lnTo>
                  <a:pt x="72319" y="265441"/>
                </a:lnTo>
                <a:lnTo>
                  <a:pt x="79592" y="267448"/>
                </a:lnTo>
                <a:lnTo>
                  <a:pt x="87299" y="269739"/>
                </a:lnTo>
                <a:lnTo>
                  <a:pt x="98151" y="271266"/>
                </a:lnTo>
                <a:lnTo>
                  <a:pt x="111101" y="272284"/>
                </a:lnTo>
                <a:lnTo>
                  <a:pt x="125450" y="272962"/>
                </a:lnTo>
                <a:lnTo>
                  <a:pt x="138825" y="272463"/>
                </a:lnTo>
                <a:lnTo>
                  <a:pt x="151552" y="271177"/>
                </a:lnTo>
                <a:lnTo>
                  <a:pt x="163847" y="269367"/>
                </a:lnTo>
                <a:lnTo>
                  <a:pt x="173949" y="267208"/>
                </a:lnTo>
                <a:lnTo>
                  <a:pt x="182588" y="264816"/>
                </a:lnTo>
                <a:lnTo>
                  <a:pt x="240031" y="245691"/>
                </a:lnTo>
                <a:lnTo>
                  <a:pt x="247598" y="242851"/>
                </a:lnTo>
                <a:lnTo>
                  <a:pt x="254547" y="240006"/>
                </a:lnTo>
                <a:lnTo>
                  <a:pt x="261085" y="237157"/>
                </a:lnTo>
                <a:lnTo>
                  <a:pt x="268302" y="233352"/>
                </a:lnTo>
                <a:lnTo>
                  <a:pt x="275970" y="228911"/>
                </a:lnTo>
                <a:lnTo>
                  <a:pt x="283940" y="224045"/>
                </a:lnTo>
                <a:lnTo>
                  <a:pt x="291158" y="218895"/>
                </a:lnTo>
                <a:lnTo>
                  <a:pt x="297875" y="213558"/>
                </a:lnTo>
                <a:lnTo>
                  <a:pt x="304258" y="208095"/>
                </a:lnTo>
                <a:lnTo>
                  <a:pt x="308513" y="201595"/>
                </a:lnTo>
                <a:lnTo>
                  <a:pt x="311350" y="194404"/>
                </a:lnTo>
                <a:lnTo>
                  <a:pt x="313241" y="186753"/>
                </a:lnTo>
                <a:lnTo>
                  <a:pt x="315455" y="179747"/>
                </a:lnTo>
                <a:lnTo>
                  <a:pt x="317883" y="173171"/>
                </a:lnTo>
                <a:lnTo>
                  <a:pt x="320454" y="166883"/>
                </a:lnTo>
                <a:lnTo>
                  <a:pt x="322168" y="160785"/>
                </a:lnTo>
                <a:lnTo>
                  <a:pt x="323311" y="154815"/>
                </a:lnTo>
                <a:lnTo>
                  <a:pt x="324073" y="148930"/>
                </a:lnTo>
                <a:lnTo>
                  <a:pt x="323628" y="143102"/>
                </a:lnTo>
                <a:lnTo>
                  <a:pt x="322379" y="137311"/>
                </a:lnTo>
                <a:lnTo>
                  <a:pt x="320594" y="131546"/>
                </a:lnTo>
                <a:lnTo>
                  <a:pt x="318452" y="125797"/>
                </a:lnTo>
                <a:lnTo>
                  <a:pt x="316071" y="120060"/>
                </a:lnTo>
                <a:lnTo>
                  <a:pt x="313531" y="114330"/>
                </a:lnTo>
                <a:lnTo>
                  <a:pt x="309933" y="108605"/>
                </a:lnTo>
                <a:lnTo>
                  <a:pt x="305629" y="102883"/>
                </a:lnTo>
                <a:lnTo>
                  <a:pt x="300855" y="97164"/>
                </a:lnTo>
                <a:lnTo>
                  <a:pt x="294815" y="92399"/>
                </a:lnTo>
                <a:lnTo>
                  <a:pt x="287930" y="88269"/>
                </a:lnTo>
                <a:lnTo>
                  <a:pt x="251799" y="70247"/>
                </a:lnTo>
                <a:lnTo>
                  <a:pt x="241155" y="65881"/>
                </a:lnTo>
                <a:lnTo>
                  <a:pt x="230250" y="62018"/>
                </a:lnTo>
                <a:lnTo>
                  <a:pt x="219170" y="58491"/>
                </a:lnTo>
                <a:lnTo>
                  <a:pt x="186538" y="49491"/>
                </a:lnTo>
                <a:lnTo>
                  <a:pt x="127866" y="33714"/>
                </a:lnTo>
                <a:lnTo>
                  <a:pt x="91984" y="23557"/>
                </a:lnTo>
                <a:lnTo>
                  <a:pt x="66511" y="15867"/>
                </a:lnTo>
                <a:lnTo>
                  <a:pt x="56670" y="13436"/>
                </a:lnTo>
                <a:lnTo>
                  <a:pt x="48205" y="11815"/>
                </a:lnTo>
                <a:lnTo>
                  <a:pt x="40656" y="10734"/>
                </a:lnTo>
                <a:lnTo>
                  <a:pt x="34671" y="9061"/>
                </a:lnTo>
                <a:lnTo>
                  <a:pt x="29729" y="6993"/>
                </a:lnTo>
                <a:lnTo>
                  <a:pt x="84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8"/>
          <p:cNvSpPr/>
          <p:nvPr/>
        </p:nvSpPr>
        <p:spPr>
          <a:xfrm>
            <a:off x="2145982" y="2708910"/>
            <a:ext cx="514351" cy="51436"/>
          </a:xfrm>
          <a:custGeom>
            <a:avLst/>
            <a:gdLst/>
            <a:ahLst/>
            <a:cxnLst/>
            <a:rect l="0" t="0" r="0" b="0"/>
            <a:pathLst>
              <a:path w="514351" h="51436">
                <a:moveTo>
                  <a:pt x="0" y="51435"/>
                </a:moveTo>
                <a:lnTo>
                  <a:pt x="9102" y="46884"/>
                </a:lnTo>
                <a:lnTo>
                  <a:pt x="12735" y="44591"/>
                </a:lnTo>
                <a:lnTo>
                  <a:pt x="16110" y="42109"/>
                </a:lnTo>
                <a:lnTo>
                  <a:pt x="19313" y="39503"/>
                </a:lnTo>
                <a:lnTo>
                  <a:pt x="23353" y="37765"/>
                </a:lnTo>
                <a:lnTo>
                  <a:pt x="27951" y="36607"/>
                </a:lnTo>
                <a:lnTo>
                  <a:pt x="39093" y="35319"/>
                </a:lnTo>
                <a:lnTo>
                  <a:pt x="53569" y="34747"/>
                </a:lnTo>
                <a:lnTo>
                  <a:pt x="64288" y="33642"/>
                </a:lnTo>
                <a:lnTo>
                  <a:pt x="91438" y="29874"/>
                </a:lnTo>
                <a:lnTo>
                  <a:pt x="108583" y="28488"/>
                </a:lnTo>
                <a:lnTo>
                  <a:pt x="127634" y="27565"/>
                </a:lnTo>
                <a:lnTo>
                  <a:pt x="147954" y="26949"/>
                </a:lnTo>
                <a:lnTo>
                  <a:pt x="203552" y="23725"/>
                </a:lnTo>
                <a:lnTo>
                  <a:pt x="260965" y="20069"/>
                </a:lnTo>
                <a:lnTo>
                  <a:pt x="299182" y="18444"/>
                </a:lnTo>
                <a:lnTo>
                  <a:pt x="342117" y="17530"/>
                </a:lnTo>
                <a:lnTo>
                  <a:pt x="356666" y="16449"/>
                </a:lnTo>
                <a:lnTo>
                  <a:pt x="372080" y="14776"/>
                </a:lnTo>
                <a:lnTo>
                  <a:pt x="388071" y="12708"/>
                </a:lnTo>
                <a:lnTo>
                  <a:pt x="401589" y="11329"/>
                </a:lnTo>
                <a:lnTo>
                  <a:pt x="413458" y="10410"/>
                </a:lnTo>
                <a:lnTo>
                  <a:pt x="424229" y="9797"/>
                </a:lnTo>
                <a:lnTo>
                  <a:pt x="435219" y="8437"/>
                </a:lnTo>
                <a:lnTo>
                  <a:pt x="446356" y="6577"/>
                </a:lnTo>
                <a:lnTo>
                  <a:pt x="457591" y="4384"/>
                </a:lnTo>
                <a:lnTo>
                  <a:pt x="468890" y="2923"/>
                </a:lnTo>
                <a:lnTo>
                  <a:pt x="480234" y="1948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9"/>
          <p:cNvSpPr/>
          <p:nvPr/>
        </p:nvSpPr>
        <p:spPr>
          <a:xfrm>
            <a:off x="2361486" y="2614612"/>
            <a:ext cx="84534" cy="428626"/>
          </a:xfrm>
          <a:custGeom>
            <a:avLst/>
            <a:gdLst/>
            <a:ahLst/>
            <a:cxnLst/>
            <a:rect l="0" t="0" r="0" b="0"/>
            <a:pathLst>
              <a:path w="84534" h="428626">
                <a:moveTo>
                  <a:pt x="7381" y="0"/>
                </a:moveTo>
                <a:lnTo>
                  <a:pt x="2830" y="13652"/>
                </a:lnTo>
                <a:lnTo>
                  <a:pt x="596" y="22895"/>
                </a:lnTo>
                <a:lnTo>
                  <a:pt x="0" y="26694"/>
                </a:lnTo>
                <a:lnTo>
                  <a:pt x="555" y="36846"/>
                </a:lnTo>
                <a:lnTo>
                  <a:pt x="1878" y="51234"/>
                </a:lnTo>
                <a:lnTo>
                  <a:pt x="3712" y="68446"/>
                </a:lnTo>
                <a:lnTo>
                  <a:pt x="8745" y="94208"/>
                </a:lnTo>
                <a:lnTo>
                  <a:pt x="15910" y="125671"/>
                </a:lnTo>
                <a:lnTo>
                  <a:pt x="31174" y="187298"/>
                </a:lnTo>
                <a:lnTo>
                  <a:pt x="52095" y="265612"/>
                </a:lnTo>
                <a:lnTo>
                  <a:pt x="55288" y="276135"/>
                </a:lnTo>
                <a:lnTo>
                  <a:pt x="58369" y="285055"/>
                </a:lnTo>
                <a:lnTo>
                  <a:pt x="61375" y="292907"/>
                </a:lnTo>
                <a:lnTo>
                  <a:pt x="64332" y="302904"/>
                </a:lnTo>
                <a:lnTo>
                  <a:pt x="67256" y="314331"/>
                </a:lnTo>
                <a:lnTo>
                  <a:pt x="70158" y="326711"/>
                </a:lnTo>
                <a:lnTo>
                  <a:pt x="72092" y="336870"/>
                </a:lnTo>
                <a:lnTo>
                  <a:pt x="73382" y="345548"/>
                </a:lnTo>
                <a:lnTo>
                  <a:pt x="74242" y="353238"/>
                </a:lnTo>
                <a:lnTo>
                  <a:pt x="74815" y="360269"/>
                </a:lnTo>
                <a:lnTo>
                  <a:pt x="75452" y="373162"/>
                </a:lnTo>
                <a:lnTo>
                  <a:pt x="76574" y="379267"/>
                </a:lnTo>
                <a:lnTo>
                  <a:pt x="78275" y="385242"/>
                </a:lnTo>
                <a:lnTo>
                  <a:pt x="80361" y="391131"/>
                </a:lnTo>
                <a:lnTo>
                  <a:pt x="82679" y="400214"/>
                </a:lnTo>
                <a:lnTo>
                  <a:pt x="83984" y="413222"/>
                </a:lnTo>
                <a:lnTo>
                  <a:pt x="84533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0"/>
          <p:cNvSpPr/>
          <p:nvPr/>
        </p:nvSpPr>
        <p:spPr>
          <a:xfrm>
            <a:off x="2905187" y="2143592"/>
            <a:ext cx="449518" cy="417056"/>
          </a:xfrm>
          <a:custGeom>
            <a:avLst/>
            <a:gdLst/>
            <a:ahLst/>
            <a:cxnLst/>
            <a:rect l="0" t="0" r="0" b="0"/>
            <a:pathLst>
              <a:path w="449518" h="417056">
                <a:moveTo>
                  <a:pt x="449517" y="42395"/>
                </a:moveTo>
                <a:lnTo>
                  <a:pt x="413722" y="30463"/>
                </a:lnTo>
                <a:lnTo>
                  <a:pt x="405651" y="28725"/>
                </a:lnTo>
                <a:lnTo>
                  <a:pt x="397414" y="27567"/>
                </a:lnTo>
                <a:lnTo>
                  <a:pt x="389064" y="26795"/>
                </a:lnTo>
                <a:lnTo>
                  <a:pt x="340906" y="21157"/>
                </a:lnTo>
                <a:lnTo>
                  <a:pt x="324723" y="19664"/>
                </a:lnTo>
                <a:lnTo>
                  <a:pt x="310123" y="18668"/>
                </a:lnTo>
                <a:lnTo>
                  <a:pt x="296580" y="18005"/>
                </a:lnTo>
                <a:lnTo>
                  <a:pt x="282790" y="16610"/>
                </a:lnTo>
                <a:lnTo>
                  <a:pt x="268833" y="14728"/>
                </a:lnTo>
                <a:lnTo>
                  <a:pt x="254766" y="12520"/>
                </a:lnTo>
                <a:lnTo>
                  <a:pt x="241578" y="10096"/>
                </a:lnTo>
                <a:lnTo>
                  <a:pt x="216765" y="4862"/>
                </a:lnTo>
                <a:lnTo>
                  <a:pt x="204814" y="3086"/>
                </a:lnTo>
                <a:lnTo>
                  <a:pt x="193037" y="1901"/>
                </a:lnTo>
                <a:lnTo>
                  <a:pt x="181375" y="1112"/>
                </a:lnTo>
                <a:lnTo>
                  <a:pt x="166934" y="585"/>
                </a:lnTo>
                <a:lnTo>
                  <a:pt x="133107" y="0"/>
                </a:lnTo>
                <a:lnTo>
                  <a:pt x="115705" y="797"/>
                </a:lnTo>
                <a:lnTo>
                  <a:pt x="98388" y="2281"/>
                </a:lnTo>
                <a:lnTo>
                  <a:pt x="81129" y="4222"/>
                </a:lnTo>
                <a:lnTo>
                  <a:pt x="69623" y="6469"/>
                </a:lnTo>
                <a:lnTo>
                  <a:pt x="61952" y="8919"/>
                </a:lnTo>
                <a:lnTo>
                  <a:pt x="56838" y="11505"/>
                </a:lnTo>
                <a:lnTo>
                  <a:pt x="53429" y="14182"/>
                </a:lnTo>
                <a:lnTo>
                  <a:pt x="51156" y="16919"/>
                </a:lnTo>
                <a:lnTo>
                  <a:pt x="49640" y="19696"/>
                </a:lnTo>
                <a:lnTo>
                  <a:pt x="49583" y="23452"/>
                </a:lnTo>
                <a:lnTo>
                  <a:pt x="52059" y="32706"/>
                </a:lnTo>
                <a:lnTo>
                  <a:pt x="52147" y="40698"/>
                </a:lnTo>
                <a:lnTo>
                  <a:pt x="51254" y="50789"/>
                </a:lnTo>
                <a:lnTo>
                  <a:pt x="49706" y="62278"/>
                </a:lnTo>
                <a:lnTo>
                  <a:pt x="48674" y="71843"/>
                </a:lnTo>
                <a:lnTo>
                  <a:pt x="47986" y="80125"/>
                </a:lnTo>
                <a:lnTo>
                  <a:pt x="47527" y="87551"/>
                </a:lnTo>
                <a:lnTo>
                  <a:pt x="46269" y="94406"/>
                </a:lnTo>
                <a:lnTo>
                  <a:pt x="42331" y="107104"/>
                </a:lnTo>
                <a:lnTo>
                  <a:pt x="30208" y="143166"/>
                </a:lnTo>
                <a:lnTo>
                  <a:pt x="26150" y="154343"/>
                </a:lnTo>
                <a:lnTo>
                  <a:pt x="22493" y="163700"/>
                </a:lnTo>
                <a:lnTo>
                  <a:pt x="19102" y="171842"/>
                </a:lnTo>
                <a:lnTo>
                  <a:pt x="15889" y="180128"/>
                </a:lnTo>
                <a:lnTo>
                  <a:pt x="9779" y="196955"/>
                </a:lnTo>
                <a:lnTo>
                  <a:pt x="6816" y="207347"/>
                </a:lnTo>
                <a:lnTo>
                  <a:pt x="3888" y="219038"/>
                </a:lnTo>
                <a:lnTo>
                  <a:pt x="984" y="231595"/>
                </a:lnTo>
                <a:lnTo>
                  <a:pt x="0" y="239966"/>
                </a:lnTo>
                <a:lnTo>
                  <a:pt x="297" y="245546"/>
                </a:lnTo>
                <a:lnTo>
                  <a:pt x="1447" y="249267"/>
                </a:lnTo>
                <a:lnTo>
                  <a:pt x="3166" y="250795"/>
                </a:lnTo>
                <a:lnTo>
                  <a:pt x="5265" y="250861"/>
                </a:lnTo>
                <a:lnTo>
                  <a:pt x="15310" y="246403"/>
                </a:lnTo>
                <a:lnTo>
                  <a:pt x="27936" y="241650"/>
                </a:lnTo>
                <a:lnTo>
                  <a:pt x="37971" y="239049"/>
                </a:lnTo>
                <a:lnTo>
                  <a:pt x="49423" y="236363"/>
                </a:lnTo>
                <a:lnTo>
                  <a:pt x="60868" y="234572"/>
                </a:lnTo>
                <a:lnTo>
                  <a:pt x="72308" y="233378"/>
                </a:lnTo>
                <a:lnTo>
                  <a:pt x="83744" y="232582"/>
                </a:lnTo>
                <a:lnTo>
                  <a:pt x="95179" y="231099"/>
                </a:lnTo>
                <a:lnTo>
                  <a:pt x="106612" y="229158"/>
                </a:lnTo>
                <a:lnTo>
                  <a:pt x="118043" y="226911"/>
                </a:lnTo>
                <a:lnTo>
                  <a:pt x="128522" y="224461"/>
                </a:lnTo>
                <a:lnTo>
                  <a:pt x="138366" y="221875"/>
                </a:lnTo>
                <a:lnTo>
                  <a:pt x="147785" y="219198"/>
                </a:lnTo>
                <a:lnTo>
                  <a:pt x="158828" y="217414"/>
                </a:lnTo>
                <a:lnTo>
                  <a:pt x="170952" y="216224"/>
                </a:lnTo>
                <a:lnTo>
                  <a:pt x="183797" y="215431"/>
                </a:lnTo>
                <a:lnTo>
                  <a:pt x="205690" y="214550"/>
                </a:lnTo>
                <a:lnTo>
                  <a:pt x="234080" y="214054"/>
                </a:lnTo>
                <a:lnTo>
                  <a:pt x="243027" y="213984"/>
                </a:lnTo>
                <a:lnTo>
                  <a:pt x="252802" y="214890"/>
                </a:lnTo>
                <a:lnTo>
                  <a:pt x="263129" y="216447"/>
                </a:lnTo>
                <a:lnTo>
                  <a:pt x="273823" y="218437"/>
                </a:lnTo>
                <a:lnTo>
                  <a:pt x="284763" y="219764"/>
                </a:lnTo>
                <a:lnTo>
                  <a:pt x="295867" y="220648"/>
                </a:lnTo>
                <a:lnTo>
                  <a:pt x="307078" y="221238"/>
                </a:lnTo>
                <a:lnTo>
                  <a:pt x="317411" y="223536"/>
                </a:lnTo>
                <a:lnTo>
                  <a:pt x="327156" y="226973"/>
                </a:lnTo>
                <a:lnTo>
                  <a:pt x="336511" y="231170"/>
                </a:lnTo>
                <a:lnTo>
                  <a:pt x="345605" y="234920"/>
                </a:lnTo>
                <a:lnTo>
                  <a:pt x="354525" y="238372"/>
                </a:lnTo>
                <a:lnTo>
                  <a:pt x="363329" y="241627"/>
                </a:lnTo>
                <a:lnTo>
                  <a:pt x="371104" y="244749"/>
                </a:lnTo>
                <a:lnTo>
                  <a:pt x="384822" y="250757"/>
                </a:lnTo>
                <a:lnTo>
                  <a:pt x="397269" y="259143"/>
                </a:lnTo>
                <a:lnTo>
                  <a:pt x="408199" y="269220"/>
                </a:lnTo>
                <a:lnTo>
                  <a:pt x="416231" y="280049"/>
                </a:lnTo>
                <a:lnTo>
                  <a:pt x="426108" y="292304"/>
                </a:lnTo>
                <a:lnTo>
                  <a:pt x="428196" y="296631"/>
                </a:lnTo>
                <a:lnTo>
                  <a:pt x="430517" y="306519"/>
                </a:lnTo>
                <a:lnTo>
                  <a:pt x="431548" y="317263"/>
                </a:lnTo>
                <a:lnTo>
                  <a:pt x="431822" y="322796"/>
                </a:lnTo>
                <a:lnTo>
                  <a:pt x="429588" y="334023"/>
                </a:lnTo>
                <a:lnTo>
                  <a:pt x="425420" y="344410"/>
                </a:lnTo>
                <a:lnTo>
                  <a:pt x="420392" y="352201"/>
                </a:lnTo>
                <a:lnTo>
                  <a:pt x="412443" y="358839"/>
                </a:lnTo>
                <a:lnTo>
                  <a:pt x="402560" y="365917"/>
                </a:lnTo>
                <a:lnTo>
                  <a:pt x="391817" y="375413"/>
                </a:lnTo>
                <a:lnTo>
                  <a:pt x="385333" y="378707"/>
                </a:lnTo>
                <a:lnTo>
                  <a:pt x="378153" y="380903"/>
                </a:lnTo>
                <a:lnTo>
                  <a:pt x="370509" y="382367"/>
                </a:lnTo>
                <a:lnTo>
                  <a:pt x="362555" y="384295"/>
                </a:lnTo>
                <a:lnTo>
                  <a:pt x="354395" y="386534"/>
                </a:lnTo>
                <a:lnTo>
                  <a:pt x="346097" y="388978"/>
                </a:lnTo>
                <a:lnTo>
                  <a:pt x="332946" y="391561"/>
                </a:lnTo>
                <a:lnTo>
                  <a:pt x="316558" y="394235"/>
                </a:lnTo>
                <a:lnTo>
                  <a:pt x="298013" y="396970"/>
                </a:lnTo>
                <a:lnTo>
                  <a:pt x="246927" y="402549"/>
                </a:lnTo>
                <a:lnTo>
                  <a:pt x="217302" y="405370"/>
                </a:lnTo>
                <a:lnTo>
                  <a:pt x="169146" y="411045"/>
                </a:lnTo>
                <a:lnTo>
                  <a:pt x="148303" y="413892"/>
                </a:lnTo>
                <a:lnTo>
                  <a:pt x="130598" y="415789"/>
                </a:lnTo>
                <a:lnTo>
                  <a:pt x="114984" y="417055"/>
                </a:lnTo>
                <a:lnTo>
                  <a:pt x="63755" y="4110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1"/>
          <p:cNvSpPr/>
          <p:nvPr/>
        </p:nvSpPr>
        <p:spPr>
          <a:xfrm>
            <a:off x="2754629" y="2708953"/>
            <a:ext cx="822961" cy="59965"/>
          </a:xfrm>
          <a:custGeom>
            <a:avLst/>
            <a:gdLst/>
            <a:ahLst/>
            <a:cxnLst/>
            <a:rect l="0" t="0" r="0" b="0"/>
            <a:pathLst>
              <a:path w="822961" h="59965">
                <a:moveTo>
                  <a:pt x="0" y="59964"/>
                </a:moveTo>
                <a:lnTo>
                  <a:pt x="13653" y="55413"/>
                </a:lnTo>
                <a:lnTo>
                  <a:pt x="19580" y="53120"/>
                </a:lnTo>
                <a:lnTo>
                  <a:pt x="25436" y="50639"/>
                </a:lnTo>
                <a:lnTo>
                  <a:pt x="31245" y="48032"/>
                </a:lnTo>
                <a:lnTo>
                  <a:pt x="38928" y="46295"/>
                </a:lnTo>
                <a:lnTo>
                  <a:pt x="47860" y="45136"/>
                </a:lnTo>
                <a:lnTo>
                  <a:pt x="57624" y="44364"/>
                </a:lnTo>
                <a:lnTo>
                  <a:pt x="112324" y="38726"/>
                </a:lnTo>
                <a:lnTo>
                  <a:pt x="131080" y="37233"/>
                </a:lnTo>
                <a:lnTo>
                  <a:pt x="148347" y="36237"/>
                </a:lnTo>
                <a:lnTo>
                  <a:pt x="164621" y="35574"/>
                </a:lnTo>
                <a:lnTo>
                  <a:pt x="181185" y="34179"/>
                </a:lnTo>
                <a:lnTo>
                  <a:pt x="197943" y="32296"/>
                </a:lnTo>
                <a:lnTo>
                  <a:pt x="231802" y="27665"/>
                </a:lnTo>
                <a:lnTo>
                  <a:pt x="265901" y="22431"/>
                </a:lnTo>
                <a:lnTo>
                  <a:pt x="312806" y="16931"/>
                </a:lnTo>
                <a:lnTo>
                  <a:pt x="339982" y="14130"/>
                </a:lnTo>
                <a:lnTo>
                  <a:pt x="415898" y="8478"/>
                </a:lnTo>
                <a:lnTo>
                  <a:pt x="460146" y="5638"/>
                </a:lnTo>
                <a:lnTo>
                  <a:pt x="504884" y="3744"/>
                </a:lnTo>
                <a:lnTo>
                  <a:pt x="655708" y="705"/>
                </a:lnTo>
                <a:lnTo>
                  <a:pt x="781641" y="0"/>
                </a:lnTo>
                <a:lnTo>
                  <a:pt x="790652" y="938"/>
                </a:lnTo>
                <a:lnTo>
                  <a:pt x="797611" y="2516"/>
                </a:lnTo>
                <a:lnTo>
                  <a:pt x="803203" y="4520"/>
                </a:lnTo>
                <a:lnTo>
                  <a:pt x="807884" y="5857"/>
                </a:lnTo>
                <a:lnTo>
                  <a:pt x="811957" y="6747"/>
                </a:lnTo>
                <a:lnTo>
                  <a:pt x="822960" y="85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2"/>
          <p:cNvSpPr/>
          <p:nvPr/>
        </p:nvSpPr>
        <p:spPr>
          <a:xfrm>
            <a:off x="2926079" y="2888938"/>
            <a:ext cx="368619" cy="247224"/>
          </a:xfrm>
          <a:custGeom>
            <a:avLst/>
            <a:gdLst/>
            <a:ahLst/>
            <a:cxnLst/>
            <a:rect l="0" t="0" r="0" b="0"/>
            <a:pathLst>
              <a:path w="368619" h="247224">
                <a:moveTo>
                  <a:pt x="0" y="17139"/>
                </a:moveTo>
                <a:lnTo>
                  <a:pt x="9102" y="8038"/>
                </a:lnTo>
                <a:lnTo>
                  <a:pt x="13688" y="5356"/>
                </a:lnTo>
                <a:lnTo>
                  <a:pt x="23864" y="2377"/>
                </a:lnTo>
                <a:lnTo>
                  <a:pt x="30197" y="1583"/>
                </a:lnTo>
                <a:lnTo>
                  <a:pt x="37276" y="1053"/>
                </a:lnTo>
                <a:lnTo>
                  <a:pt x="44854" y="700"/>
                </a:lnTo>
                <a:lnTo>
                  <a:pt x="63433" y="308"/>
                </a:lnTo>
                <a:lnTo>
                  <a:pt x="182543" y="0"/>
                </a:lnTo>
                <a:lnTo>
                  <a:pt x="190275" y="1903"/>
                </a:lnTo>
                <a:lnTo>
                  <a:pt x="198288" y="5076"/>
                </a:lnTo>
                <a:lnTo>
                  <a:pt x="206487" y="9097"/>
                </a:lnTo>
                <a:lnTo>
                  <a:pt x="212906" y="11778"/>
                </a:lnTo>
                <a:lnTo>
                  <a:pt x="222578" y="14757"/>
                </a:lnTo>
                <a:lnTo>
                  <a:pt x="225538" y="16503"/>
                </a:lnTo>
                <a:lnTo>
                  <a:pt x="227511" y="18620"/>
                </a:lnTo>
                <a:lnTo>
                  <a:pt x="228827" y="20984"/>
                </a:lnTo>
                <a:lnTo>
                  <a:pt x="230288" y="28691"/>
                </a:lnTo>
                <a:lnTo>
                  <a:pt x="230679" y="33413"/>
                </a:lnTo>
                <a:lnTo>
                  <a:pt x="230938" y="37513"/>
                </a:lnTo>
                <a:lnTo>
                  <a:pt x="231227" y="44609"/>
                </a:lnTo>
                <a:lnTo>
                  <a:pt x="230352" y="48788"/>
                </a:lnTo>
                <a:lnTo>
                  <a:pt x="228815" y="53478"/>
                </a:lnTo>
                <a:lnTo>
                  <a:pt x="226839" y="58510"/>
                </a:lnTo>
                <a:lnTo>
                  <a:pt x="224568" y="63770"/>
                </a:lnTo>
                <a:lnTo>
                  <a:pt x="219506" y="74694"/>
                </a:lnTo>
                <a:lnTo>
                  <a:pt x="214918" y="80274"/>
                </a:lnTo>
                <a:lnTo>
                  <a:pt x="209001" y="85899"/>
                </a:lnTo>
                <a:lnTo>
                  <a:pt x="202199" y="91554"/>
                </a:lnTo>
                <a:lnTo>
                  <a:pt x="194807" y="97229"/>
                </a:lnTo>
                <a:lnTo>
                  <a:pt x="187022" y="102917"/>
                </a:lnTo>
                <a:lnTo>
                  <a:pt x="170751" y="114318"/>
                </a:lnTo>
                <a:lnTo>
                  <a:pt x="153994" y="125735"/>
                </a:lnTo>
                <a:lnTo>
                  <a:pt x="144573" y="131446"/>
                </a:lnTo>
                <a:lnTo>
                  <a:pt x="134482" y="137159"/>
                </a:lnTo>
                <a:lnTo>
                  <a:pt x="123945" y="142872"/>
                </a:lnTo>
                <a:lnTo>
                  <a:pt x="114063" y="148586"/>
                </a:lnTo>
                <a:lnTo>
                  <a:pt x="49408" y="187813"/>
                </a:lnTo>
                <a:lnTo>
                  <a:pt x="32754" y="197134"/>
                </a:lnTo>
                <a:lnTo>
                  <a:pt x="19003" y="204452"/>
                </a:lnTo>
                <a:lnTo>
                  <a:pt x="12669" y="207737"/>
                </a:lnTo>
                <a:lnTo>
                  <a:pt x="8446" y="211832"/>
                </a:lnTo>
                <a:lnTo>
                  <a:pt x="5631" y="216467"/>
                </a:lnTo>
                <a:lnTo>
                  <a:pt x="3754" y="221462"/>
                </a:lnTo>
                <a:lnTo>
                  <a:pt x="2503" y="225744"/>
                </a:lnTo>
                <a:lnTo>
                  <a:pt x="1113" y="233042"/>
                </a:lnTo>
                <a:lnTo>
                  <a:pt x="1694" y="235370"/>
                </a:lnTo>
                <a:lnTo>
                  <a:pt x="3035" y="236921"/>
                </a:lnTo>
                <a:lnTo>
                  <a:pt x="7064" y="239598"/>
                </a:lnTo>
                <a:lnTo>
                  <a:pt x="12030" y="243962"/>
                </a:lnTo>
                <a:lnTo>
                  <a:pt x="15640" y="245507"/>
                </a:lnTo>
                <a:lnTo>
                  <a:pt x="24731" y="247223"/>
                </a:lnTo>
                <a:lnTo>
                  <a:pt x="30775" y="246729"/>
                </a:lnTo>
                <a:lnTo>
                  <a:pt x="37662" y="245446"/>
                </a:lnTo>
                <a:lnTo>
                  <a:pt x="45111" y="243639"/>
                </a:lnTo>
                <a:lnTo>
                  <a:pt x="58649" y="241481"/>
                </a:lnTo>
                <a:lnTo>
                  <a:pt x="96552" y="236544"/>
                </a:lnTo>
                <a:lnTo>
                  <a:pt x="113898" y="234847"/>
                </a:lnTo>
                <a:lnTo>
                  <a:pt x="129272" y="233715"/>
                </a:lnTo>
                <a:lnTo>
                  <a:pt x="143332" y="232960"/>
                </a:lnTo>
                <a:lnTo>
                  <a:pt x="156515" y="231505"/>
                </a:lnTo>
                <a:lnTo>
                  <a:pt x="169113" y="229582"/>
                </a:lnTo>
                <a:lnTo>
                  <a:pt x="181322" y="227348"/>
                </a:lnTo>
                <a:lnTo>
                  <a:pt x="192319" y="225858"/>
                </a:lnTo>
                <a:lnTo>
                  <a:pt x="202508" y="224865"/>
                </a:lnTo>
                <a:lnTo>
                  <a:pt x="212158" y="224203"/>
                </a:lnTo>
                <a:lnTo>
                  <a:pt x="221449" y="222809"/>
                </a:lnTo>
                <a:lnTo>
                  <a:pt x="230500" y="220928"/>
                </a:lnTo>
                <a:lnTo>
                  <a:pt x="239392" y="218720"/>
                </a:lnTo>
                <a:lnTo>
                  <a:pt x="251987" y="216297"/>
                </a:lnTo>
                <a:lnTo>
                  <a:pt x="368618" y="197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3"/>
          <p:cNvSpPr/>
          <p:nvPr/>
        </p:nvSpPr>
        <p:spPr>
          <a:xfrm>
            <a:off x="3295245" y="2888932"/>
            <a:ext cx="340051" cy="260977"/>
          </a:xfrm>
          <a:custGeom>
            <a:avLst/>
            <a:gdLst/>
            <a:ahLst/>
            <a:cxnLst/>
            <a:rect l="0" t="0" r="0" b="0"/>
            <a:pathLst>
              <a:path w="340051" h="260977">
                <a:moveTo>
                  <a:pt x="119467" y="0"/>
                </a:moveTo>
                <a:lnTo>
                  <a:pt x="101264" y="4551"/>
                </a:lnTo>
                <a:lnTo>
                  <a:pt x="94949" y="6844"/>
                </a:lnTo>
                <a:lnTo>
                  <a:pt x="85392" y="11932"/>
                </a:lnTo>
                <a:lnTo>
                  <a:pt x="79605" y="17480"/>
                </a:lnTo>
                <a:lnTo>
                  <a:pt x="72890" y="24988"/>
                </a:lnTo>
                <a:lnTo>
                  <a:pt x="65556" y="33804"/>
                </a:lnTo>
                <a:lnTo>
                  <a:pt x="58761" y="41586"/>
                </a:lnTo>
                <a:lnTo>
                  <a:pt x="52327" y="48679"/>
                </a:lnTo>
                <a:lnTo>
                  <a:pt x="40097" y="61640"/>
                </a:lnTo>
                <a:lnTo>
                  <a:pt x="28311" y="73751"/>
                </a:lnTo>
                <a:lnTo>
                  <a:pt x="23454" y="80600"/>
                </a:lnTo>
                <a:lnTo>
                  <a:pt x="19263" y="88023"/>
                </a:lnTo>
                <a:lnTo>
                  <a:pt x="5694" y="115918"/>
                </a:lnTo>
                <a:lnTo>
                  <a:pt x="3613" y="122999"/>
                </a:lnTo>
                <a:lnTo>
                  <a:pt x="2226" y="130577"/>
                </a:lnTo>
                <a:lnTo>
                  <a:pt x="1302" y="138486"/>
                </a:lnTo>
                <a:lnTo>
                  <a:pt x="685" y="145664"/>
                </a:lnTo>
                <a:lnTo>
                  <a:pt x="274" y="152355"/>
                </a:lnTo>
                <a:lnTo>
                  <a:pt x="0" y="158720"/>
                </a:lnTo>
                <a:lnTo>
                  <a:pt x="770" y="164868"/>
                </a:lnTo>
                <a:lnTo>
                  <a:pt x="2235" y="170872"/>
                </a:lnTo>
                <a:lnTo>
                  <a:pt x="4165" y="176780"/>
                </a:lnTo>
                <a:lnTo>
                  <a:pt x="6404" y="182623"/>
                </a:lnTo>
                <a:lnTo>
                  <a:pt x="8849" y="188424"/>
                </a:lnTo>
                <a:lnTo>
                  <a:pt x="11432" y="194196"/>
                </a:lnTo>
                <a:lnTo>
                  <a:pt x="16841" y="205689"/>
                </a:lnTo>
                <a:lnTo>
                  <a:pt x="19617" y="211421"/>
                </a:lnTo>
                <a:lnTo>
                  <a:pt x="23373" y="216195"/>
                </a:lnTo>
                <a:lnTo>
                  <a:pt x="32626" y="224039"/>
                </a:lnTo>
                <a:lnTo>
                  <a:pt x="38713" y="227464"/>
                </a:lnTo>
                <a:lnTo>
                  <a:pt x="45628" y="230701"/>
                </a:lnTo>
                <a:lnTo>
                  <a:pt x="53097" y="233810"/>
                </a:lnTo>
                <a:lnTo>
                  <a:pt x="60933" y="236836"/>
                </a:lnTo>
                <a:lnTo>
                  <a:pt x="77259" y="242738"/>
                </a:lnTo>
                <a:lnTo>
                  <a:pt x="88471" y="245646"/>
                </a:lnTo>
                <a:lnTo>
                  <a:pt x="101660" y="248536"/>
                </a:lnTo>
                <a:lnTo>
                  <a:pt x="129650" y="254288"/>
                </a:lnTo>
                <a:lnTo>
                  <a:pt x="154790" y="260019"/>
                </a:lnTo>
                <a:lnTo>
                  <a:pt x="165876" y="260976"/>
                </a:lnTo>
                <a:lnTo>
                  <a:pt x="176124" y="260662"/>
                </a:lnTo>
                <a:lnTo>
                  <a:pt x="185813" y="259500"/>
                </a:lnTo>
                <a:lnTo>
                  <a:pt x="195130" y="258725"/>
                </a:lnTo>
                <a:lnTo>
                  <a:pt x="204199" y="258208"/>
                </a:lnTo>
                <a:lnTo>
                  <a:pt x="213103" y="257864"/>
                </a:lnTo>
                <a:lnTo>
                  <a:pt x="221896" y="256682"/>
                </a:lnTo>
                <a:lnTo>
                  <a:pt x="230615" y="254941"/>
                </a:lnTo>
                <a:lnTo>
                  <a:pt x="239286" y="252828"/>
                </a:lnTo>
                <a:lnTo>
                  <a:pt x="261620" y="247941"/>
                </a:lnTo>
                <a:lnTo>
                  <a:pt x="274243" y="245304"/>
                </a:lnTo>
                <a:lnTo>
                  <a:pt x="284564" y="241641"/>
                </a:lnTo>
                <a:lnTo>
                  <a:pt x="293349" y="237294"/>
                </a:lnTo>
                <a:lnTo>
                  <a:pt x="301111" y="232491"/>
                </a:lnTo>
                <a:lnTo>
                  <a:pt x="308190" y="227384"/>
                </a:lnTo>
                <a:lnTo>
                  <a:pt x="314815" y="222074"/>
                </a:lnTo>
                <a:lnTo>
                  <a:pt x="321137" y="216630"/>
                </a:lnTo>
                <a:lnTo>
                  <a:pt x="326303" y="211095"/>
                </a:lnTo>
                <a:lnTo>
                  <a:pt x="330700" y="205500"/>
                </a:lnTo>
                <a:lnTo>
                  <a:pt x="334584" y="199865"/>
                </a:lnTo>
                <a:lnTo>
                  <a:pt x="337173" y="195156"/>
                </a:lnTo>
                <a:lnTo>
                  <a:pt x="340050" y="187384"/>
                </a:lnTo>
                <a:lnTo>
                  <a:pt x="339865" y="183025"/>
                </a:lnTo>
                <a:lnTo>
                  <a:pt x="338789" y="178214"/>
                </a:lnTo>
                <a:lnTo>
                  <a:pt x="337119" y="173102"/>
                </a:lnTo>
                <a:lnTo>
                  <a:pt x="335053" y="167789"/>
                </a:lnTo>
                <a:lnTo>
                  <a:pt x="332724" y="162342"/>
                </a:lnTo>
                <a:lnTo>
                  <a:pt x="330218" y="156805"/>
                </a:lnTo>
                <a:lnTo>
                  <a:pt x="326643" y="152162"/>
                </a:lnTo>
                <a:lnTo>
                  <a:pt x="317590" y="144463"/>
                </a:lnTo>
                <a:lnTo>
                  <a:pt x="307217" y="137866"/>
                </a:lnTo>
                <a:lnTo>
                  <a:pt x="301784" y="134773"/>
                </a:lnTo>
                <a:lnTo>
                  <a:pt x="296257" y="130806"/>
                </a:lnTo>
                <a:lnTo>
                  <a:pt x="290667" y="126257"/>
                </a:lnTo>
                <a:lnTo>
                  <a:pt x="285036" y="121319"/>
                </a:lnTo>
                <a:lnTo>
                  <a:pt x="278424" y="118027"/>
                </a:lnTo>
                <a:lnTo>
                  <a:pt x="271158" y="115832"/>
                </a:lnTo>
                <a:lnTo>
                  <a:pt x="263457" y="114369"/>
                </a:lnTo>
                <a:lnTo>
                  <a:pt x="255465" y="112441"/>
                </a:lnTo>
                <a:lnTo>
                  <a:pt x="247280" y="110203"/>
                </a:lnTo>
                <a:lnTo>
                  <a:pt x="238966" y="107759"/>
                </a:lnTo>
                <a:lnTo>
                  <a:pt x="228660" y="105177"/>
                </a:lnTo>
                <a:lnTo>
                  <a:pt x="204509" y="99768"/>
                </a:lnTo>
                <a:lnTo>
                  <a:pt x="194260" y="97944"/>
                </a:lnTo>
                <a:lnTo>
                  <a:pt x="185521" y="96729"/>
                </a:lnTo>
                <a:lnTo>
                  <a:pt x="177791" y="95918"/>
                </a:lnTo>
                <a:lnTo>
                  <a:pt x="170732" y="94426"/>
                </a:lnTo>
                <a:lnTo>
                  <a:pt x="164121" y="92478"/>
                </a:lnTo>
                <a:lnTo>
                  <a:pt x="157809" y="90227"/>
                </a:lnTo>
                <a:lnTo>
                  <a:pt x="150743" y="88726"/>
                </a:lnTo>
                <a:lnTo>
                  <a:pt x="143176" y="87726"/>
                </a:lnTo>
                <a:lnTo>
                  <a:pt x="135273" y="87059"/>
                </a:lnTo>
                <a:lnTo>
                  <a:pt x="128099" y="86614"/>
                </a:lnTo>
                <a:lnTo>
                  <a:pt x="102322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4"/>
          <p:cNvSpPr/>
          <p:nvPr/>
        </p:nvSpPr>
        <p:spPr>
          <a:xfrm>
            <a:off x="3328987" y="2915205"/>
            <a:ext cx="255753" cy="239071"/>
          </a:xfrm>
          <a:custGeom>
            <a:avLst/>
            <a:gdLst/>
            <a:ahLst/>
            <a:cxnLst/>
            <a:rect l="0" t="0" r="0" b="0"/>
            <a:pathLst>
              <a:path w="255753" h="239071">
                <a:moveTo>
                  <a:pt x="68580" y="16590"/>
                </a:moveTo>
                <a:lnTo>
                  <a:pt x="59478" y="21140"/>
                </a:lnTo>
                <a:lnTo>
                  <a:pt x="55845" y="24386"/>
                </a:lnTo>
                <a:lnTo>
                  <a:pt x="52470" y="28455"/>
                </a:lnTo>
                <a:lnTo>
                  <a:pt x="49267" y="33072"/>
                </a:lnTo>
                <a:lnTo>
                  <a:pt x="44275" y="38055"/>
                </a:lnTo>
                <a:lnTo>
                  <a:pt x="38089" y="43283"/>
                </a:lnTo>
                <a:lnTo>
                  <a:pt x="31108" y="48672"/>
                </a:lnTo>
                <a:lnTo>
                  <a:pt x="26454" y="54171"/>
                </a:lnTo>
                <a:lnTo>
                  <a:pt x="23351" y="59741"/>
                </a:lnTo>
                <a:lnTo>
                  <a:pt x="21282" y="65360"/>
                </a:lnTo>
                <a:lnTo>
                  <a:pt x="17998" y="72916"/>
                </a:lnTo>
                <a:lnTo>
                  <a:pt x="9269" y="91471"/>
                </a:lnTo>
                <a:lnTo>
                  <a:pt x="6179" y="100800"/>
                </a:lnTo>
                <a:lnTo>
                  <a:pt x="4120" y="109878"/>
                </a:lnTo>
                <a:lnTo>
                  <a:pt x="2746" y="118787"/>
                </a:lnTo>
                <a:lnTo>
                  <a:pt x="1831" y="128536"/>
                </a:lnTo>
                <a:lnTo>
                  <a:pt x="1220" y="138845"/>
                </a:lnTo>
                <a:lnTo>
                  <a:pt x="814" y="149529"/>
                </a:lnTo>
                <a:lnTo>
                  <a:pt x="1495" y="158556"/>
                </a:lnTo>
                <a:lnTo>
                  <a:pt x="2902" y="166478"/>
                </a:lnTo>
                <a:lnTo>
                  <a:pt x="4792" y="173665"/>
                </a:lnTo>
                <a:lnTo>
                  <a:pt x="8910" y="181314"/>
                </a:lnTo>
                <a:lnTo>
                  <a:pt x="14512" y="189271"/>
                </a:lnTo>
                <a:lnTo>
                  <a:pt x="21105" y="197433"/>
                </a:lnTo>
                <a:lnTo>
                  <a:pt x="26452" y="203827"/>
                </a:lnTo>
                <a:lnTo>
                  <a:pt x="30970" y="209042"/>
                </a:lnTo>
                <a:lnTo>
                  <a:pt x="38529" y="217377"/>
                </a:lnTo>
                <a:lnTo>
                  <a:pt x="45064" y="224256"/>
                </a:lnTo>
                <a:lnTo>
                  <a:pt x="49093" y="226471"/>
                </a:lnTo>
                <a:lnTo>
                  <a:pt x="53684" y="227948"/>
                </a:lnTo>
                <a:lnTo>
                  <a:pt x="58649" y="228933"/>
                </a:lnTo>
                <a:lnTo>
                  <a:pt x="74326" y="232567"/>
                </a:lnTo>
                <a:lnTo>
                  <a:pt x="83841" y="234869"/>
                </a:lnTo>
                <a:lnTo>
                  <a:pt x="93042" y="236404"/>
                </a:lnTo>
                <a:lnTo>
                  <a:pt x="102033" y="237428"/>
                </a:lnTo>
                <a:lnTo>
                  <a:pt x="110884" y="238110"/>
                </a:lnTo>
                <a:lnTo>
                  <a:pt x="121548" y="238565"/>
                </a:lnTo>
                <a:lnTo>
                  <a:pt x="146096" y="239070"/>
                </a:lnTo>
                <a:lnTo>
                  <a:pt x="156452" y="238253"/>
                </a:lnTo>
                <a:lnTo>
                  <a:pt x="165262" y="236755"/>
                </a:lnTo>
                <a:lnTo>
                  <a:pt x="173039" y="234804"/>
                </a:lnTo>
                <a:lnTo>
                  <a:pt x="181082" y="232551"/>
                </a:lnTo>
                <a:lnTo>
                  <a:pt x="197638" y="227507"/>
                </a:lnTo>
                <a:lnTo>
                  <a:pt x="203197" y="224829"/>
                </a:lnTo>
                <a:lnTo>
                  <a:pt x="206902" y="222091"/>
                </a:lnTo>
                <a:lnTo>
                  <a:pt x="209372" y="219313"/>
                </a:lnTo>
                <a:lnTo>
                  <a:pt x="217197" y="213686"/>
                </a:lnTo>
                <a:lnTo>
                  <a:pt x="221950" y="210852"/>
                </a:lnTo>
                <a:lnTo>
                  <a:pt x="225120" y="208011"/>
                </a:lnTo>
                <a:lnTo>
                  <a:pt x="227232" y="205164"/>
                </a:lnTo>
                <a:lnTo>
                  <a:pt x="228640" y="202313"/>
                </a:lnTo>
                <a:lnTo>
                  <a:pt x="235285" y="196606"/>
                </a:lnTo>
                <a:lnTo>
                  <a:pt x="239725" y="193750"/>
                </a:lnTo>
                <a:lnTo>
                  <a:pt x="242684" y="189942"/>
                </a:lnTo>
                <a:lnTo>
                  <a:pt x="244657" y="185498"/>
                </a:lnTo>
                <a:lnTo>
                  <a:pt x="245972" y="180630"/>
                </a:lnTo>
                <a:lnTo>
                  <a:pt x="247802" y="175480"/>
                </a:lnTo>
                <a:lnTo>
                  <a:pt x="249973" y="170141"/>
                </a:lnTo>
                <a:lnTo>
                  <a:pt x="252374" y="164677"/>
                </a:lnTo>
                <a:lnTo>
                  <a:pt x="253974" y="157225"/>
                </a:lnTo>
                <a:lnTo>
                  <a:pt x="255041" y="148446"/>
                </a:lnTo>
                <a:lnTo>
                  <a:pt x="255752" y="138784"/>
                </a:lnTo>
                <a:lnTo>
                  <a:pt x="255274" y="129485"/>
                </a:lnTo>
                <a:lnTo>
                  <a:pt x="254003" y="120428"/>
                </a:lnTo>
                <a:lnTo>
                  <a:pt x="252203" y="111533"/>
                </a:lnTo>
                <a:lnTo>
                  <a:pt x="251003" y="103698"/>
                </a:lnTo>
                <a:lnTo>
                  <a:pt x="250203" y="96569"/>
                </a:lnTo>
                <a:lnTo>
                  <a:pt x="249669" y="89912"/>
                </a:lnTo>
                <a:lnTo>
                  <a:pt x="248361" y="83568"/>
                </a:lnTo>
                <a:lnTo>
                  <a:pt x="246537" y="77435"/>
                </a:lnTo>
                <a:lnTo>
                  <a:pt x="244368" y="71440"/>
                </a:lnTo>
                <a:lnTo>
                  <a:pt x="240064" y="64587"/>
                </a:lnTo>
                <a:lnTo>
                  <a:pt x="234338" y="57160"/>
                </a:lnTo>
                <a:lnTo>
                  <a:pt x="227662" y="49352"/>
                </a:lnTo>
                <a:lnTo>
                  <a:pt x="222260" y="42241"/>
                </a:lnTo>
                <a:lnTo>
                  <a:pt x="217706" y="35596"/>
                </a:lnTo>
                <a:lnTo>
                  <a:pt x="213717" y="29260"/>
                </a:lnTo>
                <a:lnTo>
                  <a:pt x="209153" y="24084"/>
                </a:lnTo>
                <a:lnTo>
                  <a:pt x="204205" y="19681"/>
                </a:lnTo>
                <a:lnTo>
                  <a:pt x="199002" y="15793"/>
                </a:lnTo>
                <a:lnTo>
                  <a:pt x="193628" y="12249"/>
                </a:lnTo>
                <a:lnTo>
                  <a:pt x="188140" y="8933"/>
                </a:lnTo>
                <a:lnTo>
                  <a:pt x="182577" y="5770"/>
                </a:lnTo>
                <a:lnTo>
                  <a:pt x="176010" y="3662"/>
                </a:lnTo>
                <a:lnTo>
                  <a:pt x="168775" y="2256"/>
                </a:lnTo>
                <a:lnTo>
                  <a:pt x="161094" y="1319"/>
                </a:lnTo>
                <a:lnTo>
                  <a:pt x="153116" y="694"/>
                </a:lnTo>
                <a:lnTo>
                  <a:pt x="144940" y="278"/>
                </a:lnTo>
                <a:lnTo>
                  <a:pt x="136632" y="0"/>
                </a:lnTo>
                <a:lnTo>
                  <a:pt x="127283" y="767"/>
                </a:lnTo>
                <a:lnTo>
                  <a:pt x="117240" y="2232"/>
                </a:lnTo>
                <a:lnTo>
                  <a:pt x="106735" y="4160"/>
                </a:lnTo>
                <a:lnTo>
                  <a:pt x="96874" y="5446"/>
                </a:lnTo>
                <a:lnTo>
                  <a:pt x="87443" y="6303"/>
                </a:lnTo>
                <a:lnTo>
                  <a:pt x="78298" y="6874"/>
                </a:lnTo>
                <a:lnTo>
                  <a:pt x="66486" y="9160"/>
                </a:lnTo>
                <a:lnTo>
                  <a:pt x="0" y="25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5"/>
          <p:cNvSpPr/>
          <p:nvPr/>
        </p:nvSpPr>
        <p:spPr>
          <a:xfrm>
            <a:off x="4280534" y="2477910"/>
            <a:ext cx="368619" cy="16688"/>
          </a:xfrm>
          <a:custGeom>
            <a:avLst/>
            <a:gdLst/>
            <a:ahLst/>
            <a:cxnLst/>
            <a:rect l="0" t="0" r="0" b="0"/>
            <a:pathLst>
              <a:path w="368619" h="16688">
                <a:moveTo>
                  <a:pt x="0" y="16687"/>
                </a:moveTo>
                <a:lnTo>
                  <a:pt x="110765" y="16687"/>
                </a:lnTo>
                <a:lnTo>
                  <a:pt x="120516" y="15735"/>
                </a:lnTo>
                <a:lnTo>
                  <a:pt x="130826" y="14147"/>
                </a:lnTo>
                <a:lnTo>
                  <a:pt x="168621" y="7362"/>
                </a:lnTo>
                <a:lnTo>
                  <a:pt x="183852" y="4755"/>
                </a:lnTo>
                <a:lnTo>
                  <a:pt x="198768" y="3018"/>
                </a:lnTo>
                <a:lnTo>
                  <a:pt x="213475" y="1859"/>
                </a:lnTo>
                <a:lnTo>
                  <a:pt x="228042" y="1087"/>
                </a:lnTo>
                <a:lnTo>
                  <a:pt x="269627" y="229"/>
                </a:lnTo>
                <a:lnTo>
                  <a:pt x="294052" y="0"/>
                </a:lnTo>
                <a:lnTo>
                  <a:pt x="312239" y="800"/>
                </a:lnTo>
                <a:lnTo>
                  <a:pt x="326270" y="2286"/>
                </a:lnTo>
                <a:lnTo>
                  <a:pt x="368618" y="81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6"/>
          <p:cNvSpPr/>
          <p:nvPr/>
        </p:nvSpPr>
        <p:spPr>
          <a:xfrm>
            <a:off x="4366259" y="2571750"/>
            <a:ext cx="351474" cy="34290"/>
          </a:xfrm>
          <a:custGeom>
            <a:avLst/>
            <a:gdLst/>
            <a:ahLst/>
            <a:cxnLst/>
            <a:rect l="0" t="0" r="0" b="0"/>
            <a:pathLst>
              <a:path w="351474" h="34290">
                <a:moveTo>
                  <a:pt x="0" y="34289"/>
                </a:moveTo>
                <a:lnTo>
                  <a:pt x="13653" y="29739"/>
                </a:lnTo>
                <a:lnTo>
                  <a:pt x="21485" y="28398"/>
                </a:lnTo>
                <a:lnTo>
                  <a:pt x="30516" y="27504"/>
                </a:lnTo>
                <a:lnTo>
                  <a:pt x="40347" y="26909"/>
                </a:lnTo>
                <a:lnTo>
                  <a:pt x="49758" y="25559"/>
                </a:lnTo>
                <a:lnTo>
                  <a:pt x="58890" y="23707"/>
                </a:lnTo>
                <a:lnTo>
                  <a:pt x="67835" y="21519"/>
                </a:lnTo>
                <a:lnTo>
                  <a:pt x="80466" y="20061"/>
                </a:lnTo>
                <a:lnTo>
                  <a:pt x="95554" y="19089"/>
                </a:lnTo>
                <a:lnTo>
                  <a:pt x="112281" y="18441"/>
                </a:lnTo>
                <a:lnTo>
                  <a:pt x="127241" y="17056"/>
                </a:lnTo>
                <a:lnTo>
                  <a:pt x="141025" y="15181"/>
                </a:lnTo>
                <a:lnTo>
                  <a:pt x="154025" y="12978"/>
                </a:lnTo>
                <a:lnTo>
                  <a:pt x="165548" y="11509"/>
                </a:lnTo>
                <a:lnTo>
                  <a:pt x="176088" y="10530"/>
                </a:lnTo>
                <a:lnTo>
                  <a:pt x="185973" y="9878"/>
                </a:lnTo>
                <a:lnTo>
                  <a:pt x="195419" y="9442"/>
                </a:lnTo>
                <a:lnTo>
                  <a:pt x="213535" y="8959"/>
                </a:lnTo>
                <a:lnTo>
                  <a:pt x="226177" y="7878"/>
                </a:lnTo>
                <a:lnTo>
                  <a:pt x="272015" y="2757"/>
                </a:lnTo>
                <a:lnTo>
                  <a:pt x="284214" y="1838"/>
                </a:lnTo>
                <a:lnTo>
                  <a:pt x="295203" y="1225"/>
                </a:lnTo>
                <a:lnTo>
                  <a:pt x="317574" y="544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7"/>
          <p:cNvSpPr/>
          <p:nvPr/>
        </p:nvSpPr>
        <p:spPr>
          <a:xfrm>
            <a:off x="5086350" y="2297430"/>
            <a:ext cx="94298" cy="351473"/>
          </a:xfrm>
          <a:custGeom>
            <a:avLst/>
            <a:gdLst/>
            <a:ahLst/>
            <a:cxnLst/>
            <a:rect l="0" t="0" r="0" b="0"/>
            <a:pathLst>
              <a:path w="94298" h="351473">
                <a:moveTo>
                  <a:pt x="0" y="0"/>
                </a:moveTo>
                <a:lnTo>
                  <a:pt x="11931" y="11931"/>
                </a:lnTo>
                <a:lnTo>
                  <a:pt x="14621" y="15574"/>
                </a:lnTo>
                <a:lnTo>
                  <a:pt x="17367" y="19908"/>
                </a:lnTo>
                <a:lnTo>
                  <a:pt x="20151" y="24702"/>
                </a:lnTo>
                <a:lnTo>
                  <a:pt x="22959" y="28850"/>
                </a:lnTo>
                <a:lnTo>
                  <a:pt x="25784" y="32568"/>
                </a:lnTo>
                <a:lnTo>
                  <a:pt x="28619" y="35999"/>
                </a:lnTo>
                <a:lnTo>
                  <a:pt x="31462" y="40192"/>
                </a:lnTo>
                <a:lnTo>
                  <a:pt x="34309" y="44892"/>
                </a:lnTo>
                <a:lnTo>
                  <a:pt x="37160" y="49930"/>
                </a:lnTo>
                <a:lnTo>
                  <a:pt x="40013" y="56147"/>
                </a:lnTo>
                <a:lnTo>
                  <a:pt x="42868" y="63148"/>
                </a:lnTo>
                <a:lnTo>
                  <a:pt x="45723" y="70674"/>
                </a:lnTo>
                <a:lnTo>
                  <a:pt x="47627" y="77596"/>
                </a:lnTo>
                <a:lnTo>
                  <a:pt x="48897" y="84115"/>
                </a:lnTo>
                <a:lnTo>
                  <a:pt x="49742" y="90367"/>
                </a:lnTo>
                <a:lnTo>
                  <a:pt x="51259" y="97392"/>
                </a:lnTo>
                <a:lnTo>
                  <a:pt x="53222" y="104933"/>
                </a:lnTo>
                <a:lnTo>
                  <a:pt x="55484" y="112818"/>
                </a:lnTo>
                <a:lnTo>
                  <a:pt x="56992" y="119979"/>
                </a:lnTo>
                <a:lnTo>
                  <a:pt x="57997" y="126658"/>
                </a:lnTo>
                <a:lnTo>
                  <a:pt x="65634" y="198148"/>
                </a:lnTo>
                <a:lnTo>
                  <a:pt x="66616" y="210203"/>
                </a:lnTo>
                <a:lnTo>
                  <a:pt x="67270" y="220145"/>
                </a:lnTo>
                <a:lnTo>
                  <a:pt x="69612" y="236298"/>
                </a:lnTo>
                <a:lnTo>
                  <a:pt x="77293" y="279647"/>
                </a:lnTo>
                <a:lnTo>
                  <a:pt x="81056" y="296921"/>
                </a:lnTo>
                <a:lnTo>
                  <a:pt x="84518" y="310342"/>
                </a:lnTo>
                <a:lnTo>
                  <a:pt x="87777" y="321195"/>
                </a:lnTo>
                <a:lnTo>
                  <a:pt x="89951" y="329382"/>
                </a:lnTo>
                <a:lnTo>
                  <a:pt x="91399" y="335793"/>
                </a:lnTo>
                <a:lnTo>
                  <a:pt x="9429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38"/>
          <p:cNvSpPr/>
          <p:nvPr/>
        </p:nvSpPr>
        <p:spPr>
          <a:xfrm>
            <a:off x="5223509" y="2290276"/>
            <a:ext cx="325209" cy="332863"/>
          </a:xfrm>
          <a:custGeom>
            <a:avLst/>
            <a:gdLst/>
            <a:ahLst/>
            <a:cxnLst/>
            <a:rect l="0" t="0" r="0" b="0"/>
            <a:pathLst>
              <a:path w="325209" h="332863">
                <a:moveTo>
                  <a:pt x="0" y="41444"/>
                </a:moveTo>
                <a:lnTo>
                  <a:pt x="29524" y="26682"/>
                </a:lnTo>
                <a:lnTo>
                  <a:pt x="37780" y="23982"/>
                </a:lnTo>
                <a:lnTo>
                  <a:pt x="64734" y="15903"/>
                </a:lnTo>
                <a:lnTo>
                  <a:pt x="77446" y="12987"/>
                </a:lnTo>
                <a:lnTo>
                  <a:pt x="88779" y="11042"/>
                </a:lnTo>
                <a:lnTo>
                  <a:pt x="99191" y="9746"/>
                </a:lnTo>
                <a:lnTo>
                  <a:pt x="109942" y="7929"/>
                </a:lnTo>
                <a:lnTo>
                  <a:pt x="120920" y="5766"/>
                </a:lnTo>
                <a:lnTo>
                  <a:pt x="132048" y="3371"/>
                </a:lnTo>
                <a:lnTo>
                  <a:pt x="142325" y="1774"/>
                </a:lnTo>
                <a:lnTo>
                  <a:pt x="152034" y="710"/>
                </a:lnTo>
                <a:lnTo>
                  <a:pt x="161363" y="0"/>
                </a:lnTo>
                <a:lnTo>
                  <a:pt x="170441" y="480"/>
                </a:lnTo>
                <a:lnTo>
                  <a:pt x="179350" y="1752"/>
                </a:lnTo>
                <a:lnTo>
                  <a:pt x="188147" y="3552"/>
                </a:lnTo>
                <a:lnTo>
                  <a:pt x="196869" y="4753"/>
                </a:lnTo>
                <a:lnTo>
                  <a:pt x="205541" y="5553"/>
                </a:lnTo>
                <a:lnTo>
                  <a:pt x="214180" y="6086"/>
                </a:lnTo>
                <a:lnTo>
                  <a:pt x="221844" y="7395"/>
                </a:lnTo>
                <a:lnTo>
                  <a:pt x="228859" y="9219"/>
                </a:lnTo>
                <a:lnTo>
                  <a:pt x="235440" y="11388"/>
                </a:lnTo>
                <a:lnTo>
                  <a:pt x="241733" y="13787"/>
                </a:lnTo>
                <a:lnTo>
                  <a:pt x="247833" y="16338"/>
                </a:lnTo>
                <a:lnTo>
                  <a:pt x="253804" y="18991"/>
                </a:lnTo>
                <a:lnTo>
                  <a:pt x="258738" y="22666"/>
                </a:lnTo>
                <a:lnTo>
                  <a:pt x="266760" y="31828"/>
                </a:lnTo>
                <a:lnTo>
                  <a:pt x="270960" y="39710"/>
                </a:lnTo>
                <a:lnTo>
                  <a:pt x="272827" y="47341"/>
                </a:lnTo>
                <a:lnTo>
                  <a:pt x="273657" y="57082"/>
                </a:lnTo>
                <a:lnTo>
                  <a:pt x="272926" y="61394"/>
                </a:lnTo>
                <a:lnTo>
                  <a:pt x="269573" y="68725"/>
                </a:lnTo>
                <a:lnTo>
                  <a:pt x="262331" y="82759"/>
                </a:lnTo>
                <a:lnTo>
                  <a:pt x="257755" y="88037"/>
                </a:lnTo>
                <a:lnTo>
                  <a:pt x="251847" y="93461"/>
                </a:lnTo>
                <a:lnTo>
                  <a:pt x="245050" y="98982"/>
                </a:lnTo>
                <a:lnTo>
                  <a:pt x="237662" y="104567"/>
                </a:lnTo>
                <a:lnTo>
                  <a:pt x="221833" y="115854"/>
                </a:lnTo>
                <a:lnTo>
                  <a:pt x="183204" y="142019"/>
                </a:lnTo>
                <a:lnTo>
                  <a:pt x="164999" y="153261"/>
                </a:lnTo>
                <a:lnTo>
                  <a:pt x="108896" y="186123"/>
                </a:lnTo>
                <a:lnTo>
                  <a:pt x="99516" y="192106"/>
                </a:lnTo>
                <a:lnTo>
                  <a:pt x="101587" y="192368"/>
                </a:lnTo>
                <a:lnTo>
                  <a:pt x="106778" y="191589"/>
                </a:lnTo>
                <a:lnTo>
                  <a:pt x="114048" y="190118"/>
                </a:lnTo>
                <a:lnTo>
                  <a:pt x="120799" y="189138"/>
                </a:lnTo>
                <a:lnTo>
                  <a:pt x="127206" y="188484"/>
                </a:lnTo>
                <a:lnTo>
                  <a:pt x="133382" y="188048"/>
                </a:lnTo>
                <a:lnTo>
                  <a:pt x="140357" y="186805"/>
                </a:lnTo>
                <a:lnTo>
                  <a:pt x="147863" y="185024"/>
                </a:lnTo>
                <a:lnTo>
                  <a:pt x="155726" y="182884"/>
                </a:lnTo>
                <a:lnTo>
                  <a:pt x="167635" y="180504"/>
                </a:lnTo>
                <a:lnTo>
                  <a:pt x="198647" y="175321"/>
                </a:lnTo>
                <a:lnTo>
                  <a:pt x="212442" y="174510"/>
                </a:lnTo>
                <a:lnTo>
                  <a:pt x="224496" y="174922"/>
                </a:lnTo>
                <a:lnTo>
                  <a:pt x="235389" y="176149"/>
                </a:lnTo>
                <a:lnTo>
                  <a:pt x="244556" y="176967"/>
                </a:lnTo>
                <a:lnTo>
                  <a:pt x="252573" y="177513"/>
                </a:lnTo>
                <a:lnTo>
                  <a:pt x="259822" y="177876"/>
                </a:lnTo>
                <a:lnTo>
                  <a:pt x="266560" y="179071"/>
                </a:lnTo>
                <a:lnTo>
                  <a:pt x="272957" y="180821"/>
                </a:lnTo>
                <a:lnTo>
                  <a:pt x="279126" y="182939"/>
                </a:lnTo>
                <a:lnTo>
                  <a:pt x="285145" y="185304"/>
                </a:lnTo>
                <a:lnTo>
                  <a:pt x="291062" y="187833"/>
                </a:lnTo>
                <a:lnTo>
                  <a:pt x="296911" y="190471"/>
                </a:lnTo>
                <a:lnTo>
                  <a:pt x="305951" y="195943"/>
                </a:lnTo>
                <a:lnTo>
                  <a:pt x="313143" y="201550"/>
                </a:lnTo>
                <a:lnTo>
                  <a:pt x="319515" y="207217"/>
                </a:lnTo>
                <a:lnTo>
                  <a:pt x="321595" y="210062"/>
                </a:lnTo>
                <a:lnTo>
                  <a:pt x="323907" y="215763"/>
                </a:lnTo>
                <a:lnTo>
                  <a:pt x="324934" y="224011"/>
                </a:lnTo>
                <a:lnTo>
                  <a:pt x="325208" y="228878"/>
                </a:lnTo>
                <a:lnTo>
                  <a:pt x="324438" y="234027"/>
                </a:lnTo>
                <a:lnTo>
                  <a:pt x="322972" y="239365"/>
                </a:lnTo>
                <a:lnTo>
                  <a:pt x="318803" y="249424"/>
                </a:lnTo>
                <a:lnTo>
                  <a:pt x="313776" y="257069"/>
                </a:lnTo>
                <a:lnTo>
                  <a:pt x="305826" y="266182"/>
                </a:lnTo>
                <a:lnTo>
                  <a:pt x="301039" y="271279"/>
                </a:lnTo>
                <a:lnTo>
                  <a:pt x="294990" y="275630"/>
                </a:lnTo>
                <a:lnTo>
                  <a:pt x="288101" y="279483"/>
                </a:lnTo>
                <a:lnTo>
                  <a:pt x="267291" y="289456"/>
                </a:lnTo>
                <a:lnTo>
                  <a:pt x="261062" y="292510"/>
                </a:lnTo>
                <a:lnTo>
                  <a:pt x="252146" y="296451"/>
                </a:lnTo>
                <a:lnTo>
                  <a:pt x="229540" y="305910"/>
                </a:lnTo>
                <a:lnTo>
                  <a:pt x="217797" y="310147"/>
                </a:lnTo>
                <a:lnTo>
                  <a:pt x="206158" y="313924"/>
                </a:lnTo>
                <a:lnTo>
                  <a:pt x="184019" y="320661"/>
                </a:lnTo>
                <a:lnTo>
                  <a:pt x="164654" y="326830"/>
                </a:lnTo>
                <a:lnTo>
                  <a:pt x="156442" y="328856"/>
                </a:lnTo>
                <a:lnTo>
                  <a:pt x="149062" y="330207"/>
                </a:lnTo>
                <a:lnTo>
                  <a:pt x="142238" y="331108"/>
                </a:lnTo>
                <a:lnTo>
                  <a:pt x="133878" y="331708"/>
                </a:lnTo>
                <a:lnTo>
                  <a:pt x="124495" y="332108"/>
                </a:lnTo>
                <a:lnTo>
                  <a:pt x="98165" y="332672"/>
                </a:lnTo>
                <a:lnTo>
                  <a:pt x="76753" y="332862"/>
                </a:lnTo>
                <a:lnTo>
                  <a:pt x="67133" y="330348"/>
                </a:lnTo>
                <a:lnTo>
                  <a:pt x="56086" y="326117"/>
                </a:lnTo>
                <a:lnTo>
                  <a:pt x="51436" y="31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39"/>
          <p:cNvSpPr/>
          <p:nvPr/>
        </p:nvSpPr>
        <p:spPr>
          <a:xfrm>
            <a:off x="4992052" y="2709513"/>
            <a:ext cx="788671" cy="59405"/>
          </a:xfrm>
          <a:custGeom>
            <a:avLst/>
            <a:gdLst/>
            <a:ahLst/>
            <a:cxnLst/>
            <a:rect l="0" t="0" r="0" b="0"/>
            <a:pathLst>
              <a:path w="788671" h="59405">
                <a:moveTo>
                  <a:pt x="0" y="59404"/>
                </a:moveTo>
                <a:lnTo>
                  <a:pt x="18203" y="54853"/>
                </a:lnTo>
                <a:lnTo>
                  <a:pt x="27376" y="53513"/>
                </a:lnTo>
                <a:lnTo>
                  <a:pt x="47727" y="52023"/>
                </a:lnTo>
                <a:lnTo>
                  <a:pt x="56583" y="50673"/>
                </a:lnTo>
                <a:lnTo>
                  <a:pt x="64392" y="48821"/>
                </a:lnTo>
                <a:lnTo>
                  <a:pt x="71503" y="46634"/>
                </a:lnTo>
                <a:lnTo>
                  <a:pt x="79101" y="45176"/>
                </a:lnTo>
                <a:lnTo>
                  <a:pt x="138475" y="38092"/>
                </a:lnTo>
                <a:lnTo>
                  <a:pt x="153277" y="35671"/>
                </a:lnTo>
                <a:lnTo>
                  <a:pt x="166954" y="33105"/>
                </a:lnTo>
                <a:lnTo>
                  <a:pt x="179883" y="30441"/>
                </a:lnTo>
                <a:lnTo>
                  <a:pt x="229808" y="22402"/>
                </a:lnTo>
                <a:lnTo>
                  <a:pt x="261790" y="17591"/>
                </a:lnTo>
                <a:lnTo>
                  <a:pt x="298352" y="13431"/>
                </a:lnTo>
                <a:lnTo>
                  <a:pt x="379616" y="6269"/>
                </a:lnTo>
                <a:lnTo>
                  <a:pt x="420717" y="3978"/>
                </a:lnTo>
                <a:lnTo>
                  <a:pt x="501945" y="1433"/>
                </a:lnTo>
                <a:lnTo>
                  <a:pt x="577138" y="0"/>
                </a:lnTo>
                <a:lnTo>
                  <a:pt x="600024" y="751"/>
                </a:lnTo>
                <a:lnTo>
                  <a:pt x="624806" y="2205"/>
                </a:lnTo>
                <a:lnTo>
                  <a:pt x="671074" y="5407"/>
                </a:lnTo>
                <a:lnTo>
                  <a:pt x="701163" y="6830"/>
                </a:lnTo>
                <a:lnTo>
                  <a:pt x="726600" y="7463"/>
                </a:lnTo>
                <a:lnTo>
                  <a:pt x="757261" y="7819"/>
                </a:lnTo>
                <a:lnTo>
                  <a:pt x="788670" y="165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40"/>
          <p:cNvSpPr/>
          <p:nvPr/>
        </p:nvSpPr>
        <p:spPr>
          <a:xfrm>
            <a:off x="5103495" y="2820584"/>
            <a:ext cx="317183" cy="246760"/>
          </a:xfrm>
          <a:custGeom>
            <a:avLst/>
            <a:gdLst/>
            <a:ahLst/>
            <a:cxnLst/>
            <a:rect l="0" t="0" r="0" b="0"/>
            <a:pathLst>
              <a:path w="317183" h="246760">
                <a:moveTo>
                  <a:pt x="0" y="68348"/>
                </a:moveTo>
                <a:lnTo>
                  <a:pt x="4550" y="59247"/>
                </a:lnTo>
                <a:lnTo>
                  <a:pt x="7796" y="55613"/>
                </a:lnTo>
                <a:lnTo>
                  <a:pt x="16482" y="49035"/>
                </a:lnTo>
                <a:lnTo>
                  <a:pt x="21465" y="45948"/>
                </a:lnTo>
                <a:lnTo>
                  <a:pt x="26693" y="42937"/>
                </a:lnTo>
                <a:lnTo>
                  <a:pt x="32083" y="39978"/>
                </a:lnTo>
                <a:lnTo>
                  <a:pt x="40439" y="36099"/>
                </a:lnTo>
                <a:lnTo>
                  <a:pt x="62422" y="26711"/>
                </a:lnTo>
                <a:lnTo>
                  <a:pt x="73047" y="23444"/>
                </a:lnTo>
                <a:lnTo>
                  <a:pt x="82988" y="21267"/>
                </a:lnTo>
                <a:lnTo>
                  <a:pt x="92473" y="19816"/>
                </a:lnTo>
                <a:lnTo>
                  <a:pt x="105463" y="16943"/>
                </a:lnTo>
                <a:lnTo>
                  <a:pt x="137678" y="8671"/>
                </a:lnTo>
                <a:lnTo>
                  <a:pt x="151793" y="5704"/>
                </a:lnTo>
                <a:lnTo>
                  <a:pt x="164059" y="3725"/>
                </a:lnTo>
                <a:lnTo>
                  <a:pt x="175095" y="2406"/>
                </a:lnTo>
                <a:lnTo>
                  <a:pt x="184358" y="1527"/>
                </a:lnTo>
                <a:lnTo>
                  <a:pt x="192437" y="941"/>
                </a:lnTo>
                <a:lnTo>
                  <a:pt x="199729" y="550"/>
                </a:lnTo>
                <a:lnTo>
                  <a:pt x="215450" y="115"/>
                </a:lnTo>
                <a:lnTo>
                  <a:pt x="223644" y="0"/>
                </a:lnTo>
                <a:lnTo>
                  <a:pt x="230058" y="875"/>
                </a:lnTo>
                <a:lnTo>
                  <a:pt x="239726" y="4388"/>
                </a:lnTo>
                <a:lnTo>
                  <a:pt x="242684" y="6658"/>
                </a:lnTo>
                <a:lnTo>
                  <a:pt x="244657" y="9124"/>
                </a:lnTo>
                <a:lnTo>
                  <a:pt x="252373" y="24476"/>
                </a:lnTo>
                <a:lnTo>
                  <a:pt x="253022" y="28623"/>
                </a:lnTo>
                <a:lnTo>
                  <a:pt x="252501" y="32340"/>
                </a:lnTo>
                <a:lnTo>
                  <a:pt x="249382" y="39962"/>
                </a:lnTo>
                <a:lnTo>
                  <a:pt x="244822" y="49700"/>
                </a:lnTo>
                <a:lnTo>
                  <a:pt x="242272" y="55916"/>
                </a:lnTo>
                <a:lnTo>
                  <a:pt x="239619" y="62917"/>
                </a:lnTo>
                <a:lnTo>
                  <a:pt x="236899" y="70443"/>
                </a:lnTo>
                <a:lnTo>
                  <a:pt x="232227" y="77364"/>
                </a:lnTo>
                <a:lnTo>
                  <a:pt x="226256" y="83884"/>
                </a:lnTo>
                <a:lnTo>
                  <a:pt x="212952" y="96208"/>
                </a:lnTo>
                <a:lnTo>
                  <a:pt x="200690" y="108035"/>
                </a:lnTo>
                <a:lnTo>
                  <a:pt x="192848" y="114809"/>
                </a:lnTo>
                <a:lnTo>
                  <a:pt x="183811" y="122182"/>
                </a:lnTo>
                <a:lnTo>
                  <a:pt x="173975" y="129955"/>
                </a:lnTo>
                <a:lnTo>
                  <a:pt x="142727" y="156371"/>
                </a:lnTo>
                <a:lnTo>
                  <a:pt x="123726" y="172750"/>
                </a:lnTo>
                <a:lnTo>
                  <a:pt x="109154" y="184622"/>
                </a:lnTo>
                <a:lnTo>
                  <a:pt x="97534" y="193489"/>
                </a:lnTo>
                <a:lnTo>
                  <a:pt x="87883" y="200353"/>
                </a:lnTo>
                <a:lnTo>
                  <a:pt x="78591" y="207786"/>
                </a:lnTo>
                <a:lnTo>
                  <a:pt x="69539" y="215600"/>
                </a:lnTo>
                <a:lnTo>
                  <a:pt x="60646" y="223666"/>
                </a:lnTo>
                <a:lnTo>
                  <a:pt x="53766" y="229043"/>
                </a:lnTo>
                <a:lnTo>
                  <a:pt x="48226" y="232628"/>
                </a:lnTo>
                <a:lnTo>
                  <a:pt x="43581" y="235018"/>
                </a:lnTo>
                <a:lnTo>
                  <a:pt x="41436" y="237564"/>
                </a:lnTo>
                <a:lnTo>
                  <a:pt x="40959" y="240214"/>
                </a:lnTo>
                <a:lnTo>
                  <a:pt x="41593" y="242933"/>
                </a:lnTo>
                <a:lnTo>
                  <a:pt x="43921" y="244745"/>
                </a:lnTo>
                <a:lnTo>
                  <a:pt x="51588" y="246759"/>
                </a:lnTo>
                <a:lnTo>
                  <a:pt x="58204" y="246344"/>
                </a:lnTo>
                <a:lnTo>
                  <a:pt x="66425" y="245115"/>
                </a:lnTo>
                <a:lnTo>
                  <a:pt x="75716" y="243342"/>
                </a:lnTo>
                <a:lnTo>
                  <a:pt x="96199" y="238833"/>
                </a:lnTo>
                <a:lnTo>
                  <a:pt x="106995" y="236298"/>
                </a:lnTo>
                <a:lnTo>
                  <a:pt x="117050" y="234607"/>
                </a:lnTo>
                <a:lnTo>
                  <a:pt x="126611" y="233480"/>
                </a:lnTo>
                <a:lnTo>
                  <a:pt x="135842" y="232728"/>
                </a:lnTo>
                <a:lnTo>
                  <a:pt x="146758" y="231275"/>
                </a:lnTo>
                <a:lnTo>
                  <a:pt x="158799" y="229353"/>
                </a:lnTo>
                <a:lnTo>
                  <a:pt x="184877" y="224678"/>
                </a:lnTo>
                <a:lnTo>
                  <a:pt x="212342" y="219426"/>
                </a:lnTo>
                <a:lnTo>
                  <a:pt x="224429" y="217644"/>
                </a:lnTo>
                <a:lnTo>
                  <a:pt x="235344" y="216456"/>
                </a:lnTo>
                <a:lnTo>
                  <a:pt x="245478" y="215664"/>
                </a:lnTo>
                <a:lnTo>
                  <a:pt x="255092" y="215136"/>
                </a:lnTo>
                <a:lnTo>
                  <a:pt x="273394" y="214550"/>
                </a:lnTo>
                <a:lnTo>
                  <a:pt x="317182" y="214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41"/>
          <p:cNvSpPr/>
          <p:nvPr/>
        </p:nvSpPr>
        <p:spPr>
          <a:xfrm>
            <a:off x="5468027" y="2820352"/>
            <a:ext cx="304055" cy="265350"/>
          </a:xfrm>
          <a:custGeom>
            <a:avLst/>
            <a:gdLst/>
            <a:ahLst/>
            <a:cxnLst/>
            <a:rect l="0" t="0" r="0" b="0"/>
            <a:pathLst>
              <a:path w="304055" h="265350">
                <a:moveTo>
                  <a:pt x="124100" y="0"/>
                </a:moveTo>
                <a:lnTo>
                  <a:pt x="105897" y="4551"/>
                </a:lnTo>
                <a:lnTo>
                  <a:pt x="99582" y="6844"/>
                </a:lnTo>
                <a:lnTo>
                  <a:pt x="94419" y="9325"/>
                </a:lnTo>
                <a:lnTo>
                  <a:pt x="85192" y="15575"/>
                </a:lnTo>
                <a:lnTo>
                  <a:pt x="80063" y="19908"/>
                </a:lnTo>
                <a:lnTo>
                  <a:pt x="74740" y="24702"/>
                </a:lnTo>
                <a:lnTo>
                  <a:pt x="68333" y="31708"/>
                </a:lnTo>
                <a:lnTo>
                  <a:pt x="61205" y="40189"/>
                </a:lnTo>
                <a:lnTo>
                  <a:pt x="53595" y="49652"/>
                </a:lnTo>
                <a:lnTo>
                  <a:pt x="47569" y="57867"/>
                </a:lnTo>
                <a:lnTo>
                  <a:pt x="42599" y="65248"/>
                </a:lnTo>
                <a:lnTo>
                  <a:pt x="38334" y="72074"/>
                </a:lnTo>
                <a:lnTo>
                  <a:pt x="32632" y="80434"/>
                </a:lnTo>
                <a:lnTo>
                  <a:pt x="18678" y="99883"/>
                </a:lnTo>
                <a:lnTo>
                  <a:pt x="13814" y="108499"/>
                </a:lnTo>
                <a:lnTo>
                  <a:pt x="10571" y="116148"/>
                </a:lnTo>
                <a:lnTo>
                  <a:pt x="8409" y="123152"/>
                </a:lnTo>
                <a:lnTo>
                  <a:pt x="3466" y="141094"/>
                </a:lnTo>
                <a:lnTo>
                  <a:pt x="815" y="151213"/>
                </a:lnTo>
                <a:lnTo>
                  <a:pt x="0" y="160816"/>
                </a:lnTo>
                <a:lnTo>
                  <a:pt x="409" y="170076"/>
                </a:lnTo>
                <a:lnTo>
                  <a:pt x="1635" y="179106"/>
                </a:lnTo>
                <a:lnTo>
                  <a:pt x="2451" y="187032"/>
                </a:lnTo>
                <a:lnTo>
                  <a:pt x="2996" y="194220"/>
                </a:lnTo>
                <a:lnTo>
                  <a:pt x="3359" y="200918"/>
                </a:lnTo>
                <a:lnTo>
                  <a:pt x="5506" y="207288"/>
                </a:lnTo>
                <a:lnTo>
                  <a:pt x="8842" y="213439"/>
                </a:lnTo>
                <a:lnTo>
                  <a:pt x="12971" y="219445"/>
                </a:lnTo>
                <a:lnTo>
                  <a:pt x="16677" y="224402"/>
                </a:lnTo>
                <a:lnTo>
                  <a:pt x="23334" y="232449"/>
                </a:lnTo>
                <a:lnTo>
                  <a:pt x="32008" y="239201"/>
                </a:lnTo>
                <a:lnTo>
                  <a:pt x="36987" y="242335"/>
                </a:lnTo>
                <a:lnTo>
                  <a:pt x="42212" y="245377"/>
                </a:lnTo>
                <a:lnTo>
                  <a:pt x="53098" y="251296"/>
                </a:lnTo>
                <a:lnTo>
                  <a:pt x="58668" y="253256"/>
                </a:lnTo>
                <a:lnTo>
                  <a:pt x="64286" y="254562"/>
                </a:lnTo>
                <a:lnTo>
                  <a:pt x="69936" y="255433"/>
                </a:lnTo>
                <a:lnTo>
                  <a:pt x="77514" y="256966"/>
                </a:lnTo>
                <a:lnTo>
                  <a:pt x="96092" y="261210"/>
                </a:lnTo>
                <a:lnTo>
                  <a:pt x="104476" y="262722"/>
                </a:lnTo>
                <a:lnTo>
                  <a:pt x="111970" y="263731"/>
                </a:lnTo>
                <a:lnTo>
                  <a:pt x="118870" y="264403"/>
                </a:lnTo>
                <a:lnTo>
                  <a:pt x="126329" y="264851"/>
                </a:lnTo>
                <a:lnTo>
                  <a:pt x="142235" y="265349"/>
                </a:lnTo>
                <a:lnTo>
                  <a:pt x="149525" y="264530"/>
                </a:lnTo>
                <a:lnTo>
                  <a:pt x="156290" y="263031"/>
                </a:lnTo>
                <a:lnTo>
                  <a:pt x="162705" y="261079"/>
                </a:lnTo>
                <a:lnTo>
                  <a:pt x="179993" y="256370"/>
                </a:lnTo>
                <a:lnTo>
                  <a:pt x="189937" y="253781"/>
                </a:lnTo>
                <a:lnTo>
                  <a:pt x="197519" y="251102"/>
                </a:lnTo>
                <a:lnTo>
                  <a:pt x="203526" y="248364"/>
                </a:lnTo>
                <a:lnTo>
                  <a:pt x="208483" y="245586"/>
                </a:lnTo>
                <a:lnTo>
                  <a:pt x="215598" y="240877"/>
                </a:lnTo>
                <a:lnTo>
                  <a:pt x="233663" y="228024"/>
                </a:lnTo>
                <a:lnTo>
                  <a:pt x="241910" y="222501"/>
                </a:lnTo>
                <a:lnTo>
                  <a:pt x="249312" y="217867"/>
                </a:lnTo>
                <a:lnTo>
                  <a:pt x="256152" y="213824"/>
                </a:lnTo>
                <a:lnTo>
                  <a:pt x="263570" y="207320"/>
                </a:lnTo>
                <a:lnTo>
                  <a:pt x="271372" y="199173"/>
                </a:lnTo>
                <a:lnTo>
                  <a:pt x="279431" y="189932"/>
                </a:lnTo>
                <a:lnTo>
                  <a:pt x="285757" y="181866"/>
                </a:lnTo>
                <a:lnTo>
                  <a:pt x="290926" y="174584"/>
                </a:lnTo>
                <a:lnTo>
                  <a:pt x="295325" y="167825"/>
                </a:lnTo>
                <a:lnTo>
                  <a:pt x="298258" y="161413"/>
                </a:lnTo>
                <a:lnTo>
                  <a:pt x="300212" y="155234"/>
                </a:lnTo>
                <a:lnTo>
                  <a:pt x="301516" y="149209"/>
                </a:lnTo>
                <a:lnTo>
                  <a:pt x="302385" y="143288"/>
                </a:lnTo>
                <a:lnTo>
                  <a:pt x="302964" y="137435"/>
                </a:lnTo>
                <a:lnTo>
                  <a:pt x="303350" y="131629"/>
                </a:lnTo>
                <a:lnTo>
                  <a:pt x="303608" y="125852"/>
                </a:lnTo>
                <a:lnTo>
                  <a:pt x="303894" y="114355"/>
                </a:lnTo>
                <a:lnTo>
                  <a:pt x="304054" y="97171"/>
                </a:lnTo>
                <a:lnTo>
                  <a:pt x="302173" y="91451"/>
                </a:lnTo>
                <a:lnTo>
                  <a:pt x="299012" y="85732"/>
                </a:lnTo>
                <a:lnTo>
                  <a:pt x="295001" y="80015"/>
                </a:lnTo>
                <a:lnTo>
                  <a:pt x="291374" y="74298"/>
                </a:lnTo>
                <a:lnTo>
                  <a:pt x="288004" y="68582"/>
                </a:lnTo>
                <a:lnTo>
                  <a:pt x="284804" y="62866"/>
                </a:lnTo>
                <a:lnTo>
                  <a:pt x="280766" y="58104"/>
                </a:lnTo>
                <a:lnTo>
                  <a:pt x="276169" y="53976"/>
                </a:lnTo>
                <a:lnTo>
                  <a:pt x="271199" y="50271"/>
                </a:lnTo>
                <a:lnTo>
                  <a:pt x="265029" y="46849"/>
                </a:lnTo>
                <a:lnTo>
                  <a:pt x="258057" y="43616"/>
                </a:lnTo>
                <a:lnTo>
                  <a:pt x="250553" y="40507"/>
                </a:lnTo>
                <a:lnTo>
                  <a:pt x="243644" y="37482"/>
                </a:lnTo>
                <a:lnTo>
                  <a:pt x="230889" y="31581"/>
                </a:lnTo>
                <a:lnTo>
                  <a:pt x="223867" y="28674"/>
                </a:lnTo>
                <a:lnTo>
                  <a:pt x="216329" y="25784"/>
                </a:lnTo>
                <a:lnTo>
                  <a:pt x="208446" y="22904"/>
                </a:lnTo>
                <a:lnTo>
                  <a:pt x="199380" y="20985"/>
                </a:lnTo>
                <a:lnTo>
                  <a:pt x="189527" y="19705"/>
                </a:lnTo>
                <a:lnTo>
                  <a:pt x="179148" y="18852"/>
                </a:lnTo>
                <a:lnTo>
                  <a:pt x="168419" y="17330"/>
                </a:lnTo>
                <a:lnTo>
                  <a:pt x="157456" y="15364"/>
                </a:lnTo>
                <a:lnTo>
                  <a:pt x="146338" y="13100"/>
                </a:lnTo>
                <a:lnTo>
                  <a:pt x="136068" y="12543"/>
                </a:lnTo>
                <a:lnTo>
                  <a:pt x="126364" y="13125"/>
                </a:lnTo>
                <a:lnTo>
                  <a:pt x="117037" y="14465"/>
                </a:lnTo>
                <a:lnTo>
                  <a:pt x="109866" y="15358"/>
                </a:lnTo>
                <a:lnTo>
                  <a:pt x="104133" y="15954"/>
                </a:lnTo>
                <a:lnTo>
                  <a:pt x="8981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2/5 - 7/15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05"/>
          <p:cNvSpPr/>
          <p:nvPr/>
        </p:nvSpPr>
        <p:spPr>
          <a:xfrm>
            <a:off x="912125" y="1791652"/>
            <a:ext cx="357763" cy="531496"/>
          </a:xfrm>
          <a:custGeom>
            <a:avLst/>
            <a:gdLst/>
            <a:ahLst/>
            <a:cxnLst/>
            <a:rect l="0" t="0" r="0" b="0"/>
            <a:pathLst>
              <a:path w="357763" h="531496">
                <a:moveTo>
                  <a:pt x="230874" y="0"/>
                </a:moveTo>
                <a:lnTo>
                  <a:pt x="221773" y="4551"/>
                </a:lnTo>
                <a:lnTo>
                  <a:pt x="214764" y="6785"/>
                </a:lnTo>
                <a:lnTo>
                  <a:pt x="211562" y="7381"/>
                </a:lnTo>
                <a:lnTo>
                  <a:pt x="205464" y="10583"/>
                </a:lnTo>
                <a:lnTo>
                  <a:pt x="197673" y="16133"/>
                </a:lnTo>
                <a:lnTo>
                  <a:pt x="184686" y="24951"/>
                </a:lnTo>
                <a:lnTo>
                  <a:pt x="178175" y="29016"/>
                </a:lnTo>
                <a:lnTo>
                  <a:pt x="171929" y="32679"/>
                </a:lnTo>
                <a:lnTo>
                  <a:pt x="165860" y="36074"/>
                </a:lnTo>
                <a:lnTo>
                  <a:pt x="156577" y="44925"/>
                </a:lnTo>
                <a:lnTo>
                  <a:pt x="145466" y="57114"/>
                </a:lnTo>
                <a:lnTo>
                  <a:pt x="135835" y="65699"/>
                </a:lnTo>
                <a:lnTo>
                  <a:pt x="124652" y="75232"/>
                </a:lnTo>
                <a:lnTo>
                  <a:pt x="116245" y="83492"/>
                </a:lnTo>
                <a:lnTo>
                  <a:pt x="109687" y="90904"/>
                </a:lnTo>
                <a:lnTo>
                  <a:pt x="98908" y="104219"/>
                </a:lnTo>
                <a:lnTo>
                  <a:pt x="87768" y="116487"/>
                </a:lnTo>
                <a:lnTo>
                  <a:pt x="79007" y="128290"/>
                </a:lnTo>
                <a:lnTo>
                  <a:pt x="70032" y="141790"/>
                </a:lnTo>
                <a:lnTo>
                  <a:pt x="56519" y="160491"/>
                </a:lnTo>
                <a:lnTo>
                  <a:pt x="48915" y="171764"/>
                </a:lnTo>
                <a:lnTo>
                  <a:pt x="32846" y="196989"/>
                </a:lnTo>
                <a:lnTo>
                  <a:pt x="26466" y="210384"/>
                </a:lnTo>
                <a:lnTo>
                  <a:pt x="21259" y="224076"/>
                </a:lnTo>
                <a:lnTo>
                  <a:pt x="16836" y="237966"/>
                </a:lnTo>
                <a:lnTo>
                  <a:pt x="12935" y="251989"/>
                </a:lnTo>
                <a:lnTo>
                  <a:pt x="9381" y="266100"/>
                </a:lnTo>
                <a:lnTo>
                  <a:pt x="6060" y="280270"/>
                </a:lnTo>
                <a:lnTo>
                  <a:pt x="3845" y="292574"/>
                </a:lnTo>
                <a:lnTo>
                  <a:pt x="2369" y="303635"/>
                </a:lnTo>
                <a:lnTo>
                  <a:pt x="1385" y="313865"/>
                </a:lnTo>
                <a:lnTo>
                  <a:pt x="292" y="330313"/>
                </a:lnTo>
                <a:lnTo>
                  <a:pt x="0" y="337366"/>
                </a:lnTo>
                <a:lnTo>
                  <a:pt x="1711" y="346831"/>
                </a:lnTo>
                <a:lnTo>
                  <a:pt x="4756" y="357903"/>
                </a:lnTo>
                <a:lnTo>
                  <a:pt x="8691" y="370047"/>
                </a:lnTo>
                <a:lnTo>
                  <a:pt x="13220" y="381001"/>
                </a:lnTo>
                <a:lnTo>
                  <a:pt x="18144" y="391160"/>
                </a:lnTo>
                <a:lnTo>
                  <a:pt x="23332" y="400791"/>
                </a:lnTo>
                <a:lnTo>
                  <a:pt x="34176" y="416572"/>
                </a:lnTo>
                <a:lnTo>
                  <a:pt x="45345" y="428983"/>
                </a:lnTo>
                <a:lnTo>
                  <a:pt x="50991" y="433626"/>
                </a:lnTo>
                <a:lnTo>
                  <a:pt x="56660" y="437674"/>
                </a:lnTo>
                <a:lnTo>
                  <a:pt x="64249" y="442278"/>
                </a:lnTo>
                <a:lnTo>
                  <a:pt x="73118" y="447252"/>
                </a:lnTo>
                <a:lnTo>
                  <a:pt x="82841" y="452473"/>
                </a:lnTo>
                <a:lnTo>
                  <a:pt x="92180" y="456906"/>
                </a:lnTo>
                <a:lnTo>
                  <a:pt x="101264" y="460814"/>
                </a:lnTo>
                <a:lnTo>
                  <a:pt x="110178" y="464372"/>
                </a:lnTo>
                <a:lnTo>
                  <a:pt x="127701" y="470865"/>
                </a:lnTo>
                <a:lnTo>
                  <a:pt x="136375" y="473930"/>
                </a:lnTo>
                <a:lnTo>
                  <a:pt x="147872" y="476926"/>
                </a:lnTo>
                <a:lnTo>
                  <a:pt x="161252" y="479876"/>
                </a:lnTo>
                <a:lnTo>
                  <a:pt x="175887" y="482795"/>
                </a:lnTo>
                <a:lnTo>
                  <a:pt x="191359" y="484741"/>
                </a:lnTo>
                <a:lnTo>
                  <a:pt x="207388" y="486038"/>
                </a:lnTo>
                <a:lnTo>
                  <a:pt x="236629" y="487479"/>
                </a:lnTo>
                <a:lnTo>
                  <a:pt x="255974" y="488120"/>
                </a:lnTo>
                <a:lnTo>
                  <a:pt x="263800" y="487338"/>
                </a:lnTo>
                <a:lnTo>
                  <a:pt x="270922" y="485865"/>
                </a:lnTo>
                <a:lnTo>
                  <a:pt x="277576" y="483930"/>
                </a:lnTo>
                <a:lnTo>
                  <a:pt x="284868" y="482640"/>
                </a:lnTo>
                <a:lnTo>
                  <a:pt x="292588" y="481780"/>
                </a:lnTo>
                <a:lnTo>
                  <a:pt x="300592" y="481207"/>
                </a:lnTo>
                <a:lnTo>
                  <a:pt x="306880" y="479872"/>
                </a:lnTo>
                <a:lnTo>
                  <a:pt x="316407" y="475849"/>
                </a:lnTo>
                <a:lnTo>
                  <a:pt x="327126" y="468229"/>
                </a:lnTo>
                <a:lnTo>
                  <a:pt x="336334" y="459939"/>
                </a:lnTo>
                <a:lnTo>
                  <a:pt x="345095" y="451450"/>
                </a:lnTo>
                <a:lnTo>
                  <a:pt x="353723" y="442902"/>
                </a:lnTo>
                <a:lnTo>
                  <a:pt x="355636" y="439095"/>
                </a:lnTo>
                <a:lnTo>
                  <a:pt x="357762" y="429786"/>
                </a:lnTo>
                <a:lnTo>
                  <a:pt x="356166" y="416759"/>
                </a:lnTo>
                <a:lnTo>
                  <a:pt x="354407" y="409284"/>
                </a:lnTo>
                <a:lnTo>
                  <a:pt x="347373" y="395899"/>
                </a:lnTo>
                <a:lnTo>
                  <a:pt x="338849" y="384553"/>
                </a:lnTo>
                <a:lnTo>
                  <a:pt x="331886" y="376335"/>
                </a:lnTo>
                <a:lnTo>
                  <a:pt x="328695" y="373762"/>
                </a:lnTo>
                <a:lnTo>
                  <a:pt x="318702" y="369190"/>
                </a:lnTo>
                <a:lnTo>
                  <a:pt x="309279" y="364744"/>
                </a:lnTo>
                <a:lnTo>
                  <a:pt x="303147" y="364130"/>
                </a:lnTo>
                <a:lnTo>
                  <a:pt x="296201" y="364674"/>
                </a:lnTo>
                <a:lnTo>
                  <a:pt x="288713" y="365988"/>
                </a:lnTo>
                <a:lnTo>
                  <a:pt x="281816" y="366865"/>
                </a:lnTo>
                <a:lnTo>
                  <a:pt x="275313" y="367449"/>
                </a:lnTo>
                <a:lnTo>
                  <a:pt x="269072" y="367839"/>
                </a:lnTo>
                <a:lnTo>
                  <a:pt x="262055" y="369051"/>
                </a:lnTo>
                <a:lnTo>
                  <a:pt x="254519" y="370811"/>
                </a:lnTo>
                <a:lnTo>
                  <a:pt x="246637" y="372937"/>
                </a:lnTo>
                <a:lnTo>
                  <a:pt x="222640" y="380380"/>
                </a:lnTo>
                <a:lnTo>
                  <a:pt x="208240" y="385032"/>
                </a:lnTo>
                <a:lnTo>
                  <a:pt x="196735" y="389085"/>
                </a:lnTo>
                <a:lnTo>
                  <a:pt x="187160" y="392740"/>
                </a:lnTo>
                <a:lnTo>
                  <a:pt x="178871" y="396129"/>
                </a:lnTo>
                <a:lnTo>
                  <a:pt x="171441" y="400294"/>
                </a:lnTo>
                <a:lnTo>
                  <a:pt x="164582" y="404975"/>
                </a:lnTo>
                <a:lnTo>
                  <a:pt x="158104" y="410001"/>
                </a:lnTo>
                <a:lnTo>
                  <a:pt x="151881" y="414304"/>
                </a:lnTo>
                <a:lnTo>
                  <a:pt x="145827" y="418125"/>
                </a:lnTo>
                <a:lnTo>
                  <a:pt x="139886" y="421625"/>
                </a:lnTo>
                <a:lnTo>
                  <a:pt x="133068" y="427769"/>
                </a:lnTo>
                <a:lnTo>
                  <a:pt x="125665" y="435674"/>
                </a:lnTo>
                <a:lnTo>
                  <a:pt x="111725" y="451760"/>
                </a:lnTo>
                <a:lnTo>
                  <a:pt x="102354" y="462085"/>
                </a:lnTo>
                <a:lnTo>
                  <a:pt x="97554" y="469849"/>
                </a:lnTo>
                <a:lnTo>
                  <a:pt x="92312" y="482115"/>
                </a:lnTo>
                <a:lnTo>
                  <a:pt x="89922" y="487144"/>
                </a:lnTo>
                <a:lnTo>
                  <a:pt x="89281" y="493356"/>
                </a:lnTo>
                <a:lnTo>
                  <a:pt x="91109" y="507877"/>
                </a:lnTo>
                <a:lnTo>
                  <a:pt x="95097" y="518775"/>
                </a:lnTo>
                <a:lnTo>
                  <a:pt x="102287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06"/>
          <p:cNvSpPr/>
          <p:nvPr/>
        </p:nvSpPr>
        <p:spPr>
          <a:xfrm>
            <a:off x="748664" y="2455685"/>
            <a:ext cx="1011556" cy="38913"/>
          </a:xfrm>
          <a:custGeom>
            <a:avLst/>
            <a:gdLst/>
            <a:ahLst/>
            <a:cxnLst/>
            <a:rect l="0" t="0" r="0" b="0"/>
            <a:pathLst>
              <a:path w="1011556" h="38913">
                <a:moveTo>
                  <a:pt x="0" y="38912"/>
                </a:moveTo>
                <a:lnTo>
                  <a:pt x="50557" y="38912"/>
                </a:lnTo>
                <a:lnTo>
                  <a:pt x="62280" y="37007"/>
                </a:lnTo>
                <a:lnTo>
                  <a:pt x="75810" y="33832"/>
                </a:lnTo>
                <a:lnTo>
                  <a:pt x="90545" y="29811"/>
                </a:lnTo>
                <a:lnTo>
                  <a:pt x="104179" y="27129"/>
                </a:lnTo>
                <a:lnTo>
                  <a:pt x="117078" y="25342"/>
                </a:lnTo>
                <a:lnTo>
                  <a:pt x="247663" y="12756"/>
                </a:lnTo>
                <a:lnTo>
                  <a:pt x="282266" y="10044"/>
                </a:lnTo>
                <a:lnTo>
                  <a:pt x="314860" y="8237"/>
                </a:lnTo>
                <a:lnTo>
                  <a:pt x="564833" y="547"/>
                </a:lnTo>
                <a:lnTo>
                  <a:pt x="634683" y="0"/>
                </a:lnTo>
                <a:lnTo>
                  <a:pt x="1011555" y="46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07"/>
          <p:cNvSpPr/>
          <p:nvPr/>
        </p:nvSpPr>
        <p:spPr>
          <a:xfrm>
            <a:off x="1014412" y="2614612"/>
            <a:ext cx="128588" cy="471489"/>
          </a:xfrm>
          <a:custGeom>
            <a:avLst/>
            <a:gdLst/>
            <a:ahLst/>
            <a:cxnLst/>
            <a:rect l="0" t="0" r="0" b="0"/>
            <a:pathLst>
              <a:path w="128588" h="471489">
                <a:moveTo>
                  <a:pt x="0" y="0"/>
                </a:moveTo>
                <a:lnTo>
                  <a:pt x="19312" y="19313"/>
                </a:lnTo>
                <a:lnTo>
                  <a:pt x="22400" y="23353"/>
                </a:lnTo>
                <a:lnTo>
                  <a:pt x="25411" y="27951"/>
                </a:lnTo>
                <a:lnTo>
                  <a:pt x="28371" y="32922"/>
                </a:lnTo>
                <a:lnTo>
                  <a:pt x="31659" y="43524"/>
                </a:lnTo>
                <a:lnTo>
                  <a:pt x="34073" y="56492"/>
                </a:lnTo>
                <a:lnTo>
                  <a:pt x="38321" y="74955"/>
                </a:lnTo>
                <a:lnTo>
                  <a:pt x="39835" y="84260"/>
                </a:lnTo>
                <a:lnTo>
                  <a:pt x="40844" y="93321"/>
                </a:lnTo>
                <a:lnTo>
                  <a:pt x="41517" y="102219"/>
                </a:lnTo>
                <a:lnTo>
                  <a:pt x="42918" y="111009"/>
                </a:lnTo>
                <a:lnTo>
                  <a:pt x="44805" y="119726"/>
                </a:lnTo>
                <a:lnTo>
                  <a:pt x="47015" y="128395"/>
                </a:lnTo>
                <a:lnTo>
                  <a:pt x="49440" y="139889"/>
                </a:lnTo>
                <a:lnTo>
                  <a:pt x="54676" y="167900"/>
                </a:lnTo>
                <a:lnTo>
                  <a:pt x="57406" y="180514"/>
                </a:lnTo>
                <a:lnTo>
                  <a:pt x="60178" y="191780"/>
                </a:lnTo>
                <a:lnTo>
                  <a:pt x="71471" y="234944"/>
                </a:lnTo>
                <a:lnTo>
                  <a:pt x="73365" y="245212"/>
                </a:lnTo>
                <a:lnTo>
                  <a:pt x="74627" y="254915"/>
                </a:lnTo>
                <a:lnTo>
                  <a:pt x="75469" y="264241"/>
                </a:lnTo>
                <a:lnTo>
                  <a:pt x="81205" y="313773"/>
                </a:lnTo>
                <a:lnTo>
                  <a:pt x="83664" y="328244"/>
                </a:lnTo>
                <a:lnTo>
                  <a:pt x="86256" y="339797"/>
                </a:lnTo>
                <a:lnTo>
                  <a:pt x="88936" y="349404"/>
                </a:lnTo>
                <a:lnTo>
                  <a:pt x="91676" y="361523"/>
                </a:lnTo>
                <a:lnTo>
                  <a:pt x="100082" y="403981"/>
                </a:lnTo>
                <a:lnTo>
                  <a:pt x="105759" y="429420"/>
                </a:lnTo>
                <a:lnTo>
                  <a:pt x="108606" y="438680"/>
                </a:lnTo>
                <a:lnTo>
                  <a:pt x="111456" y="445806"/>
                </a:lnTo>
                <a:lnTo>
                  <a:pt x="114309" y="451509"/>
                </a:lnTo>
                <a:lnTo>
                  <a:pt x="117479" y="460385"/>
                </a:lnTo>
                <a:lnTo>
                  <a:pt x="128587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08"/>
          <p:cNvSpPr/>
          <p:nvPr/>
        </p:nvSpPr>
        <p:spPr>
          <a:xfrm>
            <a:off x="1297315" y="2614645"/>
            <a:ext cx="359746" cy="376761"/>
          </a:xfrm>
          <a:custGeom>
            <a:avLst/>
            <a:gdLst/>
            <a:ahLst/>
            <a:cxnLst/>
            <a:rect l="0" t="0" r="0" b="0"/>
            <a:pathLst>
              <a:path w="359746" h="376761">
                <a:moveTo>
                  <a:pt x="240019" y="25685"/>
                </a:moveTo>
                <a:lnTo>
                  <a:pt x="235469" y="16583"/>
                </a:lnTo>
                <a:lnTo>
                  <a:pt x="233175" y="13902"/>
                </a:lnTo>
                <a:lnTo>
                  <a:pt x="230694" y="12115"/>
                </a:lnTo>
                <a:lnTo>
                  <a:pt x="225397" y="10128"/>
                </a:lnTo>
                <a:lnTo>
                  <a:pt x="219868" y="9246"/>
                </a:lnTo>
                <a:lnTo>
                  <a:pt x="217060" y="8058"/>
                </a:lnTo>
                <a:lnTo>
                  <a:pt x="211400" y="4198"/>
                </a:lnTo>
                <a:lnTo>
                  <a:pt x="203170" y="1848"/>
                </a:lnTo>
                <a:lnTo>
                  <a:pt x="198308" y="1221"/>
                </a:lnTo>
                <a:lnTo>
                  <a:pt x="185542" y="803"/>
                </a:lnTo>
                <a:lnTo>
                  <a:pt x="79725" y="16"/>
                </a:lnTo>
                <a:lnTo>
                  <a:pt x="64576" y="0"/>
                </a:lnTo>
                <a:lnTo>
                  <a:pt x="53525" y="941"/>
                </a:lnTo>
                <a:lnTo>
                  <a:pt x="45205" y="2521"/>
                </a:lnTo>
                <a:lnTo>
                  <a:pt x="38705" y="4527"/>
                </a:lnTo>
                <a:lnTo>
                  <a:pt x="28944" y="9296"/>
                </a:lnTo>
                <a:lnTo>
                  <a:pt x="25007" y="11902"/>
                </a:lnTo>
                <a:lnTo>
                  <a:pt x="22383" y="14591"/>
                </a:lnTo>
                <a:lnTo>
                  <a:pt x="20634" y="17336"/>
                </a:lnTo>
                <a:lnTo>
                  <a:pt x="19467" y="20119"/>
                </a:lnTo>
                <a:lnTo>
                  <a:pt x="17737" y="21974"/>
                </a:lnTo>
                <a:lnTo>
                  <a:pt x="15631" y="23211"/>
                </a:lnTo>
                <a:lnTo>
                  <a:pt x="13275" y="24036"/>
                </a:lnTo>
                <a:lnTo>
                  <a:pt x="11704" y="27443"/>
                </a:lnTo>
                <a:lnTo>
                  <a:pt x="9958" y="38848"/>
                </a:lnTo>
                <a:lnTo>
                  <a:pt x="8540" y="44938"/>
                </a:lnTo>
                <a:lnTo>
                  <a:pt x="6643" y="50903"/>
                </a:lnTo>
                <a:lnTo>
                  <a:pt x="2946" y="61658"/>
                </a:lnTo>
                <a:lnTo>
                  <a:pt x="1303" y="69613"/>
                </a:lnTo>
                <a:lnTo>
                  <a:pt x="866" y="83545"/>
                </a:lnTo>
                <a:lnTo>
                  <a:pt x="0" y="207047"/>
                </a:lnTo>
                <a:lnTo>
                  <a:pt x="949" y="210410"/>
                </a:lnTo>
                <a:lnTo>
                  <a:pt x="7371" y="221025"/>
                </a:lnTo>
                <a:lnTo>
                  <a:pt x="12760" y="226862"/>
                </a:lnTo>
                <a:lnTo>
                  <a:pt x="15170" y="227430"/>
                </a:lnTo>
                <a:lnTo>
                  <a:pt x="17730" y="226857"/>
                </a:lnTo>
                <a:lnTo>
                  <a:pt x="27514" y="222427"/>
                </a:lnTo>
                <a:lnTo>
                  <a:pt x="38893" y="218536"/>
                </a:lnTo>
                <a:lnTo>
                  <a:pt x="50690" y="213307"/>
                </a:lnTo>
                <a:lnTo>
                  <a:pt x="98938" y="190602"/>
                </a:lnTo>
                <a:lnTo>
                  <a:pt x="111675" y="185160"/>
                </a:lnTo>
                <a:lnTo>
                  <a:pt x="123024" y="180579"/>
                </a:lnTo>
                <a:lnTo>
                  <a:pt x="134400" y="176572"/>
                </a:lnTo>
                <a:lnTo>
                  <a:pt x="145794" y="172949"/>
                </a:lnTo>
                <a:lnTo>
                  <a:pt x="157200" y="169581"/>
                </a:lnTo>
                <a:lnTo>
                  <a:pt x="166709" y="166383"/>
                </a:lnTo>
                <a:lnTo>
                  <a:pt x="174953" y="163299"/>
                </a:lnTo>
                <a:lnTo>
                  <a:pt x="182355" y="160290"/>
                </a:lnTo>
                <a:lnTo>
                  <a:pt x="191099" y="158284"/>
                </a:lnTo>
                <a:lnTo>
                  <a:pt x="200738" y="156947"/>
                </a:lnTo>
                <a:lnTo>
                  <a:pt x="210975" y="156055"/>
                </a:lnTo>
                <a:lnTo>
                  <a:pt x="220656" y="155461"/>
                </a:lnTo>
                <a:lnTo>
                  <a:pt x="239033" y="154801"/>
                </a:lnTo>
                <a:lnTo>
                  <a:pt x="246982" y="155577"/>
                </a:lnTo>
                <a:lnTo>
                  <a:pt x="254186" y="157047"/>
                </a:lnTo>
                <a:lnTo>
                  <a:pt x="260894" y="158980"/>
                </a:lnTo>
                <a:lnTo>
                  <a:pt x="275967" y="163667"/>
                </a:lnTo>
                <a:lnTo>
                  <a:pt x="283987" y="166250"/>
                </a:lnTo>
                <a:lnTo>
                  <a:pt x="291239" y="168925"/>
                </a:lnTo>
                <a:lnTo>
                  <a:pt x="297978" y="171661"/>
                </a:lnTo>
                <a:lnTo>
                  <a:pt x="304376" y="174437"/>
                </a:lnTo>
                <a:lnTo>
                  <a:pt x="314025" y="180062"/>
                </a:lnTo>
                <a:lnTo>
                  <a:pt x="322441" y="186689"/>
                </a:lnTo>
                <a:lnTo>
                  <a:pt x="332531" y="195985"/>
                </a:lnTo>
                <a:lnTo>
                  <a:pt x="337889" y="203035"/>
                </a:lnTo>
                <a:lnTo>
                  <a:pt x="343366" y="211546"/>
                </a:lnTo>
                <a:lnTo>
                  <a:pt x="348922" y="221030"/>
                </a:lnTo>
                <a:lnTo>
                  <a:pt x="352626" y="229257"/>
                </a:lnTo>
                <a:lnTo>
                  <a:pt x="355095" y="236647"/>
                </a:lnTo>
                <a:lnTo>
                  <a:pt x="356742" y="243479"/>
                </a:lnTo>
                <a:lnTo>
                  <a:pt x="357839" y="250891"/>
                </a:lnTo>
                <a:lnTo>
                  <a:pt x="358571" y="258690"/>
                </a:lnTo>
                <a:lnTo>
                  <a:pt x="359059" y="266746"/>
                </a:lnTo>
                <a:lnTo>
                  <a:pt x="359601" y="280778"/>
                </a:lnTo>
                <a:lnTo>
                  <a:pt x="359745" y="287187"/>
                </a:lnTo>
                <a:lnTo>
                  <a:pt x="357937" y="294317"/>
                </a:lnTo>
                <a:lnTo>
                  <a:pt x="354826" y="301928"/>
                </a:lnTo>
                <a:lnTo>
                  <a:pt x="350847" y="309859"/>
                </a:lnTo>
                <a:lnTo>
                  <a:pt x="341346" y="321212"/>
                </a:lnTo>
                <a:lnTo>
                  <a:pt x="331726" y="329433"/>
                </a:lnTo>
                <a:lnTo>
                  <a:pt x="324275" y="336261"/>
                </a:lnTo>
                <a:lnTo>
                  <a:pt x="315249" y="342471"/>
                </a:lnTo>
                <a:lnTo>
                  <a:pt x="304887" y="348406"/>
                </a:lnTo>
                <a:lnTo>
                  <a:pt x="293932" y="354219"/>
                </a:lnTo>
                <a:lnTo>
                  <a:pt x="287391" y="357102"/>
                </a:lnTo>
                <a:lnTo>
                  <a:pt x="280173" y="359977"/>
                </a:lnTo>
                <a:lnTo>
                  <a:pt x="272504" y="362846"/>
                </a:lnTo>
                <a:lnTo>
                  <a:pt x="265486" y="364759"/>
                </a:lnTo>
                <a:lnTo>
                  <a:pt x="258902" y="366034"/>
                </a:lnTo>
                <a:lnTo>
                  <a:pt x="252608" y="366884"/>
                </a:lnTo>
                <a:lnTo>
                  <a:pt x="245554" y="368403"/>
                </a:lnTo>
                <a:lnTo>
                  <a:pt x="237994" y="370369"/>
                </a:lnTo>
                <a:lnTo>
                  <a:pt x="230097" y="372632"/>
                </a:lnTo>
                <a:lnTo>
                  <a:pt x="222927" y="374140"/>
                </a:lnTo>
                <a:lnTo>
                  <a:pt x="216242" y="375146"/>
                </a:lnTo>
                <a:lnTo>
                  <a:pt x="209880" y="375816"/>
                </a:lnTo>
                <a:lnTo>
                  <a:pt x="203734" y="376263"/>
                </a:lnTo>
                <a:lnTo>
                  <a:pt x="197732" y="376561"/>
                </a:lnTo>
                <a:lnTo>
                  <a:pt x="191825" y="376760"/>
                </a:lnTo>
                <a:lnTo>
                  <a:pt x="185982" y="375940"/>
                </a:lnTo>
                <a:lnTo>
                  <a:pt x="180182" y="374440"/>
                </a:lnTo>
                <a:lnTo>
                  <a:pt x="174411" y="372489"/>
                </a:lnTo>
                <a:lnTo>
                  <a:pt x="168658" y="370235"/>
                </a:lnTo>
                <a:lnTo>
                  <a:pt x="162917" y="367780"/>
                </a:lnTo>
                <a:lnTo>
                  <a:pt x="152412" y="362512"/>
                </a:lnTo>
                <a:lnTo>
                  <a:pt x="144568" y="356996"/>
                </a:lnTo>
                <a:lnTo>
                  <a:pt x="137906" y="348829"/>
                </a:lnTo>
                <a:lnTo>
                  <a:pt x="128577" y="3257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9"/>
          <p:cNvSpPr/>
          <p:nvPr/>
        </p:nvSpPr>
        <p:spPr>
          <a:xfrm>
            <a:off x="2017394" y="2358153"/>
            <a:ext cx="428626" cy="33575"/>
          </a:xfrm>
          <a:custGeom>
            <a:avLst/>
            <a:gdLst/>
            <a:ahLst/>
            <a:cxnLst/>
            <a:rect l="0" t="0" r="0" b="0"/>
            <a:pathLst>
              <a:path w="428626" h="33575">
                <a:moveTo>
                  <a:pt x="0" y="33574"/>
                </a:moveTo>
                <a:lnTo>
                  <a:pt x="19313" y="33574"/>
                </a:lnTo>
                <a:lnTo>
                  <a:pt x="25258" y="32622"/>
                </a:lnTo>
                <a:lnTo>
                  <a:pt x="33031" y="31034"/>
                </a:lnTo>
                <a:lnTo>
                  <a:pt x="42024" y="29023"/>
                </a:lnTo>
                <a:lnTo>
                  <a:pt x="53733" y="27682"/>
                </a:lnTo>
                <a:lnTo>
                  <a:pt x="67255" y="26789"/>
                </a:lnTo>
                <a:lnTo>
                  <a:pt x="81984" y="26193"/>
                </a:lnTo>
                <a:lnTo>
                  <a:pt x="94661" y="24843"/>
                </a:lnTo>
                <a:lnTo>
                  <a:pt x="105970" y="22991"/>
                </a:lnTo>
                <a:lnTo>
                  <a:pt x="116367" y="20804"/>
                </a:lnTo>
                <a:lnTo>
                  <a:pt x="126156" y="19346"/>
                </a:lnTo>
                <a:lnTo>
                  <a:pt x="135539" y="18373"/>
                </a:lnTo>
                <a:lnTo>
                  <a:pt x="144652" y="17725"/>
                </a:lnTo>
                <a:lnTo>
                  <a:pt x="154537" y="17293"/>
                </a:lnTo>
                <a:lnTo>
                  <a:pt x="175681" y="16813"/>
                </a:lnTo>
                <a:lnTo>
                  <a:pt x="195226" y="14780"/>
                </a:lnTo>
                <a:lnTo>
                  <a:pt x="249962" y="7441"/>
                </a:lnTo>
                <a:lnTo>
                  <a:pt x="274274" y="4722"/>
                </a:lnTo>
                <a:lnTo>
                  <a:pt x="295245" y="2910"/>
                </a:lnTo>
                <a:lnTo>
                  <a:pt x="313987" y="1701"/>
                </a:lnTo>
                <a:lnTo>
                  <a:pt x="344973" y="358"/>
                </a:lnTo>
                <a:lnTo>
                  <a:pt x="358569" y="0"/>
                </a:lnTo>
                <a:lnTo>
                  <a:pt x="370491" y="714"/>
                </a:lnTo>
                <a:lnTo>
                  <a:pt x="381297" y="2142"/>
                </a:lnTo>
                <a:lnTo>
                  <a:pt x="391358" y="4047"/>
                </a:lnTo>
                <a:lnTo>
                  <a:pt x="399018" y="5317"/>
                </a:lnTo>
                <a:lnTo>
                  <a:pt x="405077" y="6163"/>
                </a:lnTo>
                <a:lnTo>
                  <a:pt x="428625" y="7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0"/>
          <p:cNvSpPr/>
          <p:nvPr/>
        </p:nvSpPr>
        <p:spPr>
          <a:xfrm>
            <a:off x="2771775" y="1869202"/>
            <a:ext cx="407420" cy="479663"/>
          </a:xfrm>
          <a:custGeom>
            <a:avLst/>
            <a:gdLst/>
            <a:ahLst/>
            <a:cxnLst/>
            <a:rect l="0" t="0" r="0" b="0"/>
            <a:pathLst>
              <a:path w="407420" h="479663">
                <a:moveTo>
                  <a:pt x="0" y="93900"/>
                </a:moveTo>
                <a:lnTo>
                  <a:pt x="4550" y="84798"/>
                </a:lnTo>
                <a:lnTo>
                  <a:pt x="7796" y="81165"/>
                </a:lnTo>
                <a:lnTo>
                  <a:pt x="16482" y="74587"/>
                </a:lnTo>
                <a:lnTo>
                  <a:pt x="26692" y="68489"/>
                </a:lnTo>
                <a:lnTo>
                  <a:pt x="37581" y="62604"/>
                </a:lnTo>
                <a:lnTo>
                  <a:pt x="48770" y="56813"/>
                </a:lnTo>
                <a:lnTo>
                  <a:pt x="58230" y="52983"/>
                </a:lnTo>
                <a:lnTo>
                  <a:pt x="83982" y="43647"/>
                </a:lnTo>
                <a:lnTo>
                  <a:pt x="116958" y="32232"/>
                </a:lnTo>
                <a:lnTo>
                  <a:pt x="130360" y="28976"/>
                </a:lnTo>
                <a:lnTo>
                  <a:pt x="145961" y="25852"/>
                </a:lnTo>
                <a:lnTo>
                  <a:pt x="163030" y="22817"/>
                </a:lnTo>
                <a:lnTo>
                  <a:pt x="177266" y="19841"/>
                </a:lnTo>
                <a:lnTo>
                  <a:pt x="189615" y="16905"/>
                </a:lnTo>
                <a:lnTo>
                  <a:pt x="200705" y="13995"/>
                </a:lnTo>
                <a:lnTo>
                  <a:pt x="210955" y="12055"/>
                </a:lnTo>
                <a:lnTo>
                  <a:pt x="220647" y="10762"/>
                </a:lnTo>
                <a:lnTo>
                  <a:pt x="229965" y="9900"/>
                </a:lnTo>
                <a:lnTo>
                  <a:pt x="239988" y="8372"/>
                </a:lnTo>
                <a:lnTo>
                  <a:pt x="250479" y="6401"/>
                </a:lnTo>
                <a:lnTo>
                  <a:pt x="261283" y="4135"/>
                </a:lnTo>
                <a:lnTo>
                  <a:pt x="271344" y="2624"/>
                </a:lnTo>
                <a:lnTo>
                  <a:pt x="280908" y="1617"/>
                </a:lnTo>
                <a:lnTo>
                  <a:pt x="290142" y="946"/>
                </a:lnTo>
                <a:lnTo>
                  <a:pt x="301060" y="498"/>
                </a:lnTo>
                <a:lnTo>
                  <a:pt x="325892" y="0"/>
                </a:lnTo>
                <a:lnTo>
                  <a:pt x="338229" y="820"/>
                </a:lnTo>
                <a:lnTo>
                  <a:pt x="350263" y="2319"/>
                </a:lnTo>
                <a:lnTo>
                  <a:pt x="362096" y="4271"/>
                </a:lnTo>
                <a:lnTo>
                  <a:pt x="370937" y="6525"/>
                </a:lnTo>
                <a:lnTo>
                  <a:pt x="383301" y="11569"/>
                </a:lnTo>
                <a:lnTo>
                  <a:pt x="395616" y="19764"/>
                </a:lnTo>
                <a:lnTo>
                  <a:pt x="398046" y="22568"/>
                </a:lnTo>
                <a:lnTo>
                  <a:pt x="399667" y="25391"/>
                </a:lnTo>
                <a:lnTo>
                  <a:pt x="402419" y="33924"/>
                </a:lnTo>
                <a:lnTo>
                  <a:pt x="406818" y="50416"/>
                </a:lnTo>
                <a:lnTo>
                  <a:pt x="407419" y="58243"/>
                </a:lnTo>
                <a:lnTo>
                  <a:pt x="405547" y="72020"/>
                </a:lnTo>
                <a:lnTo>
                  <a:pt x="399139" y="108690"/>
                </a:lnTo>
                <a:lnTo>
                  <a:pt x="396585" y="120905"/>
                </a:lnTo>
                <a:lnTo>
                  <a:pt x="393930" y="131906"/>
                </a:lnTo>
                <a:lnTo>
                  <a:pt x="391207" y="142097"/>
                </a:lnTo>
                <a:lnTo>
                  <a:pt x="389392" y="151749"/>
                </a:lnTo>
                <a:lnTo>
                  <a:pt x="388182" y="161041"/>
                </a:lnTo>
                <a:lnTo>
                  <a:pt x="387376" y="170093"/>
                </a:lnTo>
                <a:lnTo>
                  <a:pt x="385885" y="178985"/>
                </a:lnTo>
                <a:lnTo>
                  <a:pt x="383939" y="187771"/>
                </a:lnTo>
                <a:lnTo>
                  <a:pt x="373972" y="226954"/>
                </a:lnTo>
                <a:lnTo>
                  <a:pt x="371234" y="236895"/>
                </a:lnTo>
                <a:lnTo>
                  <a:pt x="365653" y="255561"/>
                </a:lnTo>
                <a:lnTo>
                  <a:pt x="363783" y="264539"/>
                </a:lnTo>
                <a:lnTo>
                  <a:pt x="362537" y="273382"/>
                </a:lnTo>
                <a:lnTo>
                  <a:pt x="361706" y="282135"/>
                </a:lnTo>
                <a:lnTo>
                  <a:pt x="359247" y="295590"/>
                </a:lnTo>
                <a:lnTo>
                  <a:pt x="355703" y="312180"/>
                </a:lnTo>
                <a:lnTo>
                  <a:pt x="351435" y="330860"/>
                </a:lnTo>
                <a:lnTo>
                  <a:pt x="348590" y="346171"/>
                </a:lnTo>
                <a:lnTo>
                  <a:pt x="346693" y="359236"/>
                </a:lnTo>
                <a:lnTo>
                  <a:pt x="345429" y="370803"/>
                </a:lnTo>
                <a:lnTo>
                  <a:pt x="344585" y="380419"/>
                </a:lnTo>
                <a:lnTo>
                  <a:pt x="344024" y="388736"/>
                </a:lnTo>
                <a:lnTo>
                  <a:pt x="343399" y="402103"/>
                </a:lnTo>
                <a:lnTo>
                  <a:pt x="343048" y="415936"/>
                </a:lnTo>
                <a:lnTo>
                  <a:pt x="342965" y="426257"/>
                </a:lnTo>
                <a:lnTo>
                  <a:pt x="340389" y="439734"/>
                </a:lnTo>
                <a:lnTo>
                  <a:pt x="336069" y="453344"/>
                </a:lnTo>
                <a:lnTo>
                  <a:pt x="333583" y="458307"/>
                </a:lnTo>
                <a:lnTo>
                  <a:pt x="325754" y="4796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1"/>
          <p:cNvSpPr/>
          <p:nvPr/>
        </p:nvSpPr>
        <p:spPr>
          <a:xfrm>
            <a:off x="2866072" y="2117407"/>
            <a:ext cx="720091" cy="17146"/>
          </a:xfrm>
          <a:custGeom>
            <a:avLst/>
            <a:gdLst/>
            <a:ahLst/>
            <a:cxnLst/>
            <a:rect l="0" t="0" r="0" b="0"/>
            <a:pathLst>
              <a:path w="720091" h="17146">
                <a:moveTo>
                  <a:pt x="0" y="0"/>
                </a:moveTo>
                <a:lnTo>
                  <a:pt x="18203" y="4551"/>
                </a:lnTo>
                <a:lnTo>
                  <a:pt x="27375" y="5892"/>
                </a:lnTo>
                <a:lnTo>
                  <a:pt x="37300" y="6785"/>
                </a:lnTo>
                <a:lnTo>
                  <a:pt x="47727" y="7381"/>
                </a:lnTo>
                <a:lnTo>
                  <a:pt x="69472" y="8043"/>
                </a:lnTo>
                <a:lnTo>
                  <a:pt x="128129" y="8468"/>
                </a:lnTo>
                <a:lnTo>
                  <a:pt x="144474" y="9455"/>
                </a:lnTo>
                <a:lnTo>
                  <a:pt x="160134" y="11066"/>
                </a:lnTo>
                <a:lnTo>
                  <a:pt x="175336" y="13092"/>
                </a:lnTo>
                <a:lnTo>
                  <a:pt x="189280" y="13491"/>
                </a:lnTo>
                <a:lnTo>
                  <a:pt x="202387" y="12804"/>
                </a:lnTo>
                <a:lnTo>
                  <a:pt x="214935" y="11394"/>
                </a:lnTo>
                <a:lnTo>
                  <a:pt x="233777" y="10453"/>
                </a:lnTo>
                <a:lnTo>
                  <a:pt x="282653" y="9408"/>
                </a:lnTo>
                <a:lnTo>
                  <a:pt x="410033" y="8820"/>
                </a:lnTo>
                <a:lnTo>
                  <a:pt x="446711" y="7785"/>
                </a:lnTo>
                <a:lnTo>
                  <a:pt x="475925" y="6143"/>
                </a:lnTo>
                <a:lnTo>
                  <a:pt x="500163" y="4095"/>
                </a:lnTo>
                <a:lnTo>
                  <a:pt x="530609" y="2730"/>
                </a:lnTo>
                <a:lnTo>
                  <a:pt x="602539" y="1214"/>
                </a:lnTo>
                <a:lnTo>
                  <a:pt x="631245" y="1761"/>
                </a:lnTo>
                <a:lnTo>
                  <a:pt x="654192" y="3079"/>
                </a:lnTo>
                <a:lnTo>
                  <a:pt x="700194" y="7487"/>
                </a:lnTo>
                <a:lnTo>
                  <a:pt x="704921" y="8802"/>
                </a:lnTo>
                <a:lnTo>
                  <a:pt x="709025" y="10630"/>
                </a:lnTo>
                <a:lnTo>
                  <a:pt x="72009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12"/>
          <p:cNvSpPr/>
          <p:nvPr/>
        </p:nvSpPr>
        <p:spPr>
          <a:xfrm>
            <a:off x="2754629" y="2477452"/>
            <a:ext cx="831534" cy="17146"/>
          </a:xfrm>
          <a:custGeom>
            <a:avLst/>
            <a:gdLst/>
            <a:ahLst/>
            <a:cxnLst/>
            <a:rect l="0" t="0" r="0" b="0"/>
            <a:pathLst>
              <a:path w="831534" h="17146">
                <a:moveTo>
                  <a:pt x="0" y="8573"/>
                </a:moveTo>
                <a:lnTo>
                  <a:pt x="18204" y="4022"/>
                </a:lnTo>
                <a:lnTo>
                  <a:pt x="29281" y="2681"/>
                </a:lnTo>
                <a:lnTo>
                  <a:pt x="42381" y="1787"/>
                </a:lnTo>
                <a:lnTo>
                  <a:pt x="56829" y="1192"/>
                </a:lnTo>
                <a:lnTo>
                  <a:pt x="90663" y="530"/>
                </a:lnTo>
                <a:lnTo>
                  <a:pt x="642961" y="0"/>
                </a:lnTo>
                <a:lnTo>
                  <a:pt x="686768" y="953"/>
                </a:lnTo>
                <a:lnTo>
                  <a:pt x="722641" y="2540"/>
                </a:lnTo>
                <a:lnTo>
                  <a:pt x="753223" y="4551"/>
                </a:lnTo>
                <a:lnTo>
                  <a:pt x="774564" y="6844"/>
                </a:lnTo>
                <a:lnTo>
                  <a:pt x="789744" y="9325"/>
                </a:lnTo>
                <a:lnTo>
                  <a:pt x="800816" y="11932"/>
                </a:lnTo>
                <a:lnTo>
                  <a:pt x="809150" y="13669"/>
                </a:lnTo>
                <a:lnTo>
                  <a:pt x="815658" y="14828"/>
                </a:lnTo>
                <a:lnTo>
                  <a:pt x="83153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13"/>
          <p:cNvSpPr/>
          <p:nvPr/>
        </p:nvSpPr>
        <p:spPr>
          <a:xfrm>
            <a:off x="2900362" y="2640330"/>
            <a:ext cx="77153" cy="368618"/>
          </a:xfrm>
          <a:custGeom>
            <a:avLst/>
            <a:gdLst/>
            <a:ahLst/>
            <a:cxnLst/>
            <a:rect l="0" t="0" r="0" b="0"/>
            <a:pathLst>
              <a:path w="77153" h="368618">
                <a:moveTo>
                  <a:pt x="0" y="0"/>
                </a:moveTo>
                <a:lnTo>
                  <a:pt x="0" y="55902"/>
                </a:lnTo>
                <a:lnTo>
                  <a:pt x="1905" y="64891"/>
                </a:lnTo>
                <a:lnTo>
                  <a:pt x="5080" y="75645"/>
                </a:lnTo>
                <a:lnTo>
                  <a:pt x="9102" y="87578"/>
                </a:lnTo>
                <a:lnTo>
                  <a:pt x="11783" y="98390"/>
                </a:lnTo>
                <a:lnTo>
                  <a:pt x="13570" y="108455"/>
                </a:lnTo>
                <a:lnTo>
                  <a:pt x="14762" y="118023"/>
                </a:lnTo>
                <a:lnTo>
                  <a:pt x="16509" y="127260"/>
                </a:lnTo>
                <a:lnTo>
                  <a:pt x="18626" y="136275"/>
                </a:lnTo>
                <a:lnTo>
                  <a:pt x="20990" y="145142"/>
                </a:lnTo>
                <a:lnTo>
                  <a:pt x="26156" y="162615"/>
                </a:lnTo>
                <a:lnTo>
                  <a:pt x="28867" y="171275"/>
                </a:lnTo>
                <a:lnTo>
                  <a:pt x="30675" y="179906"/>
                </a:lnTo>
                <a:lnTo>
                  <a:pt x="31880" y="188517"/>
                </a:lnTo>
                <a:lnTo>
                  <a:pt x="32683" y="197115"/>
                </a:lnTo>
                <a:lnTo>
                  <a:pt x="34171" y="207610"/>
                </a:lnTo>
                <a:lnTo>
                  <a:pt x="38365" y="231971"/>
                </a:lnTo>
                <a:lnTo>
                  <a:pt x="39864" y="242277"/>
                </a:lnTo>
                <a:lnTo>
                  <a:pt x="40863" y="251053"/>
                </a:lnTo>
                <a:lnTo>
                  <a:pt x="41530" y="258808"/>
                </a:lnTo>
                <a:lnTo>
                  <a:pt x="42926" y="267789"/>
                </a:lnTo>
                <a:lnTo>
                  <a:pt x="44810" y="277586"/>
                </a:lnTo>
                <a:lnTo>
                  <a:pt x="47018" y="287927"/>
                </a:lnTo>
                <a:lnTo>
                  <a:pt x="49443" y="296726"/>
                </a:lnTo>
                <a:lnTo>
                  <a:pt x="52012" y="304497"/>
                </a:lnTo>
                <a:lnTo>
                  <a:pt x="54677" y="311583"/>
                </a:lnTo>
                <a:lnTo>
                  <a:pt x="57407" y="320117"/>
                </a:lnTo>
                <a:lnTo>
                  <a:pt x="60178" y="329616"/>
                </a:lnTo>
                <a:lnTo>
                  <a:pt x="66921" y="354034"/>
                </a:lnTo>
                <a:lnTo>
                  <a:pt x="68426" y="356990"/>
                </a:lnTo>
                <a:lnTo>
                  <a:pt x="70383" y="359913"/>
                </a:lnTo>
                <a:lnTo>
                  <a:pt x="77152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14"/>
          <p:cNvSpPr/>
          <p:nvPr/>
        </p:nvSpPr>
        <p:spPr>
          <a:xfrm>
            <a:off x="3098908" y="2609673"/>
            <a:ext cx="400600" cy="424414"/>
          </a:xfrm>
          <a:custGeom>
            <a:avLst/>
            <a:gdLst/>
            <a:ahLst/>
            <a:cxnLst/>
            <a:rect l="0" t="0" r="0" b="0"/>
            <a:pathLst>
              <a:path w="400600" h="424414">
                <a:moveTo>
                  <a:pt x="307231" y="4939"/>
                </a:moveTo>
                <a:lnTo>
                  <a:pt x="298130" y="388"/>
                </a:lnTo>
                <a:lnTo>
                  <a:pt x="294496" y="0"/>
                </a:lnTo>
                <a:lnTo>
                  <a:pt x="291121" y="694"/>
                </a:lnTo>
                <a:lnTo>
                  <a:pt x="287919" y="2109"/>
                </a:lnTo>
                <a:lnTo>
                  <a:pt x="276740" y="3681"/>
                </a:lnTo>
                <a:lnTo>
                  <a:pt x="269760" y="4100"/>
                </a:lnTo>
                <a:lnTo>
                  <a:pt x="256533" y="6285"/>
                </a:lnTo>
                <a:lnTo>
                  <a:pt x="218976" y="13792"/>
                </a:lnTo>
                <a:lnTo>
                  <a:pt x="198865" y="16556"/>
                </a:lnTo>
                <a:lnTo>
                  <a:pt x="178789" y="18399"/>
                </a:lnTo>
                <a:lnTo>
                  <a:pt x="158738" y="19627"/>
                </a:lnTo>
                <a:lnTo>
                  <a:pt x="113600" y="20992"/>
                </a:lnTo>
                <a:lnTo>
                  <a:pt x="89561" y="21356"/>
                </a:lnTo>
                <a:lnTo>
                  <a:pt x="71630" y="22551"/>
                </a:lnTo>
                <a:lnTo>
                  <a:pt x="57772" y="24301"/>
                </a:lnTo>
                <a:lnTo>
                  <a:pt x="46627" y="26419"/>
                </a:lnTo>
                <a:lnTo>
                  <a:pt x="38245" y="27832"/>
                </a:lnTo>
                <a:lnTo>
                  <a:pt x="26392" y="29401"/>
                </a:lnTo>
                <a:lnTo>
                  <a:pt x="14364" y="30285"/>
                </a:lnTo>
                <a:lnTo>
                  <a:pt x="11974" y="31361"/>
                </a:lnTo>
                <a:lnTo>
                  <a:pt x="10381" y="33031"/>
                </a:lnTo>
                <a:lnTo>
                  <a:pt x="5598" y="45013"/>
                </a:lnTo>
                <a:lnTo>
                  <a:pt x="1722" y="57040"/>
                </a:lnTo>
                <a:lnTo>
                  <a:pt x="0" y="65560"/>
                </a:lnTo>
                <a:lnTo>
                  <a:pt x="493" y="73928"/>
                </a:lnTo>
                <a:lnTo>
                  <a:pt x="1774" y="85222"/>
                </a:lnTo>
                <a:lnTo>
                  <a:pt x="3581" y="98466"/>
                </a:lnTo>
                <a:lnTo>
                  <a:pt x="4785" y="109200"/>
                </a:lnTo>
                <a:lnTo>
                  <a:pt x="5588" y="118262"/>
                </a:lnTo>
                <a:lnTo>
                  <a:pt x="6123" y="126207"/>
                </a:lnTo>
                <a:lnTo>
                  <a:pt x="6718" y="152816"/>
                </a:lnTo>
                <a:lnTo>
                  <a:pt x="6877" y="169246"/>
                </a:lnTo>
                <a:lnTo>
                  <a:pt x="7935" y="182105"/>
                </a:lnTo>
                <a:lnTo>
                  <a:pt x="9593" y="192582"/>
                </a:lnTo>
                <a:lnTo>
                  <a:pt x="11651" y="201472"/>
                </a:lnTo>
                <a:lnTo>
                  <a:pt x="16477" y="213890"/>
                </a:lnTo>
                <a:lnTo>
                  <a:pt x="19098" y="218534"/>
                </a:lnTo>
                <a:lnTo>
                  <a:pt x="21797" y="221631"/>
                </a:lnTo>
                <a:lnTo>
                  <a:pt x="24549" y="223695"/>
                </a:lnTo>
                <a:lnTo>
                  <a:pt x="30148" y="225989"/>
                </a:lnTo>
                <a:lnTo>
                  <a:pt x="38654" y="227280"/>
                </a:lnTo>
                <a:lnTo>
                  <a:pt x="44354" y="227582"/>
                </a:lnTo>
                <a:lnTo>
                  <a:pt x="52602" y="225177"/>
                </a:lnTo>
                <a:lnTo>
                  <a:pt x="62618" y="220932"/>
                </a:lnTo>
                <a:lnTo>
                  <a:pt x="73419" y="215871"/>
                </a:lnTo>
                <a:lnTo>
                  <a:pt x="90211" y="207667"/>
                </a:lnTo>
                <a:lnTo>
                  <a:pt x="98733" y="203908"/>
                </a:lnTo>
                <a:lnTo>
                  <a:pt x="120903" y="194652"/>
                </a:lnTo>
                <a:lnTo>
                  <a:pt x="131578" y="190470"/>
                </a:lnTo>
                <a:lnTo>
                  <a:pt x="151058" y="183282"/>
                </a:lnTo>
                <a:lnTo>
                  <a:pt x="178091" y="173881"/>
                </a:lnTo>
                <a:lnTo>
                  <a:pt x="186848" y="171859"/>
                </a:lnTo>
                <a:lnTo>
                  <a:pt x="195543" y="170512"/>
                </a:lnTo>
                <a:lnTo>
                  <a:pt x="204197" y="169613"/>
                </a:lnTo>
                <a:lnTo>
                  <a:pt x="212825" y="169014"/>
                </a:lnTo>
                <a:lnTo>
                  <a:pt x="221434" y="168615"/>
                </a:lnTo>
                <a:lnTo>
                  <a:pt x="230030" y="168349"/>
                </a:lnTo>
                <a:lnTo>
                  <a:pt x="269435" y="167974"/>
                </a:lnTo>
                <a:lnTo>
                  <a:pt x="281081" y="168874"/>
                </a:lnTo>
                <a:lnTo>
                  <a:pt x="290750" y="170427"/>
                </a:lnTo>
                <a:lnTo>
                  <a:pt x="299102" y="172414"/>
                </a:lnTo>
                <a:lnTo>
                  <a:pt x="309432" y="175644"/>
                </a:lnTo>
                <a:lnTo>
                  <a:pt x="321081" y="179702"/>
                </a:lnTo>
                <a:lnTo>
                  <a:pt x="333610" y="184313"/>
                </a:lnTo>
                <a:lnTo>
                  <a:pt x="343867" y="188339"/>
                </a:lnTo>
                <a:lnTo>
                  <a:pt x="352610" y="191976"/>
                </a:lnTo>
                <a:lnTo>
                  <a:pt x="360344" y="195353"/>
                </a:lnTo>
                <a:lnTo>
                  <a:pt x="371477" y="201645"/>
                </a:lnTo>
                <a:lnTo>
                  <a:pt x="380552" y="208569"/>
                </a:lnTo>
                <a:lnTo>
                  <a:pt x="390936" y="217996"/>
                </a:lnTo>
                <a:lnTo>
                  <a:pt x="394467" y="223177"/>
                </a:lnTo>
                <a:lnTo>
                  <a:pt x="398390" y="234014"/>
                </a:lnTo>
                <a:lnTo>
                  <a:pt x="400599" y="246274"/>
                </a:lnTo>
                <a:lnTo>
                  <a:pt x="398576" y="255392"/>
                </a:lnTo>
                <a:lnTo>
                  <a:pt x="394502" y="265794"/>
                </a:lnTo>
                <a:lnTo>
                  <a:pt x="389516" y="276767"/>
                </a:lnTo>
                <a:lnTo>
                  <a:pt x="379045" y="287994"/>
                </a:lnTo>
                <a:lnTo>
                  <a:pt x="372252" y="293655"/>
                </a:lnTo>
                <a:lnTo>
                  <a:pt x="365818" y="298381"/>
                </a:lnTo>
                <a:lnTo>
                  <a:pt x="353590" y="306173"/>
                </a:lnTo>
                <a:lnTo>
                  <a:pt x="313242" y="329567"/>
                </a:lnTo>
                <a:lnTo>
                  <a:pt x="285455" y="344798"/>
                </a:lnTo>
                <a:lnTo>
                  <a:pt x="248392" y="364083"/>
                </a:lnTo>
                <a:lnTo>
                  <a:pt x="236572" y="370098"/>
                </a:lnTo>
                <a:lnTo>
                  <a:pt x="221073" y="376966"/>
                </a:lnTo>
                <a:lnTo>
                  <a:pt x="183531" y="392217"/>
                </a:lnTo>
                <a:lnTo>
                  <a:pt x="154146" y="403440"/>
                </a:lnTo>
                <a:lnTo>
                  <a:pt x="121538" y="415113"/>
                </a:lnTo>
                <a:lnTo>
                  <a:pt x="111998" y="418406"/>
                </a:lnTo>
                <a:lnTo>
                  <a:pt x="102781" y="420601"/>
                </a:lnTo>
                <a:lnTo>
                  <a:pt x="93779" y="422065"/>
                </a:lnTo>
                <a:lnTo>
                  <a:pt x="84920" y="423040"/>
                </a:lnTo>
                <a:lnTo>
                  <a:pt x="77109" y="423691"/>
                </a:lnTo>
                <a:lnTo>
                  <a:pt x="69996" y="424124"/>
                </a:lnTo>
                <a:lnTo>
                  <a:pt x="63350" y="424413"/>
                </a:lnTo>
                <a:lnTo>
                  <a:pt x="50885" y="422195"/>
                </a:lnTo>
                <a:lnTo>
                  <a:pt x="36462" y="417560"/>
                </a:lnTo>
                <a:lnTo>
                  <a:pt x="24339" y="416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15"/>
          <p:cNvSpPr/>
          <p:nvPr/>
        </p:nvSpPr>
        <p:spPr>
          <a:xfrm>
            <a:off x="3929062" y="2451735"/>
            <a:ext cx="428626" cy="25718"/>
          </a:xfrm>
          <a:custGeom>
            <a:avLst/>
            <a:gdLst/>
            <a:ahLst/>
            <a:cxnLst/>
            <a:rect l="0" t="0" r="0" b="0"/>
            <a:pathLst>
              <a:path w="428626" h="25718">
                <a:moveTo>
                  <a:pt x="0" y="25717"/>
                </a:moveTo>
                <a:lnTo>
                  <a:pt x="64210" y="25717"/>
                </a:lnTo>
                <a:lnTo>
                  <a:pt x="84716" y="24765"/>
                </a:lnTo>
                <a:lnTo>
                  <a:pt x="135442" y="21166"/>
                </a:lnTo>
                <a:lnTo>
                  <a:pt x="157922" y="18873"/>
                </a:lnTo>
                <a:lnTo>
                  <a:pt x="177671" y="16392"/>
                </a:lnTo>
                <a:lnTo>
                  <a:pt x="195600" y="13786"/>
                </a:lnTo>
                <a:lnTo>
                  <a:pt x="240921" y="8349"/>
                </a:lnTo>
                <a:lnTo>
                  <a:pt x="266341" y="5566"/>
                </a:lnTo>
                <a:lnTo>
                  <a:pt x="289956" y="3711"/>
                </a:lnTo>
                <a:lnTo>
                  <a:pt x="312367" y="247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16"/>
          <p:cNvSpPr/>
          <p:nvPr/>
        </p:nvSpPr>
        <p:spPr>
          <a:xfrm>
            <a:off x="3971925" y="2589279"/>
            <a:ext cx="420053" cy="16761"/>
          </a:xfrm>
          <a:custGeom>
            <a:avLst/>
            <a:gdLst/>
            <a:ahLst/>
            <a:cxnLst/>
            <a:rect l="0" t="0" r="0" b="0"/>
            <a:pathLst>
              <a:path w="420053" h="16761">
                <a:moveTo>
                  <a:pt x="0" y="16760"/>
                </a:moveTo>
                <a:lnTo>
                  <a:pt x="29252" y="16760"/>
                </a:lnTo>
                <a:lnTo>
                  <a:pt x="64753" y="14221"/>
                </a:lnTo>
                <a:lnTo>
                  <a:pt x="88888" y="12210"/>
                </a:lnTo>
                <a:lnTo>
                  <a:pt x="108789" y="10869"/>
                </a:lnTo>
                <a:lnTo>
                  <a:pt x="141060" y="9380"/>
                </a:lnTo>
                <a:lnTo>
                  <a:pt x="159763" y="8030"/>
                </a:lnTo>
                <a:lnTo>
                  <a:pt x="203403" y="3990"/>
                </a:lnTo>
                <a:lnTo>
                  <a:pt x="226089" y="2532"/>
                </a:lnTo>
                <a:lnTo>
                  <a:pt x="248834" y="1560"/>
                </a:lnTo>
                <a:lnTo>
                  <a:pt x="312170" y="192"/>
                </a:lnTo>
                <a:lnTo>
                  <a:pt x="330986" y="0"/>
                </a:lnTo>
                <a:lnTo>
                  <a:pt x="346387" y="824"/>
                </a:lnTo>
                <a:lnTo>
                  <a:pt x="359512" y="2326"/>
                </a:lnTo>
                <a:lnTo>
                  <a:pt x="371119" y="4280"/>
                </a:lnTo>
                <a:lnTo>
                  <a:pt x="380763" y="5583"/>
                </a:lnTo>
                <a:lnTo>
                  <a:pt x="389097" y="6451"/>
                </a:lnTo>
                <a:lnTo>
                  <a:pt x="402484" y="7416"/>
                </a:lnTo>
                <a:lnTo>
                  <a:pt x="420052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7"/>
          <p:cNvSpPr/>
          <p:nvPr/>
        </p:nvSpPr>
        <p:spPr>
          <a:xfrm>
            <a:off x="5257800" y="2151700"/>
            <a:ext cx="420053" cy="17143"/>
          </a:xfrm>
          <a:custGeom>
            <a:avLst/>
            <a:gdLst/>
            <a:ahLst/>
            <a:cxnLst/>
            <a:rect l="0" t="0" r="0" b="0"/>
            <a:pathLst>
              <a:path w="420053" h="17143">
                <a:moveTo>
                  <a:pt x="0" y="8570"/>
                </a:moveTo>
                <a:lnTo>
                  <a:pt x="13652" y="4019"/>
                </a:lnTo>
                <a:lnTo>
                  <a:pt x="20531" y="2678"/>
                </a:lnTo>
                <a:lnTo>
                  <a:pt x="27975" y="1785"/>
                </a:lnTo>
                <a:lnTo>
                  <a:pt x="35795" y="1189"/>
                </a:lnTo>
                <a:lnTo>
                  <a:pt x="42913" y="791"/>
                </a:lnTo>
                <a:lnTo>
                  <a:pt x="55902" y="350"/>
                </a:lnTo>
                <a:lnTo>
                  <a:pt x="289369" y="0"/>
                </a:lnTo>
                <a:lnTo>
                  <a:pt x="307213" y="951"/>
                </a:lnTo>
                <a:lnTo>
                  <a:pt x="324823" y="2538"/>
                </a:lnTo>
                <a:lnTo>
                  <a:pt x="342279" y="4549"/>
                </a:lnTo>
                <a:lnTo>
                  <a:pt x="355820" y="5889"/>
                </a:lnTo>
                <a:lnTo>
                  <a:pt x="366754" y="6782"/>
                </a:lnTo>
                <a:lnTo>
                  <a:pt x="375947" y="7378"/>
                </a:lnTo>
                <a:lnTo>
                  <a:pt x="383981" y="8728"/>
                </a:lnTo>
                <a:lnTo>
                  <a:pt x="391243" y="10580"/>
                </a:lnTo>
                <a:lnTo>
                  <a:pt x="397988" y="12768"/>
                </a:lnTo>
                <a:lnTo>
                  <a:pt x="403438" y="14226"/>
                </a:lnTo>
                <a:lnTo>
                  <a:pt x="408023" y="15198"/>
                </a:lnTo>
                <a:lnTo>
                  <a:pt x="420052" y="171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18"/>
          <p:cNvSpPr/>
          <p:nvPr/>
        </p:nvSpPr>
        <p:spPr>
          <a:xfrm>
            <a:off x="5900737" y="1954530"/>
            <a:ext cx="85726" cy="351473"/>
          </a:xfrm>
          <a:custGeom>
            <a:avLst/>
            <a:gdLst/>
            <a:ahLst/>
            <a:cxnLst/>
            <a:rect l="0" t="0" r="0" b="0"/>
            <a:pathLst>
              <a:path w="85726" h="351473">
                <a:moveTo>
                  <a:pt x="0" y="0"/>
                </a:moveTo>
                <a:lnTo>
                  <a:pt x="0" y="46617"/>
                </a:lnTo>
                <a:lnTo>
                  <a:pt x="953" y="60605"/>
                </a:lnTo>
                <a:lnTo>
                  <a:pt x="2540" y="73741"/>
                </a:lnTo>
                <a:lnTo>
                  <a:pt x="4551" y="86308"/>
                </a:lnTo>
                <a:lnTo>
                  <a:pt x="6844" y="96591"/>
                </a:lnTo>
                <a:lnTo>
                  <a:pt x="9325" y="105352"/>
                </a:lnTo>
                <a:lnTo>
                  <a:pt x="11931" y="113097"/>
                </a:lnTo>
                <a:lnTo>
                  <a:pt x="13670" y="120165"/>
                </a:lnTo>
                <a:lnTo>
                  <a:pt x="14828" y="126782"/>
                </a:lnTo>
                <a:lnTo>
                  <a:pt x="15601" y="133099"/>
                </a:lnTo>
                <a:lnTo>
                  <a:pt x="17068" y="142073"/>
                </a:lnTo>
                <a:lnTo>
                  <a:pt x="21238" y="164743"/>
                </a:lnTo>
                <a:lnTo>
                  <a:pt x="25589" y="181266"/>
                </a:lnTo>
                <a:lnTo>
                  <a:pt x="31347" y="200854"/>
                </a:lnTo>
                <a:lnTo>
                  <a:pt x="38043" y="222485"/>
                </a:lnTo>
                <a:lnTo>
                  <a:pt x="46317" y="244526"/>
                </a:lnTo>
                <a:lnTo>
                  <a:pt x="55643" y="266840"/>
                </a:lnTo>
                <a:lnTo>
                  <a:pt x="65670" y="289335"/>
                </a:lnTo>
                <a:lnTo>
                  <a:pt x="72356" y="305285"/>
                </a:lnTo>
                <a:lnTo>
                  <a:pt x="76812" y="316871"/>
                </a:lnTo>
                <a:lnTo>
                  <a:pt x="85725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19"/>
          <p:cNvSpPr/>
          <p:nvPr/>
        </p:nvSpPr>
        <p:spPr>
          <a:xfrm>
            <a:off x="5506402" y="2468880"/>
            <a:ext cx="1080136" cy="50916"/>
          </a:xfrm>
          <a:custGeom>
            <a:avLst/>
            <a:gdLst/>
            <a:ahLst/>
            <a:cxnLst/>
            <a:rect l="0" t="0" r="0" b="0"/>
            <a:pathLst>
              <a:path w="1080136" h="50916">
                <a:moveTo>
                  <a:pt x="0" y="17145"/>
                </a:moveTo>
                <a:lnTo>
                  <a:pt x="19313" y="36457"/>
                </a:lnTo>
                <a:lnTo>
                  <a:pt x="23353" y="39544"/>
                </a:lnTo>
                <a:lnTo>
                  <a:pt x="27951" y="42555"/>
                </a:lnTo>
                <a:lnTo>
                  <a:pt x="32921" y="45515"/>
                </a:lnTo>
                <a:lnTo>
                  <a:pt x="38140" y="47488"/>
                </a:lnTo>
                <a:lnTo>
                  <a:pt x="43524" y="48804"/>
                </a:lnTo>
                <a:lnTo>
                  <a:pt x="54587" y="50265"/>
                </a:lnTo>
                <a:lnTo>
                  <a:pt x="65853" y="50915"/>
                </a:lnTo>
                <a:lnTo>
                  <a:pt x="75335" y="50136"/>
                </a:lnTo>
                <a:lnTo>
                  <a:pt x="87370" y="48664"/>
                </a:lnTo>
                <a:lnTo>
                  <a:pt x="101109" y="46730"/>
                </a:lnTo>
                <a:lnTo>
                  <a:pt x="116936" y="45440"/>
                </a:lnTo>
                <a:lnTo>
                  <a:pt x="134155" y="44581"/>
                </a:lnTo>
                <a:lnTo>
                  <a:pt x="152302" y="44008"/>
                </a:lnTo>
                <a:lnTo>
                  <a:pt x="168210" y="42673"/>
                </a:lnTo>
                <a:lnTo>
                  <a:pt x="182625" y="40831"/>
                </a:lnTo>
                <a:lnTo>
                  <a:pt x="274094" y="26480"/>
                </a:lnTo>
                <a:lnTo>
                  <a:pt x="298934" y="23368"/>
                </a:lnTo>
                <a:lnTo>
                  <a:pt x="320257" y="21294"/>
                </a:lnTo>
                <a:lnTo>
                  <a:pt x="443308" y="13414"/>
                </a:lnTo>
                <a:lnTo>
                  <a:pt x="512938" y="10724"/>
                </a:lnTo>
                <a:lnTo>
                  <a:pt x="595637" y="9528"/>
                </a:lnTo>
                <a:lnTo>
                  <a:pt x="789155" y="7903"/>
                </a:lnTo>
                <a:lnTo>
                  <a:pt x="999634" y="819"/>
                </a:lnTo>
                <a:lnTo>
                  <a:pt x="10801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20"/>
          <p:cNvSpPr/>
          <p:nvPr/>
        </p:nvSpPr>
        <p:spPr>
          <a:xfrm>
            <a:off x="5780722" y="2623185"/>
            <a:ext cx="94299" cy="385763"/>
          </a:xfrm>
          <a:custGeom>
            <a:avLst/>
            <a:gdLst/>
            <a:ahLst/>
            <a:cxnLst/>
            <a:rect l="0" t="0" r="0" b="0"/>
            <a:pathLst>
              <a:path w="94299" h="385763">
                <a:moveTo>
                  <a:pt x="0" y="0"/>
                </a:moveTo>
                <a:lnTo>
                  <a:pt x="0" y="13652"/>
                </a:lnTo>
                <a:lnTo>
                  <a:pt x="2540" y="48295"/>
                </a:lnTo>
                <a:lnTo>
                  <a:pt x="4551" y="72201"/>
                </a:lnTo>
                <a:lnTo>
                  <a:pt x="6844" y="92902"/>
                </a:lnTo>
                <a:lnTo>
                  <a:pt x="9325" y="111464"/>
                </a:lnTo>
                <a:lnTo>
                  <a:pt x="11932" y="128602"/>
                </a:lnTo>
                <a:lnTo>
                  <a:pt x="17479" y="151457"/>
                </a:lnTo>
                <a:lnTo>
                  <a:pt x="24988" y="178124"/>
                </a:lnTo>
                <a:lnTo>
                  <a:pt x="40633" y="230613"/>
                </a:lnTo>
                <a:lnTo>
                  <a:pt x="50762" y="266642"/>
                </a:lnTo>
                <a:lnTo>
                  <a:pt x="54796" y="279679"/>
                </a:lnTo>
                <a:lnTo>
                  <a:pt x="58439" y="290275"/>
                </a:lnTo>
                <a:lnTo>
                  <a:pt x="61819" y="299244"/>
                </a:lnTo>
                <a:lnTo>
                  <a:pt x="64072" y="307128"/>
                </a:lnTo>
                <a:lnTo>
                  <a:pt x="65575" y="314290"/>
                </a:lnTo>
                <a:lnTo>
                  <a:pt x="66576" y="320969"/>
                </a:lnTo>
                <a:lnTo>
                  <a:pt x="68197" y="326374"/>
                </a:lnTo>
                <a:lnTo>
                  <a:pt x="70230" y="330930"/>
                </a:lnTo>
                <a:lnTo>
                  <a:pt x="72537" y="334920"/>
                </a:lnTo>
                <a:lnTo>
                  <a:pt x="74076" y="341390"/>
                </a:lnTo>
                <a:lnTo>
                  <a:pt x="75101" y="349513"/>
                </a:lnTo>
                <a:lnTo>
                  <a:pt x="75785" y="358738"/>
                </a:lnTo>
                <a:lnTo>
                  <a:pt x="77193" y="365841"/>
                </a:lnTo>
                <a:lnTo>
                  <a:pt x="79085" y="371529"/>
                </a:lnTo>
                <a:lnTo>
                  <a:pt x="83758" y="381545"/>
                </a:lnTo>
                <a:lnTo>
                  <a:pt x="94298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21"/>
          <p:cNvSpPr/>
          <p:nvPr/>
        </p:nvSpPr>
        <p:spPr>
          <a:xfrm>
            <a:off x="5961307" y="2606423"/>
            <a:ext cx="374867" cy="358320"/>
          </a:xfrm>
          <a:custGeom>
            <a:avLst/>
            <a:gdLst/>
            <a:ahLst/>
            <a:cxnLst/>
            <a:rect l="0" t="0" r="0" b="0"/>
            <a:pathLst>
              <a:path w="374867" h="358320">
                <a:moveTo>
                  <a:pt x="325193" y="16762"/>
                </a:moveTo>
                <a:lnTo>
                  <a:pt x="320642" y="7660"/>
                </a:lnTo>
                <a:lnTo>
                  <a:pt x="318349" y="4979"/>
                </a:lnTo>
                <a:lnTo>
                  <a:pt x="315867" y="3191"/>
                </a:lnTo>
                <a:lnTo>
                  <a:pt x="313261" y="2000"/>
                </a:lnTo>
                <a:lnTo>
                  <a:pt x="309618" y="2158"/>
                </a:lnTo>
                <a:lnTo>
                  <a:pt x="282464" y="9256"/>
                </a:lnTo>
                <a:lnTo>
                  <a:pt x="270989" y="11757"/>
                </a:lnTo>
                <a:lnTo>
                  <a:pt x="257625" y="13426"/>
                </a:lnTo>
                <a:lnTo>
                  <a:pt x="243000" y="14538"/>
                </a:lnTo>
                <a:lnTo>
                  <a:pt x="227535" y="15279"/>
                </a:lnTo>
                <a:lnTo>
                  <a:pt x="192572" y="16102"/>
                </a:lnTo>
                <a:lnTo>
                  <a:pt x="134002" y="16631"/>
                </a:lnTo>
                <a:lnTo>
                  <a:pt x="119627" y="15722"/>
                </a:lnTo>
                <a:lnTo>
                  <a:pt x="103377" y="14164"/>
                </a:lnTo>
                <a:lnTo>
                  <a:pt x="85875" y="12172"/>
                </a:lnTo>
                <a:lnTo>
                  <a:pt x="72303" y="10844"/>
                </a:lnTo>
                <a:lnTo>
                  <a:pt x="61350" y="9959"/>
                </a:lnTo>
                <a:lnTo>
                  <a:pt x="52142" y="9369"/>
                </a:lnTo>
                <a:lnTo>
                  <a:pt x="44099" y="8024"/>
                </a:lnTo>
                <a:lnTo>
                  <a:pt x="36832" y="6174"/>
                </a:lnTo>
                <a:lnTo>
                  <a:pt x="30082" y="3988"/>
                </a:lnTo>
                <a:lnTo>
                  <a:pt x="20042" y="1560"/>
                </a:lnTo>
                <a:lnTo>
                  <a:pt x="9035" y="192"/>
                </a:lnTo>
                <a:lnTo>
                  <a:pt x="5836" y="0"/>
                </a:lnTo>
                <a:lnTo>
                  <a:pt x="3703" y="825"/>
                </a:lnTo>
                <a:lnTo>
                  <a:pt x="2281" y="2327"/>
                </a:lnTo>
                <a:lnTo>
                  <a:pt x="1333" y="4281"/>
                </a:lnTo>
                <a:lnTo>
                  <a:pt x="280" y="14072"/>
                </a:lnTo>
                <a:lnTo>
                  <a:pt x="0" y="20684"/>
                </a:lnTo>
                <a:lnTo>
                  <a:pt x="1717" y="29854"/>
                </a:lnTo>
                <a:lnTo>
                  <a:pt x="4767" y="40730"/>
                </a:lnTo>
                <a:lnTo>
                  <a:pt x="8706" y="52743"/>
                </a:lnTo>
                <a:lnTo>
                  <a:pt x="11331" y="61704"/>
                </a:lnTo>
                <a:lnTo>
                  <a:pt x="13082" y="68631"/>
                </a:lnTo>
                <a:lnTo>
                  <a:pt x="14249" y="74201"/>
                </a:lnTo>
                <a:lnTo>
                  <a:pt x="15979" y="80772"/>
                </a:lnTo>
                <a:lnTo>
                  <a:pt x="18085" y="88010"/>
                </a:lnTo>
                <a:lnTo>
                  <a:pt x="20442" y="95693"/>
                </a:lnTo>
                <a:lnTo>
                  <a:pt x="23061" y="106770"/>
                </a:lnTo>
                <a:lnTo>
                  <a:pt x="25176" y="116773"/>
                </a:lnTo>
                <a:lnTo>
                  <a:pt x="27074" y="123441"/>
                </a:lnTo>
                <a:lnTo>
                  <a:pt x="29292" y="130744"/>
                </a:lnTo>
                <a:lnTo>
                  <a:pt x="31723" y="135612"/>
                </a:lnTo>
                <a:lnTo>
                  <a:pt x="34296" y="138858"/>
                </a:lnTo>
                <a:lnTo>
                  <a:pt x="45270" y="148618"/>
                </a:lnTo>
                <a:lnTo>
                  <a:pt x="47137" y="151338"/>
                </a:lnTo>
                <a:lnTo>
                  <a:pt x="49212" y="156901"/>
                </a:lnTo>
                <a:lnTo>
                  <a:pt x="50718" y="158765"/>
                </a:lnTo>
                <a:lnTo>
                  <a:pt x="52675" y="160008"/>
                </a:lnTo>
                <a:lnTo>
                  <a:pt x="57389" y="161389"/>
                </a:lnTo>
                <a:lnTo>
                  <a:pt x="68176" y="162276"/>
                </a:lnTo>
                <a:lnTo>
                  <a:pt x="70980" y="162349"/>
                </a:lnTo>
                <a:lnTo>
                  <a:pt x="73803" y="161445"/>
                </a:lnTo>
                <a:lnTo>
                  <a:pt x="79479" y="157900"/>
                </a:lnTo>
                <a:lnTo>
                  <a:pt x="87716" y="155690"/>
                </a:lnTo>
                <a:lnTo>
                  <a:pt x="97728" y="153755"/>
                </a:lnTo>
                <a:lnTo>
                  <a:pt x="108527" y="149720"/>
                </a:lnTo>
                <a:lnTo>
                  <a:pt x="119677" y="144752"/>
                </a:lnTo>
                <a:lnTo>
                  <a:pt x="125317" y="142093"/>
                </a:lnTo>
                <a:lnTo>
                  <a:pt x="131935" y="140321"/>
                </a:lnTo>
                <a:lnTo>
                  <a:pt x="139204" y="139140"/>
                </a:lnTo>
                <a:lnTo>
                  <a:pt x="146908" y="138352"/>
                </a:lnTo>
                <a:lnTo>
                  <a:pt x="154901" y="136874"/>
                </a:lnTo>
                <a:lnTo>
                  <a:pt x="163087" y="134937"/>
                </a:lnTo>
                <a:lnTo>
                  <a:pt x="171402" y="132692"/>
                </a:lnTo>
                <a:lnTo>
                  <a:pt x="178851" y="131196"/>
                </a:lnTo>
                <a:lnTo>
                  <a:pt x="185722" y="130199"/>
                </a:lnTo>
                <a:lnTo>
                  <a:pt x="192207" y="129534"/>
                </a:lnTo>
                <a:lnTo>
                  <a:pt x="199388" y="129091"/>
                </a:lnTo>
                <a:lnTo>
                  <a:pt x="214987" y="128598"/>
                </a:lnTo>
                <a:lnTo>
                  <a:pt x="248936" y="128321"/>
                </a:lnTo>
                <a:lnTo>
                  <a:pt x="260067" y="129234"/>
                </a:lnTo>
                <a:lnTo>
                  <a:pt x="270345" y="130796"/>
                </a:lnTo>
                <a:lnTo>
                  <a:pt x="280056" y="132790"/>
                </a:lnTo>
                <a:lnTo>
                  <a:pt x="290338" y="136024"/>
                </a:lnTo>
                <a:lnTo>
                  <a:pt x="301004" y="140085"/>
                </a:lnTo>
                <a:lnTo>
                  <a:pt x="311925" y="144697"/>
                </a:lnTo>
                <a:lnTo>
                  <a:pt x="321110" y="149677"/>
                </a:lnTo>
                <a:lnTo>
                  <a:pt x="329138" y="154902"/>
                </a:lnTo>
                <a:lnTo>
                  <a:pt x="336396" y="160290"/>
                </a:lnTo>
                <a:lnTo>
                  <a:pt x="346999" y="171357"/>
                </a:lnTo>
                <a:lnTo>
                  <a:pt x="351160" y="176975"/>
                </a:lnTo>
                <a:lnTo>
                  <a:pt x="354887" y="182626"/>
                </a:lnTo>
                <a:lnTo>
                  <a:pt x="358323" y="188298"/>
                </a:lnTo>
                <a:lnTo>
                  <a:pt x="361567" y="193984"/>
                </a:lnTo>
                <a:lnTo>
                  <a:pt x="367712" y="205382"/>
                </a:lnTo>
                <a:lnTo>
                  <a:pt x="370684" y="211089"/>
                </a:lnTo>
                <a:lnTo>
                  <a:pt x="372665" y="216798"/>
                </a:lnTo>
                <a:lnTo>
                  <a:pt x="373986" y="222509"/>
                </a:lnTo>
                <a:lnTo>
                  <a:pt x="374866" y="228222"/>
                </a:lnTo>
                <a:lnTo>
                  <a:pt x="374501" y="235840"/>
                </a:lnTo>
                <a:lnTo>
                  <a:pt x="373305" y="244729"/>
                </a:lnTo>
                <a:lnTo>
                  <a:pt x="371555" y="254465"/>
                </a:lnTo>
                <a:lnTo>
                  <a:pt x="369436" y="262860"/>
                </a:lnTo>
                <a:lnTo>
                  <a:pt x="367071" y="270362"/>
                </a:lnTo>
                <a:lnTo>
                  <a:pt x="364541" y="277269"/>
                </a:lnTo>
                <a:lnTo>
                  <a:pt x="360950" y="284731"/>
                </a:lnTo>
                <a:lnTo>
                  <a:pt x="356651" y="292563"/>
                </a:lnTo>
                <a:lnTo>
                  <a:pt x="351880" y="300641"/>
                </a:lnTo>
                <a:lnTo>
                  <a:pt x="346794" y="306980"/>
                </a:lnTo>
                <a:lnTo>
                  <a:pt x="336063" y="316563"/>
                </a:lnTo>
                <a:lnTo>
                  <a:pt x="324944" y="323996"/>
                </a:lnTo>
                <a:lnTo>
                  <a:pt x="319312" y="327313"/>
                </a:lnTo>
                <a:lnTo>
                  <a:pt x="312699" y="330475"/>
                </a:lnTo>
                <a:lnTo>
                  <a:pt x="305434" y="333537"/>
                </a:lnTo>
                <a:lnTo>
                  <a:pt x="297733" y="336530"/>
                </a:lnTo>
                <a:lnTo>
                  <a:pt x="290694" y="339478"/>
                </a:lnTo>
                <a:lnTo>
                  <a:pt x="284096" y="342396"/>
                </a:lnTo>
                <a:lnTo>
                  <a:pt x="277793" y="345294"/>
                </a:lnTo>
                <a:lnTo>
                  <a:pt x="270732" y="347225"/>
                </a:lnTo>
                <a:lnTo>
                  <a:pt x="263168" y="348513"/>
                </a:lnTo>
                <a:lnTo>
                  <a:pt x="255268" y="349372"/>
                </a:lnTo>
                <a:lnTo>
                  <a:pt x="246192" y="350897"/>
                </a:lnTo>
                <a:lnTo>
                  <a:pt x="236330" y="352866"/>
                </a:lnTo>
                <a:lnTo>
                  <a:pt x="225946" y="355131"/>
                </a:lnTo>
                <a:lnTo>
                  <a:pt x="216166" y="356641"/>
                </a:lnTo>
                <a:lnTo>
                  <a:pt x="206788" y="357648"/>
                </a:lnTo>
                <a:lnTo>
                  <a:pt x="197679" y="358319"/>
                </a:lnTo>
                <a:lnTo>
                  <a:pt x="188748" y="357814"/>
                </a:lnTo>
                <a:lnTo>
                  <a:pt x="179937" y="356525"/>
                </a:lnTo>
                <a:lnTo>
                  <a:pt x="171206" y="354713"/>
                </a:lnTo>
                <a:lnTo>
                  <a:pt x="143724" y="350160"/>
                </a:lnTo>
                <a:lnTo>
                  <a:pt x="127061" y="347612"/>
                </a:lnTo>
                <a:lnTo>
                  <a:pt x="114048" y="345914"/>
                </a:lnTo>
                <a:lnTo>
                  <a:pt x="103466" y="344781"/>
                </a:lnTo>
                <a:lnTo>
                  <a:pt x="94508" y="344026"/>
                </a:lnTo>
                <a:lnTo>
                  <a:pt x="85678" y="342571"/>
                </a:lnTo>
                <a:lnTo>
                  <a:pt x="76934" y="340648"/>
                </a:lnTo>
                <a:lnTo>
                  <a:pt x="56021" y="335268"/>
                </a:lnTo>
                <a:lnTo>
                  <a:pt x="47847" y="334337"/>
                </a:lnTo>
                <a:lnTo>
                  <a:pt x="39686" y="331579"/>
                </a:lnTo>
                <a:lnTo>
                  <a:pt x="25155" y="325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48"/>
          <p:cNvSpPr/>
          <p:nvPr/>
        </p:nvSpPr>
        <p:spPr>
          <a:xfrm>
            <a:off x="1640856" y="1718461"/>
            <a:ext cx="446972" cy="433085"/>
          </a:xfrm>
          <a:custGeom>
            <a:avLst/>
            <a:gdLst/>
            <a:ahLst/>
            <a:cxnLst/>
            <a:rect l="0" t="0" r="0" b="0"/>
            <a:pathLst>
              <a:path w="446972" h="433085">
                <a:moveTo>
                  <a:pt x="316531" y="47474"/>
                </a:moveTo>
                <a:lnTo>
                  <a:pt x="304599" y="35542"/>
                </a:lnTo>
                <a:lnTo>
                  <a:pt x="301909" y="33804"/>
                </a:lnTo>
                <a:lnTo>
                  <a:pt x="288208" y="28475"/>
                </a:lnTo>
                <a:lnTo>
                  <a:pt x="277273" y="23790"/>
                </a:lnTo>
                <a:lnTo>
                  <a:pt x="262888" y="18532"/>
                </a:lnTo>
                <a:lnTo>
                  <a:pt x="249510" y="13021"/>
                </a:lnTo>
                <a:lnTo>
                  <a:pt x="238166" y="8349"/>
                </a:lnTo>
                <a:lnTo>
                  <a:pt x="229950" y="6272"/>
                </a:lnTo>
                <a:lnTo>
                  <a:pt x="206316" y="553"/>
                </a:lnTo>
                <a:lnTo>
                  <a:pt x="198287" y="0"/>
                </a:lnTo>
                <a:lnTo>
                  <a:pt x="191029" y="585"/>
                </a:lnTo>
                <a:lnTo>
                  <a:pt x="184286" y="1927"/>
                </a:lnTo>
                <a:lnTo>
                  <a:pt x="176932" y="2822"/>
                </a:lnTo>
                <a:lnTo>
                  <a:pt x="169173" y="3418"/>
                </a:lnTo>
                <a:lnTo>
                  <a:pt x="153883" y="4081"/>
                </a:lnTo>
                <a:lnTo>
                  <a:pt x="140738" y="4375"/>
                </a:lnTo>
                <a:lnTo>
                  <a:pt x="133613" y="5407"/>
                </a:lnTo>
                <a:lnTo>
                  <a:pt x="126006" y="7046"/>
                </a:lnTo>
                <a:lnTo>
                  <a:pt x="118077" y="9092"/>
                </a:lnTo>
                <a:lnTo>
                  <a:pt x="109933" y="11408"/>
                </a:lnTo>
                <a:lnTo>
                  <a:pt x="93265" y="16522"/>
                </a:lnTo>
                <a:lnTo>
                  <a:pt x="85772" y="19219"/>
                </a:lnTo>
                <a:lnTo>
                  <a:pt x="72366" y="24756"/>
                </a:lnTo>
                <a:lnTo>
                  <a:pt x="60058" y="30392"/>
                </a:lnTo>
                <a:lnTo>
                  <a:pt x="36635" y="41771"/>
                </a:lnTo>
                <a:lnTo>
                  <a:pt x="25128" y="50019"/>
                </a:lnTo>
                <a:lnTo>
                  <a:pt x="14616" y="59083"/>
                </a:lnTo>
                <a:lnTo>
                  <a:pt x="6769" y="66286"/>
                </a:lnTo>
                <a:lnTo>
                  <a:pt x="4295" y="71445"/>
                </a:lnTo>
                <a:lnTo>
                  <a:pt x="1547" y="84797"/>
                </a:lnTo>
                <a:lnTo>
                  <a:pt x="325" y="95177"/>
                </a:lnTo>
                <a:lnTo>
                  <a:pt x="0" y="99278"/>
                </a:lnTo>
                <a:lnTo>
                  <a:pt x="1688" y="103918"/>
                </a:lnTo>
                <a:lnTo>
                  <a:pt x="8643" y="114152"/>
                </a:lnTo>
                <a:lnTo>
                  <a:pt x="18718" y="126074"/>
                </a:lnTo>
                <a:lnTo>
                  <a:pt x="32405" y="135112"/>
                </a:lnTo>
                <a:lnTo>
                  <a:pt x="41388" y="140189"/>
                </a:lnTo>
                <a:lnTo>
                  <a:pt x="49283" y="143574"/>
                </a:lnTo>
                <a:lnTo>
                  <a:pt x="63134" y="147335"/>
                </a:lnTo>
                <a:lnTo>
                  <a:pt x="70447" y="149290"/>
                </a:lnTo>
                <a:lnTo>
                  <a:pt x="155224" y="174379"/>
                </a:lnTo>
                <a:lnTo>
                  <a:pt x="166130" y="177797"/>
                </a:lnTo>
                <a:lnTo>
                  <a:pt x="188409" y="184135"/>
                </a:lnTo>
                <a:lnTo>
                  <a:pt x="199684" y="187159"/>
                </a:lnTo>
                <a:lnTo>
                  <a:pt x="219831" y="193058"/>
                </a:lnTo>
                <a:lnTo>
                  <a:pt x="247239" y="201735"/>
                </a:lnTo>
                <a:lnTo>
                  <a:pt x="256049" y="204607"/>
                </a:lnTo>
                <a:lnTo>
                  <a:pt x="265732" y="207474"/>
                </a:lnTo>
                <a:lnTo>
                  <a:pt x="286651" y="213200"/>
                </a:lnTo>
                <a:lnTo>
                  <a:pt x="295659" y="217013"/>
                </a:lnTo>
                <a:lnTo>
                  <a:pt x="303569" y="221460"/>
                </a:lnTo>
                <a:lnTo>
                  <a:pt x="310747" y="226329"/>
                </a:lnTo>
                <a:lnTo>
                  <a:pt x="331423" y="239360"/>
                </a:lnTo>
                <a:lnTo>
                  <a:pt x="343604" y="246835"/>
                </a:lnTo>
                <a:lnTo>
                  <a:pt x="353630" y="253724"/>
                </a:lnTo>
                <a:lnTo>
                  <a:pt x="362218" y="260221"/>
                </a:lnTo>
                <a:lnTo>
                  <a:pt x="369849" y="266458"/>
                </a:lnTo>
                <a:lnTo>
                  <a:pt x="378746" y="272521"/>
                </a:lnTo>
                <a:lnTo>
                  <a:pt x="388488" y="278467"/>
                </a:lnTo>
                <a:lnTo>
                  <a:pt x="398792" y="284337"/>
                </a:lnTo>
                <a:lnTo>
                  <a:pt x="408519" y="293012"/>
                </a:lnTo>
                <a:lnTo>
                  <a:pt x="417862" y="303559"/>
                </a:lnTo>
                <a:lnTo>
                  <a:pt x="426947" y="315352"/>
                </a:lnTo>
                <a:lnTo>
                  <a:pt x="433957" y="326072"/>
                </a:lnTo>
                <a:lnTo>
                  <a:pt x="439582" y="336075"/>
                </a:lnTo>
                <a:lnTo>
                  <a:pt x="444285" y="345602"/>
                </a:lnTo>
                <a:lnTo>
                  <a:pt x="446468" y="353859"/>
                </a:lnTo>
                <a:lnTo>
                  <a:pt x="446971" y="361268"/>
                </a:lnTo>
                <a:lnTo>
                  <a:pt x="445942" y="373628"/>
                </a:lnTo>
                <a:lnTo>
                  <a:pt x="445484" y="382296"/>
                </a:lnTo>
                <a:lnTo>
                  <a:pt x="442741" y="391864"/>
                </a:lnTo>
                <a:lnTo>
                  <a:pt x="440676" y="397082"/>
                </a:lnTo>
                <a:lnTo>
                  <a:pt x="437394" y="401513"/>
                </a:lnTo>
                <a:lnTo>
                  <a:pt x="424626" y="412301"/>
                </a:lnTo>
                <a:lnTo>
                  <a:pt x="417596" y="418534"/>
                </a:lnTo>
                <a:lnTo>
                  <a:pt x="406216" y="424479"/>
                </a:lnTo>
                <a:lnTo>
                  <a:pt x="392586" y="429344"/>
                </a:lnTo>
                <a:lnTo>
                  <a:pt x="380178" y="431506"/>
                </a:lnTo>
                <a:lnTo>
                  <a:pt x="372297" y="432083"/>
                </a:lnTo>
                <a:lnTo>
                  <a:pt x="363234" y="432467"/>
                </a:lnTo>
                <a:lnTo>
                  <a:pt x="343003" y="432894"/>
                </a:lnTo>
                <a:lnTo>
                  <a:pt x="321311" y="433084"/>
                </a:lnTo>
                <a:lnTo>
                  <a:pt x="310193" y="432182"/>
                </a:lnTo>
                <a:lnTo>
                  <a:pt x="298970" y="430629"/>
                </a:lnTo>
                <a:lnTo>
                  <a:pt x="287679" y="428640"/>
                </a:lnTo>
                <a:lnTo>
                  <a:pt x="278246" y="427315"/>
                </a:lnTo>
                <a:lnTo>
                  <a:pt x="270053" y="426431"/>
                </a:lnTo>
                <a:lnTo>
                  <a:pt x="262685" y="425842"/>
                </a:lnTo>
                <a:lnTo>
                  <a:pt x="249420" y="422647"/>
                </a:lnTo>
                <a:lnTo>
                  <a:pt x="238126" y="418052"/>
                </a:lnTo>
                <a:lnTo>
                  <a:pt x="224508" y="409158"/>
                </a:lnTo>
                <a:lnTo>
                  <a:pt x="210862" y="399992"/>
                </a:lnTo>
                <a:lnTo>
                  <a:pt x="197812" y="387029"/>
                </a:lnTo>
                <a:lnTo>
                  <a:pt x="187567" y="373647"/>
                </a:lnTo>
                <a:lnTo>
                  <a:pt x="183014" y="364525"/>
                </a:lnTo>
                <a:lnTo>
                  <a:pt x="180990" y="354755"/>
                </a:lnTo>
                <a:lnTo>
                  <a:pt x="180090" y="343111"/>
                </a:lnTo>
                <a:lnTo>
                  <a:pt x="179691" y="328410"/>
                </a:lnTo>
                <a:lnTo>
                  <a:pt x="182053" y="314892"/>
                </a:lnTo>
                <a:lnTo>
                  <a:pt x="186278" y="302534"/>
                </a:lnTo>
                <a:lnTo>
                  <a:pt x="191331" y="290691"/>
                </a:lnTo>
                <a:lnTo>
                  <a:pt x="196869" y="282009"/>
                </a:lnTo>
                <a:lnTo>
                  <a:pt x="204371" y="271458"/>
                </a:lnTo>
                <a:lnTo>
                  <a:pt x="213183" y="259661"/>
                </a:lnTo>
                <a:lnTo>
                  <a:pt x="220962" y="249892"/>
                </a:lnTo>
                <a:lnTo>
                  <a:pt x="228053" y="241474"/>
                </a:lnTo>
                <a:lnTo>
                  <a:pt x="234686" y="233957"/>
                </a:lnTo>
                <a:lnTo>
                  <a:pt x="247135" y="220525"/>
                </a:lnTo>
                <a:lnTo>
                  <a:pt x="264855" y="202253"/>
                </a:lnTo>
                <a:lnTo>
                  <a:pt x="347858" y="119018"/>
                </a:lnTo>
                <a:lnTo>
                  <a:pt x="352655" y="111362"/>
                </a:lnTo>
                <a:lnTo>
                  <a:pt x="356806" y="102449"/>
                </a:lnTo>
                <a:lnTo>
                  <a:pt x="360526" y="92696"/>
                </a:lnTo>
                <a:lnTo>
                  <a:pt x="363959" y="84289"/>
                </a:lnTo>
                <a:lnTo>
                  <a:pt x="367199" y="76780"/>
                </a:lnTo>
                <a:lnTo>
                  <a:pt x="372388" y="64309"/>
                </a:lnTo>
                <a:lnTo>
                  <a:pt x="374694" y="55591"/>
                </a:lnTo>
                <a:lnTo>
                  <a:pt x="374356" y="50980"/>
                </a:lnTo>
                <a:lnTo>
                  <a:pt x="371441" y="40777"/>
                </a:lnTo>
                <a:lnTo>
                  <a:pt x="366971" y="32432"/>
                </a:lnTo>
                <a:lnTo>
                  <a:pt x="364445" y="28874"/>
                </a:lnTo>
                <a:lnTo>
                  <a:pt x="356559" y="22379"/>
                </a:lnTo>
                <a:lnTo>
                  <a:pt x="351788" y="19314"/>
                </a:lnTo>
                <a:lnTo>
                  <a:pt x="341408" y="15908"/>
                </a:lnTo>
                <a:lnTo>
                  <a:pt x="329493" y="13442"/>
                </a:lnTo>
                <a:lnTo>
                  <a:pt x="322315" y="11451"/>
                </a:lnTo>
                <a:lnTo>
                  <a:pt x="314672" y="9171"/>
                </a:lnTo>
                <a:lnTo>
                  <a:pt x="301100" y="6638"/>
                </a:lnTo>
                <a:lnTo>
                  <a:pt x="294814" y="5962"/>
                </a:lnTo>
                <a:lnTo>
                  <a:pt x="282749" y="7752"/>
                </a:lnTo>
                <a:lnTo>
                  <a:pt x="271037" y="10769"/>
                </a:lnTo>
                <a:lnTo>
                  <a:pt x="259481" y="12111"/>
                </a:lnTo>
                <a:lnTo>
                  <a:pt x="250536" y="12707"/>
                </a:lnTo>
                <a:lnTo>
                  <a:pt x="239378" y="131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49"/>
          <p:cNvSpPr/>
          <p:nvPr/>
        </p:nvSpPr>
        <p:spPr>
          <a:xfrm>
            <a:off x="1374457" y="2280285"/>
            <a:ext cx="1294448" cy="51436"/>
          </a:xfrm>
          <a:custGeom>
            <a:avLst/>
            <a:gdLst/>
            <a:ahLst/>
            <a:cxnLst/>
            <a:rect l="0" t="0" r="0" b="0"/>
            <a:pathLst>
              <a:path w="1294448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2" y="44054"/>
                </a:lnTo>
                <a:lnTo>
                  <a:pt x="36000" y="42967"/>
                </a:lnTo>
                <a:lnTo>
                  <a:pt x="40192" y="43884"/>
                </a:lnTo>
                <a:lnTo>
                  <a:pt x="44892" y="45449"/>
                </a:lnTo>
                <a:lnTo>
                  <a:pt x="49931" y="47444"/>
                </a:lnTo>
                <a:lnTo>
                  <a:pt x="54242" y="48774"/>
                </a:lnTo>
                <a:lnTo>
                  <a:pt x="61573" y="50252"/>
                </a:lnTo>
                <a:lnTo>
                  <a:pt x="65813" y="49694"/>
                </a:lnTo>
                <a:lnTo>
                  <a:pt x="70546" y="48369"/>
                </a:lnTo>
                <a:lnTo>
                  <a:pt x="75606" y="46534"/>
                </a:lnTo>
                <a:lnTo>
                  <a:pt x="81836" y="45310"/>
                </a:lnTo>
                <a:lnTo>
                  <a:pt x="96379" y="43950"/>
                </a:lnTo>
                <a:lnTo>
                  <a:pt x="130649" y="43005"/>
                </a:lnTo>
                <a:lnTo>
                  <a:pt x="163285" y="42891"/>
                </a:lnTo>
                <a:lnTo>
                  <a:pt x="208143" y="40335"/>
                </a:lnTo>
                <a:lnTo>
                  <a:pt x="326150" y="33541"/>
                </a:lnTo>
                <a:lnTo>
                  <a:pt x="447157" y="28035"/>
                </a:lnTo>
                <a:lnTo>
                  <a:pt x="507346" y="25795"/>
                </a:lnTo>
                <a:lnTo>
                  <a:pt x="657888" y="19135"/>
                </a:lnTo>
                <a:lnTo>
                  <a:pt x="681479" y="18472"/>
                </a:lnTo>
                <a:lnTo>
                  <a:pt x="743252" y="15195"/>
                </a:lnTo>
                <a:lnTo>
                  <a:pt x="778394" y="12987"/>
                </a:lnTo>
                <a:lnTo>
                  <a:pt x="888560" y="10534"/>
                </a:lnTo>
                <a:lnTo>
                  <a:pt x="1161290" y="8606"/>
                </a:lnTo>
                <a:lnTo>
                  <a:pt x="1178054" y="7642"/>
                </a:lnTo>
                <a:lnTo>
                  <a:pt x="12944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50"/>
          <p:cNvSpPr/>
          <p:nvPr/>
        </p:nvSpPr>
        <p:spPr>
          <a:xfrm>
            <a:off x="1708784" y="2426017"/>
            <a:ext cx="110665" cy="360797"/>
          </a:xfrm>
          <a:custGeom>
            <a:avLst/>
            <a:gdLst/>
            <a:ahLst/>
            <a:cxnLst/>
            <a:rect l="0" t="0" r="0" b="0"/>
            <a:pathLst>
              <a:path w="110665" h="360797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4762" y="23864"/>
                </a:lnTo>
                <a:lnTo>
                  <a:pt x="18414" y="32102"/>
                </a:lnTo>
                <a:lnTo>
                  <a:pt x="23706" y="42356"/>
                </a:lnTo>
                <a:lnTo>
                  <a:pt x="30092" y="53955"/>
                </a:lnTo>
                <a:lnTo>
                  <a:pt x="35301" y="66450"/>
                </a:lnTo>
                <a:lnTo>
                  <a:pt x="39727" y="79543"/>
                </a:lnTo>
                <a:lnTo>
                  <a:pt x="43630" y="93033"/>
                </a:lnTo>
                <a:lnTo>
                  <a:pt x="46232" y="104885"/>
                </a:lnTo>
                <a:lnTo>
                  <a:pt x="47966" y="115643"/>
                </a:lnTo>
                <a:lnTo>
                  <a:pt x="49123" y="125673"/>
                </a:lnTo>
                <a:lnTo>
                  <a:pt x="50846" y="134265"/>
                </a:lnTo>
                <a:lnTo>
                  <a:pt x="52948" y="141897"/>
                </a:lnTo>
                <a:lnTo>
                  <a:pt x="55301" y="148891"/>
                </a:lnTo>
                <a:lnTo>
                  <a:pt x="57822" y="159268"/>
                </a:lnTo>
                <a:lnTo>
                  <a:pt x="60456" y="171901"/>
                </a:lnTo>
                <a:lnTo>
                  <a:pt x="63164" y="186038"/>
                </a:lnTo>
                <a:lnTo>
                  <a:pt x="65922" y="197368"/>
                </a:lnTo>
                <a:lnTo>
                  <a:pt x="68713" y="206826"/>
                </a:lnTo>
                <a:lnTo>
                  <a:pt x="71526" y="215037"/>
                </a:lnTo>
                <a:lnTo>
                  <a:pt x="75307" y="230035"/>
                </a:lnTo>
                <a:lnTo>
                  <a:pt x="84587" y="272101"/>
                </a:lnTo>
                <a:lnTo>
                  <a:pt x="88777" y="289033"/>
                </a:lnTo>
                <a:lnTo>
                  <a:pt x="92522" y="302226"/>
                </a:lnTo>
                <a:lnTo>
                  <a:pt x="95972" y="312927"/>
                </a:lnTo>
                <a:lnTo>
                  <a:pt x="98271" y="321965"/>
                </a:lnTo>
                <a:lnTo>
                  <a:pt x="99804" y="329896"/>
                </a:lnTo>
                <a:lnTo>
                  <a:pt x="100826" y="337088"/>
                </a:lnTo>
                <a:lnTo>
                  <a:pt x="104502" y="347620"/>
                </a:lnTo>
                <a:lnTo>
                  <a:pt x="106816" y="351761"/>
                </a:lnTo>
                <a:lnTo>
                  <a:pt x="109311" y="357380"/>
                </a:lnTo>
                <a:lnTo>
                  <a:pt x="110664" y="3607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51"/>
          <p:cNvSpPr/>
          <p:nvPr/>
        </p:nvSpPr>
        <p:spPr>
          <a:xfrm>
            <a:off x="1837372" y="282892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52"/>
          <p:cNvSpPr/>
          <p:nvPr/>
        </p:nvSpPr>
        <p:spPr>
          <a:xfrm>
            <a:off x="1925514" y="2408872"/>
            <a:ext cx="417637" cy="180024"/>
          </a:xfrm>
          <a:custGeom>
            <a:avLst/>
            <a:gdLst/>
            <a:ahLst/>
            <a:cxnLst/>
            <a:rect l="0" t="0" r="0" b="0"/>
            <a:pathLst>
              <a:path w="417637" h="180024">
                <a:moveTo>
                  <a:pt x="57590" y="0"/>
                </a:moveTo>
                <a:lnTo>
                  <a:pt x="57590" y="26694"/>
                </a:lnTo>
                <a:lnTo>
                  <a:pt x="55685" y="33036"/>
                </a:lnTo>
                <a:lnTo>
                  <a:pt x="52511" y="41074"/>
                </a:lnTo>
                <a:lnTo>
                  <a:pt x="44855" y="58260"/>
                </a:lnTo>
                <a:lnTo>
                  <a:pt x="38278" y="72248"/>
                </a:lnTo>
                <a:lnTo>
                  <a:pt x="5742" y="137929"/>
                </a:lnTo>
                <a:lnTo>
                  <a:pt x="3022" y="144340"/>
                </a:lnTo>
                <a:lnTo>
                  <a:pt x="1209" y="149567"/>
                </a:lnTo>
                <a:lnTo>
                  <a:pt x="0" y="154004"/>
                </a:lnTo>
                <a:lnTo>
                  <a:pt x="1099" y="158867"/>
                </a:lnTo>
                <a:lnTo>
                  <a:pt x="3737" y="164014"/>
                </a:lnTo>
                <a:lnTo>
                  <a:pt x="7401" y="169350"/>
                </a:lnTo>
                <a:lnTo>
                  <a:pt x="10796" y="172908"/>
                </a:lnTo>
                <a:lnTo>
                  <a:pt x="14012" y="175279"/>
                </a:lnTo>
                <a:lnTo>
                  <a:pt x="20124" y="177915"/>
                </a:lnTo>
                <a:lnTo>
                  <a:pt x="26017" y="179085"/>
                </a:lnTo>
                <a:lnTo>
                  <a:pt x="36890" y="179606"/>
                </a:lnTo>
                <a:lnTo>
                  <a:pt x="61617" y="179899"/>
                </a:lnTo>
                <a:lnTo>
                  <a:pt x="71705" y="179940"/>
                </a:lnTo>
                <a:lnTo>
                  <a:pt x="85098" y="179015"/>
                </a:lnTo>
                <a:lnTo>
                  <a:pt x="100694" y="177446"/>
                </a:lnTo>
                <a:lnTo>
                  <a:pt x="117758" y="175447"/>
                </a:lnTo>
                <a:lnTo>
                  <a:pt x="131992" y="174115"/>
                </a:lnTo>
                <a:lnTo>
                  <a:pt x="144339" y="173227"/>
                </a:lnTo>
                <a:lnTo>
                  <a:pt x="155428" y="172634"/>
                </a:lnTo>
                <a:lnTo>
                  <a:pt x="175369" y="171976"/>
                </a:lnTo>
                <a:lnTo>
                  <a:pt x="200424" y="171684"/>
                </a:lnTo>
                <a:lnTo>
                  <a:pt x="380351" y="171453"/>
                </a:lnTo>
                <a:lnTo>
                  <a:pt x="388969" y="172404"/>
                </a:lnTo>
                <a:lnTo>
                  <a:pt x="396620" y="173991"/>
                </a:lnTo>
                <a:lnTo>
                  <a:pt x="417636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53"/>
          <p:cNvSpPr/>
          <p:nvPr/>
        </p:nvSpPr>
        <p:spPr>
          <a:xfrm>
            <a:off x="2197417" y="2434589"/>
            <a:ext cx="50012" cy="365843"/>
          </a:xfrm>
          <a:custGeom>
            <a:avLst/>
            <a:gdLst/>
            <a:ahLst/>
            <a:cxnLst/>
            <a:rect l="0" t="0" r="0" b="0"/>
            <a:pathLst>
              <a:path w="50012" h="365843">
                <a:moveTo>
                  <a:pt x="0" y="0"/>
                </a:moveTo>
                <a:lnTo>
                  <a:pt x="0" y="13653"/>
                </a:lnTo>
                <a:lnTo>
                  <a:pt x="1905" y="26247"/>
                </a:lnTo>
                <a:lnTo>
                  <a:pt x="5080" y="43216"/>
                </a:lnTo>
                <a:lnTo>
                  <a:pt x="19313" y="113841"/>
                </a:lnTo>
                <a:lnTo>
                  <a:pt x="21448" y="127329"/>
                </a:lnTo>
                <a:lnTo>
                  <a:pt x="22871" y="139179"/>
                </a:lnTo>
                <a:lnTo>
                  <a:pt x="23820" y="149936"/>
                </a:lnTo>
                <a:lnTo>
                  <a:pt x="25405" y="160918"/>
                </a:lnTo>
                <a:lnTo>
                  <a:pt x="27414" y="172049"/>
                </a:lnTo>
                <a:lnTo>
                  <a:pt x="29706" y="183279"/>
                </a:lnTo>
                <a:lnTo>
                  <a:pt x="32187" y="193624"/>
                </a:lnTo>
                <a:lnTo>
                  <a:pt x="34793" y="203378"/>
                </a:lnTo>
                <a:lnTo>
                  <a:pt x="37483" y="212738"/>
                </a:lnTo>
                <a:lnTo>
                  <a:pt x="39276" y="224693"/>
                </a:lnTo>
                <a:lnTo>
                  <a:pt x="40471" y="238378"/>
                </a:lnTo>
                <a:lnTo>
                  <a:pt x="41800" y="265966"/>
                </a:lnTo>
                <a:lnTo>
                  <a:pt x="42390" y="287752"/>
                </a:lnTo>
                <a:lnTo>
                  <a:pt x="42723" y="316083"/>
                </a:lnTo>
                <a:lnTo>
                  <a:pt x="43722" y="324069"/>
                </a:lnTo>
                <a:lnTo>
                  <a:pt x="45340" y="331299"/>
                </a:lnTo>
                <a:lnTo>
                  <a:pt x="47372" y="338024"/>
                </a:lnTo>
                <a:lnTo>
                  <a:pt x="48726" y="347269"/>
                </a:lnTo>
                <a:lnTo>
                  <a:pt x="49629" y="358196"/>
                </a:lnTo>
                <a:lnTo>
                  <a:pt x="50011" y="3658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4"/>
          <p:cNvSpPr/>
          <p:nvPr/>
        </p:nvSpPr>
        <p:spPr>
          <a:xfrm>
            <a:off x="2265997" y="28803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5"/>
          <p:cNvSpPr/>
          <p:nvPr/>
        </p:nvSpPr>
        <p:spPr>
          <a:xfrm>
            <a:off x="2968942" y="2220320"/>
            <a:ext cx="385763" cy="24379"/>
          </a:xfrm>
          <a:custGeom>
            <a:avLst/>
            <a:gdLst/>
            <a:ahLst/>
            <a:cxnLst/>
            <a:rect l="0" t="0" r="0" b="0"/>
            <a:pathLst>
              <a:path w="385763" h="24379">
                <a:moveTo>
                  <a:pt x="0" y="8530"/>
                </a:moveTo>
                <a:lnTo>
                  <a:pt x="9102" y="13081"/>
                </a:lnTo>
                <a:lnTo>
                  <a:pt x="12735" y="14421"/>
                </a:lnTo>
                <a:lnTo>
                  <a:pt x="16110" y="15315"/>
                </a:lnTo>
                <a:lnTo>
                  <a:pt x="19313" y="15910"/>
                </a:lnTo>
                <a:lnTo>
                  <a:pt x="22400" y="17260"/>
                </a:lnTo>
                <a:lnTo>
                  <a:pt x="25411" y="19113"/>
                </a:lnTo>
                <a:lnTo>
                  <a:pt x="28371" y="21300"/>
                </a:lnTo>
                <a:lnTo>
                  <a:pt x="32249" y="22758"/>
                </a:lnTo>
                <a:lnTo>
                  <a:pt x="36739" y="23730"/>
                </a:lnTo>
                <a:lnTo>
                  <a:pt x="41638" y="24378"/>
                </a:lnTo>
                <a:lnTo>
                  <a:pt x="50619" y="23858"/>
                </a:lnTo>
                <a:lnTo>
                  <a:pt x="62321" y="22558"/>
                </a:lnTo>
                <a:lnTo>
                  <a:pt x="75837" y="20740"/>
                </a:lnTo>
                <a:lnTo>
                  <a:pt x="123876" y="16179"/>
                </a:lnTo>
                <a:lnTo>
                  <a:pt x="181738" y="10977"/>
                </a:lnTo>
                <a:lnTo>
                  <a:pt x="252392" y="3645"/>
                </a:lnTo>
                <a:lnTo>
                  <a:pt x="268274" y="2416"/>
                </a:lnTo>
                <a:lnTo>
                  <a:pt x="281719" y="1596"/>
                </a:lnTo>
                <a:lnTo>
                  <a:pt x="311899" y="686"/>
                </a:lnTo>
                <a:lnTo>
                  <a:pt x="369159" y="0"/>
                </a:lnTo>
                <a:lnTo>
                  <a:pt x="372788" y="938"/>
                </a:lnTo>
                <a:lnTo>
                  <a:pt x="376161" y="2516"/>
                </a:lnTo>
                <a:lnTo>
                  <a:pt x="385762" y="85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6"/>
          <p:cNvSpPr/>
          <p:nvPr/>
        </p:nvSpPr>
        <p:spPr>
          <a:xfrm>
            <a:off x="3766184" y="1838417"/>
            <a:ext cx="332613" cy="295633"/>
          </a:xfrm>
          <a:custGeom>
            <a:avLst/>
            <a:gdLst/>
            <a:ahLst/>
            <a:cxnLst/>
            <a:rect l="0" t="0" r="0" b="0"/>
            <a:pathLst>
              <a:path w="332613" h="295633">
                <a:moveTo>
                  <a:pt x="8573" y="38960"/>
                </a:moveTo>
                <a:lnTo>
                  <a:pt x="22225" y="29858"/>
                </a:lnTo>
                <a:lnTo>
                  <a:pt x="31468" y="22850"/>
                </a:lnTo>
                <a:lnTo>
                  <a:pt x="35267" y="19647"/>
                </a:lnTo>
                <a:lnTo>
                  <a:pt x="40656" y="17512"/>
                </a:lnTo>
                <a:lnTo>
                  <a:pt x="47107" y="16089"/>
                </a:lnTo>
                <a:lnTo>
                  <a:pt x="54264" y="15140"/>
                </a:lnTo>
                <a:lnTo>
                  <a:pt x="62847" y="13555"/>
                </a:lnTo>
                <a:lnTo>
                  <a:pt x="82542" y="9254"/>
                </a:lnTo>
                <a:lnTo>
                  <a:pt x="91223" y="7726"/>
                </a:lnTo>
                <a:lnTo>
                  <a:pt x="98916" y="6707"/>
                </a:lnTo>
                <a:lnTo>
                  <a:pt x="105949" y="6028"/>
                </a:lnTo>
                <a:lnTo>
                  <a:pt x="114448" y="4623"/>
                </a:lnTo>
                <a:lnTo>
                  <a:pt x="123924" y="2734"/>
                </a:lnTo>
                <a:lnTo>
                  <a:pt x="134051" y="522"/>
                </a:lnTo>
                <a:lnTo>
                  <a:pt x="144612" y="0"/>
                </a:lnTo>
                <a:lnTo>
                  <a:pt x="155463" y="604"/>
                </a:lnTo>
                <a:lnTo>
                  <a:pt x="174823" y="2863"/>
                </a:lnTo>
                <a:lnTo>
                  <a:pt x="181318" y="3465"/>
                </a:lnTo>
                <a:lnTo>
                  <a:pt x="186602" y="3867"/>
                </a:lnTo>
                <a:lnTo>
                  <a:pt x="192029" y="6039"/>
                </a:lnTo>
                <a:lnTo>
                  <a:pt x="197552" y="9393"/>
                </a:lnTo>
                <a:lnTo>
                  <a:pt x="211002" y="19361"/>
                </a:lnTo>
                <a:lnTo>
                  <a:pt x="212106" y="22084"/>
                </a:lnTo>
                <a:lnTo>
                  <a:pt x="213332" y="30190"/>
                </a:lnTo>
                <a:lnTo>
                  <a:pt x="213877" y="37602"/>
                </a:lnTo>
                <a:lnTo>
                  <a:pt x="214023" y="40912"/>
                </a:lnTo>
                <a:lnTo>
                  <a:pt x="213166" y="44071"/>
                </a:lnTo>
                <a:lnTo>
                  <a:pt x="209676" y="50122"/>
                </a:lnTo>
                <a:lnTo>
                  <a:pt x="202356" y="58883"/>
                </a:lnTo>
                <a:lnTo>
                  <a:pt x="197769" y="62720"/>
                </a:lnTo>
                <a:lnTo>
                  <a:pt x="191854" y="67182"/>
                </a:lnTo>
                <a:lnTo>
                  <a:pt x="176709" y="78173"/>
                </a:lnTo>
                <a:lnTo>
                  <a:pt x="157277" y="92583"/>
                </a:lnTo>
                <a:lnTo>
                  <a:pt x="146762" y="98521"/>
                </a:lnTo>
                <a:lnTo>
                  <a:pt x="135941" y="103433"/>
                </a:lnTo>
                <a:lnTo>
                  <a:pt x="124918" y="107659"/>
                </a:lnTo>
                <a:lnTo>
                  <a:pt x="114711" y="112382"/>
                </a:lnTo>
                <a:lnTo>
                  <a:pt x="105049" y="117436"/>
                </a:lnTo>
                <a:lnTo>
                  <a:pt x="95750" y="122710"/>
                </a:lnTo>
                <a:lnTo>
                  <a:pt x="89551" y="125273"/>
                </a:lnTo>
                <a:lnTo>
                  <a:pt x="85419" y="126030"/>
                </a:lnTo>
                <a:lnTo>
                  <a:pt x="82664" y="125581"/>
                </a:lnTo>
                <a:lnTo>
                  <a:pt x="81779" y="125283"/>
                </a:lnTo>
                <a:lnTo>
                  <a:pt x="82142" y="125083"/>
                </a:lnTo>
                <a:lnTo>
                  <a:pt x="83336" y="124951"/>
                </a:lnTo>
                <a:lnTo>
                  <a:pt x="89744" y="122263"/>
                </a:lnTo>
                <a:lnTo>
                  <a:pt x="94119" y="120213"/>
                </a:lnTo>
                <a:lnTo>
                  <a:pt x="104061" y="117935"/>
                </a:lnTo>
                <a:lnTo>
                  <a:pt x="109379" y="117327"/>
                </a:lnTo>
                <a:lnTo>
                  <a:pt x="118640" y="116922"/>
                </a:lnTo>
                <a:lnTo>
                  <a:pt x="156121" y="116353"/>
                </a:lnTo>
                <a:lnTo>
                  <a:pt x="200300" y="116144"/>
                </a:lnTo>
                <a:lnTo>
                  <a:pt x="207829" y="117086"/>
                </a:lnTo>
                <a:lnTo>
                  <a:pt x="215705" y="118667"/>
                </a:lnTo>
                <a:lnTo>
                  <a:pt x="223814" y="120673"/>
                </a:lnTo>
                <a:lnTo>
                  <a:pt x="245523" y="125442"/>
                </a:lnTo>
                <a:lnTo>
                  <a:pt x="257980" y="128047"/>
                </a:lnTo>
                <a:lnTo>
                  <a:pt x="268189" y="130736"/>
                </a:lnTo>
                <a:lnTo>
                  <a:pt x="276900" y="133482"/>
                </a:lnTo>
                <a:lnTo>
                  <a:pt x="284613" y="136264"/>
                </a:lnTo>
                <a:lnTo>
                  <a:pt x="290707" y="139072"/>
                </a:lnTo>
                <a:lnTo>
                  <a:pt x="300018" y="144732"/>
                </a:lnTo>
                <a:lnTo>
                  <a:pt x="307332" y="152962"/>
                </a:lnTo>
                <a:lnTo>
                  <a:pt x="313758" y="162018"/>
                </a:lnTo>
                <a:lnTo>
                  <a:pt x="319788" y="169217"/>
                </a:lnTo>
                <a:lnTo>
                  <a:pt x="325644" y="175592"/>
                </a:lnTo>
                <a:lnTo>
                  <a:pt x="328538" y="178626"/>
                </a:lnTo>
                <a:lnTo>
                  <a:pt x="330468" y="182553"/>
                </a:lnTo>
                <a:lnTo>
                  <a:pt x="331755" y="187076"/>
                </a:lnTo>
                <a:lnTo>
                  <a:pt x="332612" y="191997"/>
                </a:lnTo>
                <a:lnTo>
                  <a:pt x="332232" y="197182"/>
                </a:lnTo>
                <a:lnTo>
                  <a:pt x="331025" y="202544"/>
                </a:lnTo>
                <a:lnTo>
                  <a:pt x="329269" y="208023"/>
                </a:lnTo>
                <a:lnTo>
                  <a:pt x="324777" y="216652"/>
                </a:lnTo>
                <a:lnTo>
                  <a:pt x="322246" y="220286"/>
                </a:lnTo>
                <a:lnTo>
                  <a:pt x="317700" y="223662"/>
                </a:lnTo>
                <a:lnTo>
                  <a:pt x="311813" y="226865"/>
                </a:lnTo>
                <a:lnTo>
                  <a:pt x="305031" y="229952"/>
                </a:lnTo>
                <a:lnTo>
                  <a:pt x="298604" y="233916"/>
                </a:lnTo>
                <a:lnTo>
                  <a:pt x="292415" y="238463"/>
                </a:lnTo>
                <a:lnTo>
                  <a:pt x="286383" y="243400"/>
                </a:lnTo>
                <a:lnTo>
                  <a:pt x="278552" y="247643"/>
                </a:lnTo>
                <a:lnTo>
                  <a:pt x="269521" y="251425"/>
                </a:lnTo>
                <a:lnTo>
                  <a:pt x="232204" y="264337"/>
                </a:lnTo>
                <a:lnTo>
                  <a:pt x="222430" y="267317"/>
                </a:lnTo>
                <a:lnTo>
                  <a:pt x="201411" y="273167"/>
                </a:lnTo>
                <a:lnTo>
                  <a:pt x="187614" y="276060"/>
                </a:lnTo>
                <a:lnTo>
                  <a:pt x="171749" y="278942"/>
                </a:lnTo>
                <a:lnTo>
                  <a:pt x="102930" y="290411"/>
                </a:lnTo>
                <a:lnTo>
                  <a:pt x="89575" y="292319"/>
                </a:lnTo>
                <a:lnTo>
                  <a:pt x="78766" y="293591"/>
                </a:lnTo>
                <a:lnTo>
                  <a:pt x="69656" y="294439"/>
                </a:lnTo>
                <a:lnTo>
                  <a:pt x="61678" y="295004"/>
                </a:lnTo>
                <a:lnTo>
                  <a:pt x="54454" y="295381"/>
                </a:lnTo>
                <a:lnTo>
                  <a:pt x="47733" y="295632"/>
                </a:lnTo>
                <a:lnTo>
                  <a:pt x="42299" y="294847"/>
                </a:lnTo>
                <a:lnTo>
                  <a:pt x="33722" y="291435"/>
                </a:lnTo>
                <a:lnTo>
                  <a:pt x="26736" y="289284"/>
                </a:lnTo>
                <a:lnTo>
                  <a:pt x="23539" y="288710"/>
                </a:lnTo>
                <a:lnTo>
                  <a:pt x="17447" y="285533"/>
                </a:lnTo>
                <a:lnTo>
                  <a:pt x="14489" y="283352"/>
                </a:lnTo>
                <a:lnTo>
                  <a:pt x="8663" y="280929"/>
                </a:lnTo>
                <a:lnTo>
                  <a:pt x="5775" y="280282"/>
                </a:lnTo>
                <a:lnTo>
                  <a:pt x="3850" y="278899"/>
                </a:lnTo>
                <a:lnTo>
                  <a:pt x="2567" y="277024"/>
                </a:lnTo>
                <a:lnTo>
                  <a:pt x="1141" y="272402"/>
                </a:lnTo>
                <a:lnTo>
                  <a:pt x="761" y="269835"/>
                </a:lnTo>
                <a:lnTo>
                  <a:pt x="0" y="261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57"/>
          <p:cNvSpPr/>
          <p:nvPr/>
        </p:nvSpPr>
        <p:spPr>
          <a:xfrm>
            <a:off x="3629025" y="2207017"/>
            <a:ext cx="917258" cy="47551"/>
          </a:xfrm>
          <a:custGeom>
            <a:avLst/>
            <a:gdLst/>
            <a:ahLst/>
            <a:cxnLst/>
            <a:rect l="0" t="0" r="0" b="0"/>
            <a:pathLst>
              <a:path w="917258" h="47551">
                <a:moveTo>
                  <a:pt x="0" y="47550"/>
                </a:moveTo>
                <a:lnTo>
                  <a:pt x="18203" y="47550"/>
                </a:lnTo>
                <a:lnTo>
                  <a:pt x="80479" y="42470"/>
                </a:lnTo>
                <a:lnTo>
                  <a:pt x="170071" y="33862"/>
                </a:lnTo>
                <a:lnTo>
                  <a:pt x="260689" y="23687"/>
                </a:lnTo>
                <a:lnTo>
                  <a:pt x="302380" y="20211"/>
                </a:lnTo>
                <a:lnTo>
                  <a:pt x="341604" y="17894"/>
                </a:lnTo>
                <a:lnTo>
                  <a:pt x="409951" y="15320"/>
                </a:lnTo>
                <a:lnTo>
                  <a:pt x="491037" y="12918"/>
                </a:lnTo>
                <a:lnTo>
                  <a:pt x="627713" y="6595"/>
                </a:lnTo>
                <a:lnTo>
                  <a:pt x="684748" y="4583"/>
                </a:lnTo>
                <a:lnTo>
                  <a:pt x="776772" y="514"/>
                </a:lnTo>
                <a:lnTo>
                  <a:pt x="814076" y="0"/>
                </a:lnTo>
                <a:lnTo>
                  <a:pt x="843707" y="610"/>
                </a:lnTo>
                <a:lnTo>
                  <a:pt x="917257" y="46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58"/>
          <p:cNvSpPr/>
          <p:nvPr/>
        </p:nvSpPr>
        <p:spPr>
          <a:xfrm>
            <a:off x="3680459" y="2366546"/>
            <a:ext cx="488001" cy="380419"/>
          </a:xfrm>
          <a:custGeom>
            <a:avLst/>
            <a:gdLst/>
            <a:ahLst/>
            <a:cxnLst/>
            <a:rect l="0" t="0" r="0" b="0"/>
            <a:pathLst>
              <a:path w="488001" h="380419">
                <a:moveTo>
                  <a:pt x="0" y="76616"/>
                </a:moveTo>
                <a:lnTo>
                  <a:pt x="35796" y="52753"/>
                </a:lnTo>
                <a:lnTo>
                  <a:pt x="43867" y="48325"/>
                </a:lnTo>
                <a:lnTo>
                  <a:pt x="52105" y="44420"/>
                </a:lnTo>
                <a:lnTo>
                  <a:pt x="60454" y="40865"/>
                </a:lnTo>
                <a:lnTo>
                  <a:pt x="74593" y="36589"/>
                </a:lnTo>
                <a:lnTo>
                  <a:pt x="92591" y="31834"/>
                </a:lnTo>
                <a:lnTo>
                  <a:pt x="113163" y="26759"/>
                </a:lnTo>
                <a:lnTo>
                  <a:pt x="135449" y="22423"/>
                </a:lnTo>
                <a:lnTo>
                  <a:pt x="158880" y="18580"/>
                </a:lnTo>
                <a:lnTo>
                  <a:pt x="183072" y="15065"/>
                </a:lnTo>
                <a:lnTo>
                  <a:pt x="203011" y="11770"/>
                </a:lnTo>
                <a:lnTo>
                  <a:pt x="220113" y="8620"/>
                </a:lnTo>
                <a:lnTo>
                  <a:pt x="235325" y="5568"/>
                </a:lnTo>
                <a:lnTo>
                  <a:pt x="249276" y="3533"/>
                </a:lnTo>
                <a:lnTo>
                  <a:pt x="262387" y="2177"/>
                </a:lnTo>
                <a:lnTo>
                  <a:pt x="274937" y="1272"/>
                </a:lnTo>
                <a:lnTo>
                  <a:pt x="287114" y="669"/>
                </a:lnTo>
                <a:lnTo>
                  <a:pt x="310804" y="0"/>
                </a:lnTo>
                <a:lnTo>
                  <a:pt x="322455" y="773"/>
                </a:lnTo>
                <a:lnTo>
                  <a:pt x="334033" y="2242"/>
                </a:lnTo>
                <a:lnTo>
                  <a:pt x="345561" y="4173"/>
                </a:lnTo>
                <a:lnTo>
                  <a:pt x="360911" y="8859"/>
                </a:lnTo>
                <a:lnTo>
                  <a:pt x="366337" y="11442"/>
                </a:lnTo>
                <a:lnTo>
                  <a:pt x="369955" y="14117"/>
                </a:lnTo>
                <a:lnTo>
                  <a:pt x="372367" y="16852"/>
                </a:lnTo>
                <a:lnTo>
                  <a:pt x="373975" y="19629"/>
                </a:lnTo>
                <a:lnTo>
                  <a:pt x="375762" y="25253"/>
                </a:lnTo>
                <a:lnTo>
                  <a:pt x="376238" y="28087"/>
                </a:lnTo>
                <a:lnTo>
                  <a:pt x="374227" y="36315"/>
                </a:lnTo>
                <a:lnTo>
                  <a:pt x="372357" y="41176"/>
                </a:lnTo>
                <a:lnTo>
                  <a:pt x="369206" y="45369"/>
                </a:lnTo>
                <a:lnTo>
                  <a:pt x="355669" y="56775"/>
                </a:lnTo>
                <a:lnTo>
                  <a:pt x="345083" y="66527"/>
                </a:lnTo>
                <a:lnTo>
                  <a:pt x="335783" y="72748"/>
                </a:lnTo>
                <a:lnTo>
                  <a:pt x="323868" y="79752"/>
                </a:lnTo>
                <a:lnTo>
                  <a:pt x="310210" y="87279"/>
                </a:lnTo>
                <a:lnTo>
                  <a:pt x="298246" y="94202"/>
                </a:lnTo>
                <a:lnTo>
                  <a:pt x="277334" y="106975"/>
                </a:lnTo>
                <a:lnTo>
                  <a:pt x="267757" y="112095"/>
                </a:lnTo>
                <a:lnTo>
                  <a:pt x="258515" y="116461"/>
                </a:lnTo>
                <a:lnTo>
                  <a:pt x="249496" y="120325"/>
                </a:lnTo>
                <a:lnTo>
                  <a:pt x="240626" y="124805"/>
                </a:lnTo>
                <a:lnTo>
                  <a:pt x="231855" y="129697"/>
                </a:lnTo>
                <a:lnTo>
                  <a:pt x="216395" y="138308"/>
                </a:lnTo>
                <a:lnTo>
                  <a:pt x="196168" y="146375"/>
                </a:lnTo>
                <a:lnTo>
                  <a:pt x="186246" y="151435"/>
                </a:lnTo>
                <a:lnTo>
                  <a:pt x="175305" y="158686"/>
                </a:lnTo>
                <a:lnTo>
                  <a:pt x="169036" y="160717"/>
                </a:lnTo>
                <a:lnTo>
                  <a:pt x="168888" y="161258"/>
                </a:lnTo>
                <a:lnTo>
                  <a:pt x="173804" y="161860"/>
                </a:lnTo>
                <a:lnTo>
                  <a:pt x="185402" y="161068"/>
                </a:lnTo>
                <a:lnTo>
                  <a:pt x="223689" y="157648"/>
                </a:lnTo>
                <a:lnTo>
                  <a:pt x="244376" y="156355"/>
                </a:lnTo>
                <a:lnTo>
                  <a:pt x="285142" y="154918"/>
                </a:lnTo>
                <a:lnTo>
                  <a:pt x="327374" y="154109"/>
                </a:lnTo>
                <a:lnTo>
                  <a:pt x="338265" y="154948"/>
                </a:lnTo>
                <a:lnTo>
                  <a:pt x="348382" y="156460"/>
                </a:lnTo>
                <a:lnTo>
                  <a:pt x="357985" y="158420"/>
                </a:lnTo>
                <a:lnTo>
                  <a:pt x="367245" y="160680"/>
                </a:lnTo>
                <a:lnTo>
                  <a:pt x="376275" y="163138"/>
                </a:lnTo>
                <a:lnTo>
                  <a:pt x="393928" y="168410"/>
                </a:lnTo>
                <a:lnTo>
                  <a:pt x="411300" y="173929"/>
                </a:lnTo>
                <a:lnTo>
                  <a:pt x="419932" y="177686"/>
                </a:lnTo>
                <a:lnTo>
                  <a:pt x="428546" y="182096"/>
                </a:lnTo>
                <a:lnTo>
                  <a:pt x="443830" y="191124"/>
                </a:lnTo>
                <a:lnTo>
                  <a:pt x="458742" y="202513"/>
                </a:lnTo>
                <a:lnTo>
                  <a:pt x="469315" y="212263"/>
                </a:lnTo>
                <a:lnTo>
                  <a:pt x="477825" y="222946"/>
                </a:lnTo>
                <a:lnTo>
                  <a:pt x="481428" y="228462"/>
                </a:lnTo>
                <a:lnTo>
                  <a:pt x="485431" y="239671"/>
                </a:lnTo>
                <a:lnTo>
                  <a:pt x="487210" y="251002"/>
                </a:lnTo>
                <a:lnTo>
                  <a:pt x="488000" y="262389"/>
                </a:lnTo>
                <a:lnTo>
                  <a:pt x="485812" y="273799"/>
                </a:lnTo>
                <a:lnTo>
                  <a:pt x="483895" y="279509"/>
                </a:lnTo>
                <a:lnTo>
                  <a:pt x="476685" y="290933"/>
                </a:lnTo>
                <a:lnTo>
                  <a:pt x="467130" y="303313"/>
                </a:lnTo>
                <a:lnTo>
                  <a:pt x="456534" y="318341"/>
                </a:lnTo>
                <a:lnTo>
                  <a:pt x="442934" y="332004"/>
                </a:lnTo>
                <a:lnTo>
                  <a:pt x="435307" y="338315"/>
                </a:lnTo>
                <a:lnTo>
                  <a:pt x="426412" y="344427"/>
                </a:lnTo>
                <a:lnTo>
                  <a:pt x="416673" y="350406"/>
                </a:lnTo>
                <a:lnTo>
                  <a:pt x="406370" y="356298"/>
                </a:lnTo>
                <a:lnTo>
                  <a:pt x="384761" y="367924"/>
                </a:lnTo>
                <a:lnTo>
                  <a:pt x="360349" y="380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9"/>
          <p:cNvSpPr/>
          <p:nvPr/>
        </p:nvSpPr>
        <p:spPr>
          <a:xfrm>
            <a:off x="3663314" y="2734627"/>
            <a:ext cx="298951" cy="85542"/>
          </a:xfrm>
          <a:custGeom>
            <a:avLst/>
            <a:gdLst/>
            <a:ahLst/>
            <a:cxnLst/>
            <a:rect l="0" t="0" r="0" b="0"/>
            <a:pathLst>
              <a:path w="298951" h="85542">
                <a:moveTo>
                  <a:pt x="298950" y="46436"/>
                </a:moveTo>
                <a:lnTo>
                  <a:pt x="290687" y="48891"/>
                </a:lnTo>
                <a:lnTo>
                  <a:pt x="276659" y="52597"/>
                </a:lnTo>
                <a:lnTo>
                  <a:pt x="263497" y="56972"/>
                </a:lnTo>
                <a:lnTo>
                  <a:pt x="250912" y="61794"/>
                </a:lnTo>
                <a:lnTo>
                  <a:pt x="238712" y="66913"/>
                </a:lnTo>
                <a:lnTo>
                  <a:pt x="225817" y="71279"/>
                </a:lnTo>
                <a:lnTo>
                  <a:pt x="212457" y="75142"/>
                </a:lnTo>
                <a:lnTo>
                  <a:pt x="198789" y="78670"/>
                </a:lnTo>
                <a:lnTo>
                  <a:pt x="185866" y="81021"/>
                </a:lnTo>
                <a:lnTo>
                  <a:pt x="173441" y="82589"/>
                </a:lnTo>
                <a:lnTo>
                  <a:pt x="161347" y="83635"/>
                </a:lnTo>
                <a:lnTo>
                  <a:pt x="149475" y="84331"/>
                </a:lnTo>
                <a:lnTo>
                  <a:pt x="126124" y="85106"/>
                </a:lnTo>
                <a:lnTo>
                  <a:pt x="96108" y="85541"/>
                </a:lnTo>
                <a:lnTo>
                  <a:pt x="86932" y="84650"/>
                </a:lnTo>
                <a:lnTo>
                  <a:pt x="77957" y="83103"/>
                </a:lnTo>
                <a:lnTo>
                  <a:pt x="69117" y="81120"/>
                </a:lnTo>
                <a:lnTo>
                  <a:pt x="54214" y="76376"/>
                </a:lnTo>
                <a:lnTo>
                  <a:pt x="42193" y="71092"/>
                </a:lnTo>
                <a:lnTo>
                  <a:pt x="28165" y="61810"/>
                </a:lnTo>
                <a:lnTo>
                  <a:pt x="14423" y="52554"/>
                </a:lnTo>
                <a:lnTo>
                  <a:pt x="9616" y="47418"/>
                </a:lnTo>
                <a:lnTo>
                  <a:pt x="6410" y="42090"/>
                </a:lnTo>
                <a:lnTo>
                  <a:pt x="2849" y="31089"/>
                </a:lnTo>
                <a:lnTo>
                  <a:pt x="1266" y="19850"/>
                </a:lnTo>
                <a:lnTo>
                  <a:pt x="563" y="1104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60"/>
          <p:cNvSpPr/>
          <p:nvPr/>
        </p:nvSpPr>
        <p:spPr>
          <a:xfrm>
            <a:off x="4325477" y="2314711"/>
            <a:ext cx="417812" cy="394779"/>
          </a:xfrm>
          <a:custGeom>
            <a:avLst/>
            <a:gdLst/>
            <a:ahLst/>
            <a:cxnLst/>
            <a:rect l="0" t="0" r="0" b="0"/>
            <a:pathLst>
              <a:path w="417812" h="394779">
                <a:moveTo>
                  <a:pt x="212232" y="34153"/>
                </a:moveTo>
                <a:lnTo>
                  <a:pt x="216784" y="29603"/>
                </a:lnTo>
                <a:lnTo>
                  <a:pt x="217171" y="28262"/>
                </a:lnTo>
                <a:lnTo>
                  <a:pt x="216477" y="27368"/>
                </a:lnTo>
                <a:lnTo>
                  <a:pt x="215062" y="26773"/>
                </a:lnTo>
                <a:lnTo>
                  <a:pt x="205870" y="26111"/>
                </a:lnTo>
                <a:lnTo>
                  <a:pt x="199418" y="25934"/>
                </a:lnTo>
                <a:lnTo>
                  <a:pt x="190355" y="24864"/>
                </a:lnTo>
                <a:lnTo>
                  <a:pt x="179550" y="23198"/>
                </a:lnTo>
                <a:lnTo>
                  <a:pt x="167584" y="21135"/>
                </a:lnTo>
                <a:lnTo>
                  <a:pt x="157702" y="19759"/>
                </a:lnTo>
                <a:lnTo>
                  <a:pt x="149209" y="18842"/>
                </a:lnTo>
                <a:lnTo>
                  <a:pt x="141642" y="18231"/>
                </a:lnTo>
                <a:lnTo>
                  <a:pt x="134692" y="17824"/>
                </a:lnTo>
                <a:lnTo>
                  <a:pt x="121890" y="17371"/>
                </a:lnTo>
                <a:lnTo>
                  <a:pt x="112952" y="16298"/>
                </a:lnTo>
                <a:lnTo>
                  <a:pt x="102231" y="14630"/>
                </a:lnTo>
                <a:lnTo>
                  <a:pt x="90320" y="12565"/>
                </a:lnTo>
                <a:lnTo>
                  <a:pt x="80475" y="10236"/>
                </a:lnTo>
                <a:lnTo>
                  <a:pt x="72007" y="7731"/>
                </a:lnTo>
                <a:lnTo>
                  <a:pt x="64456" y="5109"/>
                </a:lnTo>
                <a:lnTo>
                  <a:pt x="55612" y="3360"/>
                </a:lnTo>
                <a:lnTo>
                  <a:pt x="45906" y="2195"/>
                </a:lnTo>
                <a:lnTo>
                  <a:pt x="27820" y="900"/>
                </a:lnTo>
                <a:lnTo>
                  <a:pt x="16606" y="324"/>
                </a:lnTo>
                <a:lnTo>
                  <a:pt x="4938" y="0"/>
                </a:lnTo>
                <a:lnTo>
                  <a:pt x="2599" y="907"/>
                </a:lnTo>
                <a:lnTo>
                  <a:pt x="1039" y="2464"/>
                </a:lnTo>
                <a:lnTo>
                  <a:pt x="0" y="4455"/>
                </a:lnTo>
                <a:lnTo>
                  <a:pt x="1384" y="16827"/>
                </a:lnTo>
                <a:lnTo>
                  <a:pt x="3087" y="25460"/>
                </a:lnTo>
                <a:lnTo>
                  <a:pt x="4222" y="34073"/>
                </a:lnTo>
                <a:lnTo>
                  <a:pt x="4979" y="42672"/>
                </a:lnTo>
                <a:lnTo>
                  <a:pt x="5484" y="51263"/>
                </a:lnTo>
                <a:lnTo>
                  <a:pt x="6772" y="58895"/>
                </a:lnTo>
                <a:lnTo>
                  <a:pt x="8584" y="65888"/>
                </a:lnTo>
                <a:lnTo>
                  <a:pt x="12184" y="77785"/>
                </a:lnTo>
                <a:lnTo>
                  <a:pt x="14211" y="90791"/>
                </a:lnTo>
                <a:lnTo>
                  <a:pt x="14685" y="100918"/>
                </a:lnTo>
                <a:lnTo>
                  <a:pt x="14953" y="117330"/>
                </a:lnTo>
                <a:lnTo>
                  <a:pt x="15032" y="170664"/>
                </a:lnTo>
                <a:lnTo>
                  <a:pt x="15995" y="186121"/>
                </a:lnTo>
                <a:lnTo>
                  <a:pt x="17590" y="197377"/>
                </a:lnTo>
                <a:lnTo>
                  <a:pt x="19606" y="205834"/>
                </a:lnTo>
                <a:lnTo>
                  <a:pt x="21846" y="217771"/>
                </a:lnTo>
                <a:lnTo>
                  <a:pt x="22443" y="222288"/>
                </a:lnTo>
                <a:lnTo>
                  <a:pt x="23794" y="224347"/>
                </a:lnTo>
                <a:lnTo>
                  <a:pt x="25647" y="224766"/>
                </a:lnTo>
                <a:lnTo>
                  <a:pt x="27834" y="224094"/>
                </a:lnTo>
                <a:lnTo>
                  <a:pt x="32805" y="220806"/>
                </a:lnTo>
                <a:lnTo>
                  <a:pt x="40094" y="215218"/>
                </a:lnTo>
                <a:lnTo>
                  <a:pt x="52860" y="206384"/>
                </a:lnTo>
                <a:lnTo>
                  <a:pt x="60264" y="202314"/>
                </a:lnTo>
                <a:lnTo>
                  <a:pt x="68057" y="198648"/>
                </a:lnTo>
                <a:lnTo>
                  <a:pt x="76111" y="195252"/>
                </a:lnTo>
                <a:lnTo>
                  <a:pt x="90139" y="188938"/>
                </a:lnTo>
                <a:lnTo>
                  <a:pt x="96547" y="185920"/>
                </a:lnTo>
                <a:lnTo>
                  <a:pt x="103676" y="183909"/>
                </a:lnTo>
                <a:lnTo>
                  <a:pt x="111287" y="182568"/>
                </a:lnTo>
                <a:lnTo>
                  <a:pt x="119218" y="181674"/>
                </a:lnTo>
                <a:lnTo>
                  <a:pt x="131173" y="179173"/>
                </a:lnTo>
                <a:lnTo>
                  <a:pt x="145810" y="175601"/>
                </a:lnTo>
                <a:lnTo>
                  <a:pt x="162236" y="171314"/>
                </a:lnTo>
                <a:lnTo>
                  <a:pt x="176044" y="168457"/>
                </a:lnTo>
                <a:lnTo>
                  <a:pt x="188107" y="166551"/>
                </a:lnTo>
                <a:lnTo>
                  <a:pt x="199006" y="165281"/>
                </a:lnTo>
                <a:lnTo>
                  <a:pt x="209130" y="163482"/>
                </a:lnTo>
                <a:lnTo>
                  <a:pt x="218737" y="161330"/>
                </a:lnTo>
                <a:lnTo>
                  <a:pt x="227999" y="158943"/>
                </a:lnTo>
                <a:lnTo>
                  <a:pt x="237983" y="158304"/>
                </a:lnTo>
                <a:lnTo>
                  <a:pt x="248450" y="158831"/>
                </a:lnTo>
                <a:lnTo>
                  <a:pt x="259237" y="160134"/>
                </a:lnTo>
                <a:lnTo>
                  <a:pt x="269286" y="161003"/>
                </a:lnTo>
                <a:lnTo>
                  <a:pt x="278843" y="161582"/>
                </a:lnTo>
                <a:lnTo>
                  <a:pt x="288073" y="161969"/>
                </a:lnTo>
                <a:lnTo>
                  <a:pt x="296130" y="163179"/>
                </a:lnTo>
                <a:lnTo>
                  <a:pt x="303407" y="164938"/>
                </a:lnTo>
                <a:lnTo>
                  <a:pt x="333324" y="174605"/>
                </a:lnTo>
                <a:lnTo>
                  <a:pt x="340585" y="177318"/>
                </a:lnTo>
                <a:lnTo>
                  <a:pt x="347331" y="180079"/>
                </a:lnTo>
                <a:lnTo>
                  <a:pt x="359906" y="186639"/>
                </a:lnTo>
                <a:lnTo>
                  <a:pt x="371845" y="195905"/>
                </a:lnTo>
                <a:lnTo>
                  <a:pt x="383501" y="206373"/>
                </a:lnTo>
                <a:lnTo>
                  <a:pt x="394079" y="217376"/>
                </a:lnTo>
                <a:lnTo>
                  <a:pt x="401956" y="228616"/>
                </a:lnTo>
                <a:lnTo>
                  <a:pt x="408631" y="239961"/>
                </a:lnTo>
                <a:lnTo>
                  <a:pt x="411745" y="245654"/>
                </a:lnTo>
                <a:lnTo>
                  <a:pt x="413821" y="252306"/>
                </a:lnTo>
                <a:lnTo>
                  <a:pt x="415205" y="259599"/>
                </a:lnTo>
                <a:lnTo>
                  <a:pt x="416128" y="267318"/>
                </a:lnTo>
                <a:lnTo>
                  <a:pt x="416742" y="274369"/>
                </a:lnTo>
                <a:lnTo>
                  <a:pt x="417426" y="287284"/>
                </a:lnTo>
                <a:lnTo>
                  <a:pt x="417730" y="301913"/>
                </a:lnTo>
                <a:lnTo>
                  <a:pt x="417811" y="309815"/>
                </a:lnTo>
                <a:lnTo>
                  <a:pt x="416912" y="316988"/>
                </a:lnTo>
                <a:lnTo>
                  <a:pt x="413374" y="330038"/>
                </a:lnTo>
                <a:lnTo>
                  <a:pt x="406086" y="342188"/>
                </a:lnTo>
                <a:lnTo>
                  <a:pt x="396497" y="353937"/>
                </a:lnTo>
                <a:lnTo>
                  <a:pt x="385885" y="365510"/>
                </a:lnTo>
                <a:lnTo>
                  <a:pt x="379436" y="371263"/>
                </a:lnTo>
                <a:lnTo>
                  <a:pt x="372279" y="377003"/>
                </a:lnTo>
                <a:lnTo>
                  <a:pt x="364650" y="382735"/>
                </a:lnTo>
                <a:lnTo>
                  <a:pt x="357660" y="387509"/>
                </a:lnTo>
                <a:lnTo>
                  <a:pt x="345752" y="394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61"/>
          <p:cNvSpPr/>
          <p:nvPr/>
        </p:nvSpPr>
        <p:spPr>
          <a:xfrm>
            <a:off x="4641354" y="2713626"/>
            <a:ext cx="20548" cy="6745"/>
          </a:xfrm>
          <a:custGeom>
            <a:avLst/>
            <a:gdLst/>
            <a:ahLst/>
            <a:cxnLst/>
            <a:rect l="0" t="0" r="0" b="0"/>
            <a:pathLst>
              <a:path w="20548" h="6745">
                <a:moveTo>
                  <a:pt x="20547" y="0"/>
                </a:moveTo>
                <a:lnTo>
                  <a:pt x="11795" y="3099"/>
                </a:lnTo>
                <a:lnTo>
                  <a:pt x="1890" y="6209"/>
                </a:lnTo>
                <a:lnTo>
                  <a:pt x="0" y="6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2"/>
          <p:cNvSpPr/>
          <p:nvPr/>
        </p:nvSpPr>
        <p:spPr>
          <a:xfrm>
            <a:off x="4366259" y="2691764"/>
            <a:ext cx="9551" cy="20802"/>
          </a:xfrm>
          <a:custGeom>
            <a:avLst/>
            <a:gdLst/>
            <a:ahLst/>
            <a:cxnLst/>
            <a:rect l="0" t="0" r="0" b="0"/>
            <a:pathLst>
              <a:path w="9551" h="20802">
                <a:moveTo>
                  <a:pt x="9550" y="20801"/>
                </a:moveTo>
                <a:lnTo>
                  <a:pt x="7437" y="19992"/>
                </a:lnTo>
                <a:lnTo>
                  <a:pt x="4957" y="17138"/>
                </a:lnTo>
                <a:lnTo>
                  <a:pt x="3305" y="133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3"/>
          <p:cNvSpPr/>
          <p:nvPr/>
        </p:nvSpPr>
        <p:spPr>
          <a:xfrm>
            <a:off x="4383404" y="2691764"/>
            <a:ext cx="351474" cy="101541"/>
          </a:xfrm>
          <a:custGeom>
            <a:avLst/>
            <a:gdLst/>
            <a:ahLst/>
            <a:cxnLst/>
            <a:rect l="0" t="0" r="0" b="0"/>
            <a:pathLst>
              <a:path w="351474" h="101541">
                <a:moveTo>
                  <a:pt x="0" y="34291"/>
                </a:moveTo>
                <a:lnTo>
                  <a:pt x="4551" y="43392"/>
                </a:lnTo>
                <a:lnTo>
                  <a:pt x="6844" y="47026"/>
                </a:lnTo>
                <a:lnTo>
                  <a:pt x="9325" y="50401"/>
                </a:lnTo>
                <a:lnTo>
                  <a:pt x="11932" y="53603"/>
                </a:lnTo>
                <a:lnTo>
                  <a:pt x="14622" y="56691"/>
                </a:lnTo>
                <a:lnTo>
                  <a:pt x="17368" y="59701"/>
                </a:lnTo>
                <a:lnTo>
                  <a:pt x="20152" y="62661"/>
                </a:lnTo>
                <a:lnTo>
                  <a:pt x="22959" y="64634"/>
                </a:lnTo>
                <a:lnTo>
                  <a:pt x="28620" y="66827"/>
                </a:lnTo>
                <a:lnTo>
                  <a:pt x="31462" y="68364"/>
                </a:lnTo>
                <a:lnTo>
                  <a:pt x="34310" y="70341"/>
                </a:lnTo>
                <a:lnTo>
                  <a:pt x="37161" y="72612"/>
                </a:lnTo>
                <a:lnTo>
                  <a:pt x="40014" y="74126"/>
                </a:lnTo>
                <a:lnTo>
                  <a:pt x="50486" y="77209"/>
                </a:lnTo>
                <a:lnTo>
                  <a:pt x="63396" y="81305"/>
                </a:lnTo>
                <a:lnTo>
                  <a:pt x="69886" y="83731"/>
                </a:lnTo>
                <a:lnTo>
                  <a:pt x="76119" y="86301"/>
                </a:lnTo>
                <a:lnTo>
                  <a:pt x="82178" y="88967"/>
                </a:lnTo>
                <a:lnTo>
                  <a:pt x="90981" y="90744"/>
                </a:lnTo>
                <a:lnTo>
                  <a:pt x="101612" y="91929"/>
                </a:lnTo>
                <a:lnTo>
                  <a:pt x="113461" y="92718"/>
                </a:lnTo>
                <a:lnTo>
                  <a:pt x="127076" y="94197"/>
                </a:lnTo>
                <a:lnTo>
                  <a:pt x="177290" y="100875"/>
                </a:lnTo>
                <a:lnTo>
                  <a:pt x="183916" y="101540"/>
                </a:lnTo>
                <a:lnTo>
                  <a:pt x="192143" y="101031"/>
                </a:lnTo>
                <a:lnTo>
                  <a:pt x="201439" y="99739"/>
                </a:lnTo>
                <a:lnTo>
                  <a:pt x="211445" y="97925"/>
                </a:lnTo>
                <a:lnTo>
                  <a:pt x="220021" y="96716"/>
                </a:lnTo>
                <a:lnTo>
                  <a:pt x="227643" y="95910"/>
                </a:lnTo>
                <a:lnTo>
                  <a:pt x="234630" y="95373"/>
                </a:lnTo>
                <a:lnTo>
                  <a:pt x="241193" y="94062"/>
                </a:lnTo>
                <a:lnTo>
                  <a:pt x="247473" y="92236"/>
                </a:lnTo>
                <a:lnTo>
                  <a:pt x="253565" y="90066"/>
                </a:lnTo>
                <a:lnTo>
                  <a:pt x="258578" y="87666"/>
                </a:lnTo>
                <a:lnTo>
                  <a:pt x="262874" y="85115"/>
                </a:lnTo>
                <a:lnTo>
                  <a:pt x="266689" y="82461"/>
                </a:lnTo>
                <a:lnTo>
                  <a:pt x="271138" y="79739"/>
                </a:lnTo>
                <a:lnTo>
                  <a:pt x="276009" y="76972"/>
                </a:lnTo>
                <a:lnTo>
                  <a:pt x="286501" y="71358"/>
                </a:lnTo>
                <a:lnTo>
                  <a:pt x="297514" y="65687"/>
                </a:lnTo>
                <a:lnTo>
                  <a:pt x="302165" y="62842"/>
                </a:lnTo>
                <a:lnTo>
                  <a:pt x="306219" y="59992"/>
                </a:lnTo>
                <a:lnTo>
                  <a:pt x="309873" y="57140"/>
                </a:lnTo>
                <a:lnTo>
                  <a:pt x="313262" y="53334"/>
                </a:lnTo>
                <a:lnTo>
                  <a:pt x="316475" y="48891"/>
                </a:lnTo>
                <a:lnTo>
                  <a:pt x="319569" y="44024"/>
                </a:lnTo>
                <a:lnTo>
                  <a:pt x="323536" y="38874"/>
                </a:lnTo>
                <a:lnTo>
                  <a:pt x="328086" y="33537"/>
                </a:lnTo>
                <a:lnTo>
                  <a:pt x="337269" y="23478"/>
                </a:lnTo>
                <a:lnTo>
                  <a:pt x="344525" y="15832"/>
                </a:lnTo>
                <a:lnTo>
                  <a:pt x="346841" y="12460"/>
                </a:lnTo>
                <a:lnTo>
                  <a:pt x="348385" y="9260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4"/>
          <p:cNvSpPr/>
          <p:nvPr/>
        </p:nvSpPr>
        <p:spPr>
          <a:xfrm>
            <a:off x="3954779" y="2726055"/>
            <a:ext cx="154306" cy="94298"/>
          </a:xfrm>
          <a:custGeom>
            <a:avLst/>
            <a:gdLst/>
            <a:ahLst/>
            <a:cxnLst/>
            <a:rect l="0" t="0" r="0" b="0"/>
            <a:pathLst>
              <a:path w="154306" h="94298">
                <a:moveTo>
                  <a:pt x="0" y="94297"/>
                </a:moveTo>
                <a:lnTo>
                  <a:pt x="18204" y="94297"/>
                </a:lnTo>
                <a:lnTo>
                  <a:pt x="24519" y="93345"/>
                </a:lnTo>
                <a:lnTo>
                  <a:pt x="29681" y="91757"/>
                </a:lnTo>
                <a:lnTo>
                  <a:pt x="34075" y="89746"/>
                </a:lnTo>
                <a:lnTo>
                  <a:pt x="37957" y="88405"/>
                </a:lnTo>
                <a:lnTo>
                  <a:pt x="41498" y="87512"/>
                </a:lnTo>
                <a:lnTo>
                  <a:pt x="44810" y="86916"/>
                </a:lnTo>
                <a:lnTo>
                  <a:pt x="47971" y="85566"/>
                </a:lnTo>
                <a:lnTo>
                  <a:pt x="51031" y="83714"/>
                </a:lnTo>
                <a:lnTo>
                  <a:pt x="54023" y="81527"/>
                </a:lnTo>
                <a:lnTo>
                  <a:pt x="56971" y="79116"/>
                </a:lnTo>
                <a:lnTo>
                  <a:pt x="59888" y="76556"/>
                </a:lnTo>
                <a:lnTo>
                  <a:pt x="62786" y="73898"/>
                </a:lnTo>
                <a:lnTo>
                  <a:pt x="66622" y="71172"/>
                </a:lnTo>
                <a:lnTo>
                  <a:pt x="71085" y="68403"/>
                </a:lnTo>
                <a:lnTo>
                  <a:pt x="75965" y="65605"/>
                </a:lnTo>
                <a:lnTo>
                  <a:pt x="86467" y="59955"/>
                </a:lnTo>
                <a:lnTo>
                  <a:pt x="91936" y="57115"/>
                </a:lnTo>
                <a:lnTo>
                  <a:pt x="96533" y="54269"/>
                </a:lnTo>
                <a:lnTo>
                  <a:pt x="100550" y="51419"/>
                </a:lnTo>
                <a:lnTo>
                  <a:pt x="104182" y="48567"/>
                </a:lnTo>
                <a:lnTo>
                  <a:pt x="107554" y="45713"/>
                </a:lnTo>
                <a:lnTo>
                  <a:pt x="110755" y="42858"/>
                </a:lnTo>
                <a:lnTo>
                  <a:pt x="113842" y="40002"/>
                </a:lnTo>
                <a:lnTo>
                  <a:pt x="118758" y="36193"/>
                </a:lnTo>
                <a:lnTo>
                  <a:pt x="124892" y="3174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65"/>
          <p:cNvSpPr/>
          <p:nvPr/>
        </p:nvSpPr>
        <p:spPr>
          <a:xfrm>
            <a:off x="552809" y="2332072"/>
            <a:ext cx="761641" cy="1447175"/>
          </a:xfrm>
          <a:custGeom>
            <a:avLst/>
            <a:gdLst/>
            <a:ahLst/>
            <a:cxnLst/>
            <a:rect l="0" t="0" r="0" b="0"/>
            <a:pathLst>
              <a:path w="761641" h="1447175">
                <a:moveTo>
                  <a:pt x="761640" y="8220"/>
                </a:moveTo>
                <a:lnTo>
                  <a:pt x="743437" y="3669"/>
                </a:lnTo>
                <a:lnTo>
                  <a:pt x="721382" y="0"/>
                </a:lnTo>
                <a:lnTo>
                  <a:pt x="719561" y="835"/>
                </a:lnTo>
                <a:lnTo>
                  <a:pt x="712448" y="5609"/>
                </a:lnTo>
                <a:lnTo>
                  <a:pt x="707075" y="7060"/>
                </a:lnTo>
                <a:lnTo>
                  <a:pt x="689973" y="8943"/>
                </a:lnTo>
                <a:lnTo>
                  <a:pt x="678599" y="14044"/>
                </a:lnTo>
                <a:lnTo>
                  <a:pt x="668853" y="15571"/>
                </a:lnTo>
                <a:lnTo>
                  <a:pt x="650552" y="23870"/>
                </a:lnTo>
                <a:lnTo>
                  <a:pt x="629400" y="34225"/>
                </a:lnTo>
                <a:lnTo>
                  <a:pt x="605830" y="41960"/>
                </a:lnTo>
                <a:lnTo>
                  <a:pt x="582124" y="54518"/>
                </a:lnTo>
                <a:lnTo>
                  <a:pt x="560707" y="66599"/>
                </a:lnTo>
                <a:lnTo>
                  <a:pt x="487564" y="116574"/>
                </a:lnTo>
                <a:lnTo>
                  <a:pt x="465204" y="133212"/>
                </a:lnTo>
                <a:lnTo>
                  <a:pt x="452573" y="142983"/>
                </a:lnTo>
                <a:lnTo>
                  <a:pt x="418220" y="171620"/>
                </a:lnTo>
                <a:lnTo>
                  <a:pt x="398391" y="188591"/>
                </a:lnTo>
                <a:lnTo>
                  <a:pt x="382314" y="201810"/>
                </a:lnTo>
                <a:lnTo>
                  <a:pt x="368739" y="212527"/>
                </a:lnTo>
                <a:lnTo>
                  <a:pt x="346035" y="230468"/>
                </a:lnTo>
                <a:lnTo>
                  <a:pt x="326419" y="247967"/>
                </a:lnTo>
                <a:lnTo>
                  <a:pt x="303096" y="272889"/>
                </a:lnTo>
                <a:lnTo>
                  <a:pt x="276856" y="303016"/>
                </a:lnTo>
                <a:lnTo>
                  <a:pt x="249318" y="335456"/>
                </a:lnTo>
                <a:lnTo>
                  <a:pt x="228824" y="361303"/>
                </a:lnTo>
                <a:lnTo>
                  <a:pt x="212413" y="382316"/>
                </a:lnTo>
                <a:lnTo>
                  <a:pt x="195594" y="401180"/>
                </a:lnTo>
                <a:lnTo>
                  <a:pt x="174611" y="432416"/>
                </a:lnTo>
                <a:lnTo>
                  <a:pt x="156329" y="461250"/>
                </a:lnTo>
                <a:lnTo>
                  <a:pt x="129393" y="509604"/>
                </a:lnTo>
                <a:lnTo>
                  <a:pt x="111542" y="542501"/>
                </a:lnTo>
                <a:lnTo>
                  <a:pt x="98689" y="568243"/>
                </a:lnTo>
                <a:lnTo>
                  <a:pt x="81868" y="607004"/>
                </a:lnTo>
                <a:lnTo>
                  <a:pt x="53391" y="682102"/>
                </a:lnTo>
                <a:lnTo>
                  <a:pt x="39510" y="722696"/>
                </a:lnTo>
                <a:lnTo>
                  <a:pt x="26341" y="766969"/>
                </a:lnTo>
                <a:lnTo>
                  <a:pt x="18946" y="804217"/>
                </a:lnTo>
                <a:lnTo>
                  <a:pt x="14215" y="839384"/>
                </a:lnTo>
                <a:lnTo>
                  <a:pt x="8634" y="880849"/>
                </a:lnTo>
                <a:lnTo>
                  <a:pt x="1640" y="941074"/>
                </a:lnTo>
                <a:lnTo>
                  <a:pt x="0" y="967969"/>
                </a:lnTo>
                <a:lnTo>
                  <a:pt x="4351" y="1010403"/>
                </a:lnTo>
                <a:lnTo>
                  <a:pt x="8178" y="1036387"/>
                </a:lnTo>
                <a:lnTo>
                  <a:pt x="12635" y="1060377"/>
                </a:lnTo>
                <a:lnTo>
                  <a:pt x="22667" y="1104813"/>
                </a:lnTo>
                <a:lnTo>
                  <a:pt x="28961" y="1127902"/>
                </a:lnTo>
                <a:lnTo>
                  <a:pt x="43575" y="1176416"/>
                </a:lnTo>
                <a:lnTo>
                  <a:pt x="59595" y="1218934"/>
                </a:lnTo>
                <a:lnTo>
                  <a:pt x="77193" y="1254975"/>
                </a:lnTo>
                <a:lnTo>
                  <a:pt x="97714" y="1283693"/>
                </a:lnTo>
                <a:lnTo>
                  <a:pt x="130687" y="1325832"/>
                </a:lnTo>
                <a:lnTo>
                  <a:pt x="148159" y="1346618"/>
                </a:lnTo>
                <a:lnTo>
                  <a:pt x="162275" y="1361254"/>
                </a:lnTo>
                <a:lnTo>
                  <a:pt x="174898" y="1370933"/>
                </a:lnTo>
                <a:lnTo>
                  <a:pt x="197266" y="1381738"/>
                </a:lnTo>
                <a:lnTo>
                  <a:pt x="217440" y="1390972"/>
                </a:lnTo>
                <a:lnTo>
                  <a:pt x="239739" y="1399381"/>
                </a:lnTo>
                <a:lnTo>
                  <a:pt x="253686" y="1404291"/>
                </a:lnTo>
                <a:lnTo>
                  <a:pt x="274263" y="1412286"/>
                </a:lnTo>
                <a:lnTo>
                  <a:pt x="292616" y="1419014"/>
                </a:lnTo>
                <a:lnTo>
                  <a:pt x="304177" y="1422142"/>
                </a:lnTo>
                <a:lnTo>
                  <a:pt x="325913" y="1427205"/>
                </a:lnTo>
                <a:lnTo>
                  <a:pt x="344458" y="1431007"/>
                </a:lnTo>
                <a:lnTo>
                  <a:pt x="364768" y="1437803"/>
                </a:lnTo>
                <a:lnTo>
                  <a:pt x="382211" y="1440514"/>
                </a:lnTo>
                <a:lnTo>
                  <a:pt x="399742" y="1446560"/>
                </a:lnTo>
                <a:lnTo>
                  <a:pt x="403217" y="1447174"/>
                </a:lnTo>
                <a:lnTo>
                  <a:pt x="403629" y="1446630"/>
                </a:lnTo>
                <a:lnTo>
                  <a:pt x="401999" y="1445315"/>
                </a:lnTo>
                <a:lnTo>
                  <a:pt x="384450" y="1439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66"/>
          <p:cNvSpPr/>
          <p:nvPr/>
        </p:nvSpPr>
        <p:spPr>
          <a:xfrm>
            <a:off x="894397" y="3669029"/>
            <a:ext cx="299453" cy="246443"/>
          </a:xfrm>
          <a:custGeom>
            <a:avLst/>
            <a:gdLst/>
            <a:ahLst/>
            <a:cxnLst/>
            <a:rect l="0" t="0" r="0" b="0"/>
            <a:pathLst>
              <a:path w="299453" h="246443">
                <a:moveTo>
                  <a:pt x="0" y="0"/>
                </a:moveTo>
                <a:lnTo>
                  <a:pt x="9102" y="0"/>
                </a:lnTo>
                <a:lnTo>
                  <a:pt x="14640" y="953"/>
                </a:lnTo>
                <a:lnTo>
                  <a:pt x="21190" y="2541"/>
                </a:lnTo>
                <a:lnTo>
                  <a:pt x="28414" y="4552"/>
                </a:lnTo>
                <a:lnTo>
                  <a:pt x="79539" y="21034"/>
                </a:lnTo>
                <a:lnTo>
                  <a:pt x="95889" y="25453"/>
                </a:lnTo>
                <a:lnTo>
                  <a:pt x="109646" y="28399"/>
                </a:lnTo>
                <a:lnTo>
                  <a:pt x="121675" y="30363"/>
                </a:lnTo>
                <a:lnTo>
                  <a:pt x="131599" y="32625"/>
                </a:lnTo>
                <a:lnTo>
                  <a:pt x="140120" y="35085"/>
                </a:lnTo>
                <a:lnTo>
                  <a:pt x="147706" y="37678"/>
                </a:lnTo>
                <a:lnTo>
                  <a:pt x="154668" y="40359"/>
                </a:lnTo>
                <a:lnTo>
                  <a:pt x="161215" y="43099"/>
                </a:lnTo>
                <a:lnTo>
                  <a:pt x="167484" y="45877"/>
                </a:lnTo>
                <a:lnTo>
                  <a:pt x="173568" y="47730"/>
                </a:lnTo>
                <a:lnTo>
                  <a:pt x="179530" y="48965"/>
                </a:lnTo>
                <a:lnTo>
                  <a:pt x="185409" y="49789"/>
                </a:lnTo>
                <a:lnTo>
                  <a:pt x="194091" y="53195"/>
                </a:lnTo>
                <a:lnTo>
                  <a:pt x="204641" y="58324"/>
                </a:lnTo>
                <a:lnTo>
                  <a:pt x="242141" y="77984"/>
                </a:lnTo>
                <a:lnTo>
                  <a:pt x="250010" y="82470"/>
                </a:lnTo>
                <a:lnTo>
                  <a:pt x="258113" y="87365"/>
                </a:lnTo>
                <a:lnTo>
                  <a:pt x="266373" y="92534"/>
                </a:lnTo>
                <a:lnTo>
                  <a:pt x="272832" y="96932"/>
                </a:lnTo>
                <a:lnTo>
                  <a:pt x="278091" y="100816"/>
                </a:lnTo>
                <a:lnTo>
                  <a:pt x="286473" y="107673"/>
                </a:lnTo>
                <a:lnTo>
                  <a:pt x="293374" y="113895"/>
                </a:lnTo>
                <a:lnTo>
                  <a:pt x="295595" y="116888"/>
                </a:lnTo>
                <a:lnTo>
                  <a:pt x="298063" y="122753"/>
                </a:lnTo>
                <a:lnTo>
                  <a:pt x="299160" y="128535"/>
                </a:lnTo>
                <a:lnTo>
                  <a:pt x="299452" y="131410"/>
                </a:lnTo>
                <a:lnTo>
                  <a:pt x="298695" y="135232"/>
                </a:lnTo>
                <a:lnTo>
                  <a:pt x="297238" y="139685"/>
                </a:lnTo>
                <a:lnTo>
                  <a:pt x="295313" y="144558"/>
                </a:lnTo>
                <a:lnTo>
                  <a:pt x="293078" y="149713"/>
                </a:lnTo>
                <a:lnTo>
                  <a:pt x="288054" y="160519"/>
                </a:lnTo>
                <a:lnTo>
                  <a:pt x="285381" y="165116"/>
                </a:lnTo>
                <a:lnTo>
                  <a:pt x="279871" y="172763"/>
                </a:lnTo>
                <a:lnTo>
                  <a:pt x="277068" y="177088"/>
                </a:lnTo>
                <a:lnTo>
                  <a:pt x="274247" y="181876"/>
                </a:lnTo>
                <a:lnTo>
                  <a:pt x="271414" y="186974"/>
                </a:lnTo>
                <a:lnTo>
                  <a:pt x="267620" y="191324"/>
                </a:lnTo>
                <a:lnTo>
                  <a:pt x="258325" y="198698"/>
                </a:lnTo>
                <a:lnTo>
                  <a:pt x="253179" y="202951"/>
                </a:lnTo>
                <a:lnTo>
                  <a:pt x="247843" y="207691"/>
                </a:lnTo>
                <a:lnTo>
                  <a:pt x="242381" y="212756"/>
                </a:lnTo>
                <a:lnTo>
                  <a:pt x="235883" y="218038"/>
                </a:lnTo>
                <a:lnTo>
                  <a:pt x="228693" y="223464"/>
                </a:lnTo>
                <a:lnTo>
                  <a:pt x="221042" y="228986"/>
                </a:lnTo>
                <a:lnTo>
                  <a:pt x="214036" y="233620"/>
                </a:lnTo>
                <a:lnTo>
                  <a:pt x="207461" y="237662"/>
                </a:lnTo>
                <a:lnTo>
                  <a:pt x="201172" y="241309"/>
                </a:lnTo>
                <a:lnTo>
                  <a:pt x="196027" y="243740"/>
                </a:lnTo>
                <a:lnTo>
                  <a:pt x="187771" y="246442"/>
                </a:lnTo>
                <a:lnTo>
                  <a:pt x="185188" y="246210"/>
                </a:lnTo>
                <a:lnTo>
                  <a:pt x="183466" y="245103"/>
                </a:lnTo>
                <a:lnTo>
                  <a:pt x="182318" y="243412"/>
                </a:lnTo>
                <a:lnTo>
                  <a:pt x="180600" y="242285"/>
                </a:lnTo>
                <a:lnTo>
                  <a:pt x="17145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7"/>
          <p:cNvSpPr/>
          <p:nvPr/>
        </p:nvSpPr>
        <p:spPr>
          <a:xfrm>
            <a:off x="1348739" y="3489007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59864" y="59864"/>
                </a:lnTo>
                <a:lnTo>
                  <a:pt x="67532" y="66579"/>
                </a:lnTo>
                <a:lnTo>
                  <a:pt x="74549" y="72008"/>
                </a:lnTo>
                <a:lnTo>
                  <a:pt x="81132" y="76581"/>
                </a:lnTo>
                <a:lnTo>
                  <a:pt x="87426" y="81534"/>
                </a:lnTo>
                <a:lnTo>
                  <a:pt x="93526" y="86741"/>
                </a:lnTo>
                <a:lnTo>
                  <a:pt x="104432" y="96654"/>
                </a:lnTo>
                <a:lnTo>
                  <a:pt x="112455" y="104235"/>
                </a:lnTo>
                <a:lnTo>
                  <a:pt x="116880" y="107590"/>
                </a:lnTo>
                <a:lnTo>
                  <a:pt x="121735" y="110779"/>
                </a:lnTo>
                <a:lnTo>
                  <a:pt x="126877" y="113858"/>
                </a:lnTo>
                <a:lnTo>
                  <a:pt x="131257" y="117815"/>
                </a:lnTo>
                <a:lnTo>
                  <a:pt x="135130" y="122359"/>
                </a:lnTo>
                <a:lnTo>
                  <a:pt x="138664" y="127292"/>
                </a:lnTo>
                <a:lnTo>
                  <a:pt x="142926" y="131534"/>
                </a:lnTo>
                <a:lnTo>
                  <a:pt x="147671" y="135314"/>
                </a:lnTo>
                <a:lnTo>
                  <a:pt x="152740" y="138787"/>
                </a:lnTo>
                <a:lnTo>
                  <a:pt x="157072" y="142055"/>
                </a:lnTo>
                <a:lnTo>
                  <a:pt x="160912" y="145186"/>
                </a:lnTo>
                <a:lnTo>
                  <a:pt x="164425" y="148226"/>
                </a:lnTo>
                <a:lnTo>
                  <a:pt x="168672" y="152157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8"/>
          <p:cNvSpPr/>
          <p:nvPr/>
        </p:nvSpPr>
        <p:spPr>
          <a:xfrm>
            <a:off x="1374457" y="3497579"/>
            <a:ext cx="128588" cy="197169"/>
          </a:xfrm>
          <a:custGeom>
            <a:avLst/>
            <a:gdLst/>
            <a:ahLst/>
            <a:cxnLst/>
            <a:rect l="0" t="0" r="0" b="0"/>
            <a:pathLst>
              <a:path w="128588" h="197169">
                <a:moveTo>
                  <a:pt x="128587" y="0"/>
                </a:moveTo>
                <a:lnTo>
                  <a:pt x="119486" y="4552"/>
                </a:lnTo>
                <a:lnTo>
                  <a:pt x="116805" y="7797"/>
                </a:lnTo>
                <a:lnTo>
                  <a:pt x="115017" y="11866"/>
                </a:lnTo>
                <a:lnTo>
                  <a:pt x="113826" y="16483"/>
                </a:lnTo>
                <a:lnTo>
                  <a:pt x="110174" y="23371"/>
                </a:lnTo>
                <a:lnTo>
                  <a:pt x="104882" y="31774"/>
                </a:lnTo>
                <a:lnTo>
                  <a:pt x="71306" y="81736"/>
                </a:lnTo>
                <a:lnTo>
                  <a:pt x="62777" y="93543"/>
                </a:lnTo>
                <a:lnTo>
                  <a:pt x="55186" y="103320"/>
                </a:lnTo>
                <a:lnTo>
                  <a:pt x="48221" y="111742"/>
                </a:lnTo>
                <a:lnTo>
                  <a:pt x="42625" y="119263"/>
                </a:lnTo>
                <a:lnTo>
                  <a:pt x="37941" y="126181"/>
                </a:lnTo>
                <a:lnTo>
                  <a:pt x="29245" y="139901"/>
                </a:lnTo>
                <a:lnTo>
                  <a:pt x="19030" y="155523"/>
                </a:lnTo>
                <a:lnTo>
                  <a:pt x="15544" y="162737"/>
                </a:lnTo>
                <a:lnTo>
                  <a:pt x="13220" y="16945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9"/>
          <p:cNvSpPr/>
          <p:nvPr/>
        </p:nvSpPr>
        <p:spPr>
          <a:xfrm>
            <a:off x="1581390" y="3421133"/>
            <a:ext cx="161513" cy="290760"/>
          </a:xfrm>
          <a:custGeom>
            <a:avLst/>
            <a:gdLst/>
            <a:ahLst/>
            <a:cxnLst/>
            <a:rect l="0" t="0" r="0" b="0"/>
            <a:pathLst>
              <a:path w="161513" h="290760">
                <a:moveTo>
                  <a:pt x="144539" y="16439"/>
                </a:moveTo>
                <a:lnTo>
                  <a:pt x="139989" y="7337"/>
                </a:lnTo>
                <a:lnTo>
                  <a:pt x="137695" y="4656"/>
                </a:lnTo>
                <a:lnTo>
                  <a:pt x="135214" y="2869"/>
                </a:lnTo>
                <a:lnTo>
                  <a:pt x="132608" y="1677"/>
                </a:lnTo>
                <a:lnTo>
                  <a:pt x="129917" y="883"/>
                </a:lnTo>
                <a:lnTo>
                  <a:pt x="127171" y="353"/>
                </a:lnTo>
                <a:lnTo>
                  <a:pt x="124388" y="0"/>
                </a:lnTo>
                <a:lnTo>
                  <a:pt x="118723" y="717"/>
                </a:lnTo>
                <a:lnTo>
                  <a:pt x="111136" y="2148"/>
                </a:lnTo>
                <a:lnTo>
                  <a:pt x="102268" y="4054"/>
                </a:lnTo>
                <a:lnTo>
                  <a:pt x="94451" y="5325"/>
                </a:lnTo>
                <a:lnTo>
                  <a:pt x="87335" y="6172"/>
                </a:lnTo>
                <a:lnTo>
                  <a:pt x="80685" y="6737"/>
                </a:lnTo>
                <a:lnTo>
                  <a:pt x="73395" y="8066"/>
                </a:lnTo>
                <a:lnTo>
                  <a:pt x="65677" y="9904"/>
                </a:lnTo>
                <a:lnTo>
                  <a:pt x="57675" y="12083"/>
                </a:lnTo>
                <a:lnTo>
                  <a:pt x="50435" y="13535"/>
                </a:lnTo>
                <a:lnTo>
                  <a:pt x="43703" y="14503"/>
                </a:lnTo>
                <a:lnTo>
                  <a:pt x="37310" y="15148"/>
                </a:lnTo>
                <a:lnTo>
                  <a:pt x="32096" y="16531"/>
                </a:lnTo>
                <a:lnTo>
                  <a:pt x="27667" y="18405"/>
                </a:lnTo>
                <a:lnTo>
                  <a:pt x="23762" y="20608"/>
                </a:lnTo>
                <a:lnTo>
                  <a:pt x="20206" y="22075"/>
                </a:lnTo>
                <a:lnTo>
                  <a:pt x="16883" y="23054"/>
                </a:lnTo>
                <a:lnTo>
                  <a:pt x="13715" y="23707"/>
                </a:lnTo>
                <a:lnTo>
                  <a:pt x="11603" y="25094"/>
                </a:lnTo>
                <a:lnTo>
                  <a:pt x="10195" y="26972"/>
                </a:lnTo>
                <a:lnTo>
                  <a:pt x="9257" y="29176"/>
                </a:lnTo>
                <a:lnTo>
                  <a:pt x="8214" y="34165"/>
                </a:lnTo>
                <a:lnTo>
                  <a:pt x="7750" y="40510"/>
                </a:lnTo>
                <a:lnTo>
                  <a:pt x="7544" y="49680"/>
                </a:lnTo>
                <a:lnTo>
                  <a:pt x="7394" y="74940"/>
                </a:lnTo>
                <a:lnTo>
                  <a:pt x="6437" y="81157"/>
                </a:lnTo>
                <a:lnTo>
                  <a:pt x="4846" y="88159"/>
                </a:lnTo>
                <a:lnTo>
                  <a:pt x="2833" y="95685"/>
                </a:lnTo>
                <a:lnTo>
                  <a:pt x="1491" y="102607"/>
                </a:lnTo>
                <a:lnTo>
                  <a:pt x="596" y="109127"/>
                </a:lnTo>
                <a:lnTo>
                  <a:pt x="0" y="115379"/>
                </a:lnTo>
                <a:lnTo>
                  <a:pt x="555" y="122404"/>
                </a:lnTo>
                <a:lnTo>
                  <a:pt x="1877" y="129945"/>
                </a:lnTo>
                <a:lnTo>
                  <a:pt x="3711" y="137829"/>
                </a:lnTo>
                <a:lnTo>
                  <a:pt x="4934" y="144038"/>
                </a:lnTo>
                <a:lnTo>
                  <a:pt x="5749" y="149130"/>
                </a:lnTo>
                <a:lnTo>
                  <a:pt x="6292" y="153478"/>
                </a:lnTo>
                <a:lnTo>
                  <a:pt x="8560" y="156376"/>
                </a:lnTo>
                <a:lnTo>
                  <a:pt x="11976" y="158308"/>
                </a:lnTo>
                <a:lnTo>
                  <a:pt x="16159" y="159596"/>
                </a:lnTo>
                <a:lnTo>
                  <a:pt x="19900" y="160454"/>
                </a:lnTo>
                <a:lnTo>
                  <a:pt x="23346" y="161027"/>
                </a:lnTo>
                <a:lnTo>
                  <a:pt x="31171" y="161945"/>
                </a:lnTo>
                <a:lnTo>
                  <a:pt x="33718" y="162021"/>
                </a:lnTo>
                <a:lnTo>
                  <a:pt x="41628" y="162105"/>
                </a:lnTo>
                <a:lnTo>
                  <a:pt x="46404" y="161175"/>
                </a:lnTo>
                <a:lnTo>
                  <a:pt x="51494" y="159602"/>
                </a:lnTo>
                <a:lnTo>
                  <a:pt x="56791" y="157601"/>
                </a:lnTo>
                <a:lnTo>
                  <a:pt x="64133" y="155314"/>
                </a:lnTo>
                <a:lnTo>
                  <a:pt x="82451" y="150234"/>
                </a:lnTo>
                <a:lnTo>
                  <a:pt x="90765" y="148498"/>
                </a:lnTo>
                <a:lnTo>
                  <a:pt x="98212" y="147341"/>
                </a:lnTo>
                <a:lnTo>
                  <a:pt x="105082" y="146570"/>
                </a:lnTo>
                <a:lnTo>
                  <a:pt x="112519" y="147008"/>
                </a:lnTo>
                <a:lnTo>
                  <a:pt x="120335" y="148253"/>
                </a:lnTo>
                <a:lnTo>
                  <a:pt x="128403" y="150035"/>
                </a:lnTo>
                <a:lnTo>
                  <a:pt x="134734" y="151223"/>
                </a:lnTo>
                <a:lnTo>
                  <a:pt x="139908" y="152015"/>
                </a:lnTo>
                <a:lnTo>
                  <a:pt x="144309" y="152543"/>
                </a:lnTo>
                <a:lnTo>
                  <a:pt x="148196" y="153848"/>
                </a:lnTo>
                <a:lnTo>
                  <a:pt x="151740" y="155670"/>
                </a:lnTo>
                <a:lnTo>
                  <a:pt x="155055" y="157837"/>
                </a:lnTo>
                <a:lnTo>
                  <a:pt x="157264" y="160234"/>
                </a:lnTo>
                <a:lnTo>
                  <a:pt x="158738" y="162785"/>
                </a:lnTo>
                <a:lnTo>
                  <a:pt x="160375" y="168159"/>
                </a:lnTo>
                <a:lnTo>
                  <a:pt x="161102" y="173723"/>
                </a:lnTo>
                <a:lnTo>
                  <a:pt x="161426" y="181911"/>
                </a:lnTo>
                <a:lnTo>
                  <a:pt x="161512" y="186761"/>
                </a:lnTo>
                <a:lnTo>
                  <a:pt x="160617" y="191899"/>
                </a:lnTo>
                <a:lnTo>
                  <a:pt x="159068" y="197230"/>
                </a:lnTo>
                <a:lnTo>
                  <a:pt x="157083" y="202689"/>
                </a:lnTo>
                <a:lnTo>
                  <a:pt x="153854" y="207281"/>
                </a:lnTo>
                <a:lnTo>
                  <a:pt x="149797" y="211294"/>
                </a:lnTo>
                <a:lnTo>
                  <a:pt x="145187" y="214923"/>
                </a:lnTo>
                <a:lnTo>
                  <a:pt x="139256" y="220199"/>
                </a:lnTo>
                <a:lnTo>
                  <a:pt x="125046" y="233682"/>
                </a:lnTo>
                <a:lnTo>
                  <a:pt x="117256" y="239373"/>
                </a:lnTo>
                <a:lnTo>
                  <a:pt x="109206" y="244119"/>
                </a:lnTo>
                <a:lnTo>
                  <a:pt x="100981" y="248236"/>
                </a:lnTo>
                <a:lnTo>
                  <a:pt x="93593" y="252885"/>
                </a:lnTo>
                <a:lnTo>
                  <a:pt x="86763" y="257890"/>
                </a:lnTo>
                <a:lnTo>
                  <a:pt x="80304" y="263131"/>
                </a:lnTo>
                <a:lnTo>
                  <a:pt x="74093" y="267578"/>
                </a:lnTo>
                <a:lnTo>
                  <a:pt x="68048" y="271495"/>
                </a:lnTo>
                <a:lnTo>
                  <a:pt x="33097" y="290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70"/>
          <p:cNvSpPr/>
          <p:nvPr/>
        </p:nvSpPr>
        <p:spPr>
          <a:xfrm>
            <a:off x="1391602" y="3789045"/>
            <a:ext cx="437199" cy="17146"/>
          </a:xfrm>
          <a:custGeom>
            <a:avLst/>
            <a:gdLst/>
            <a:ahLst/>
            <a:cxnLst/>
            <a:rect l="0" t="0" r="0" b="0"/>
            <a:pathLst>
              <a:path w="437199" h="17146">
                <a:moveTo>
                  <a:pt x="0" y="0"/>
                </a:moveTo>
                <a:lnTo>
                  <a:pt x="13652" y="0"/>
                </a:lnTo>
                <a:lnTo>
                  <a:pt x="18627" y="952"/>
                </a:lnTo>
                <a:lnTo>
                  <a:pt x="22895" y="2540"/>
                </a:lnTo>
                <a:lnTo>
                  <a:pt x="26693" y="4550"/>
                </a:lnTo>
                <a:lnTo>
                  <a:pt x="31131" y="5891"/>
                </a:lnTo>
                <a:lnTo>
                  <a:pt x="35994" y="6785"/>
                </a:lnTo>
                <a:lnTo>
                  <a:pt x="41141" y="7381"/>
                </a:lnTo>
                <a:lnTo>
                  <a:pt x="47430" y="7778"/>
                </a:lnTo>
                <a:lnTo>
                  <a:pt x="54480" y="8042"/>
                </a:lnTo>
                <a:lnTo>
                  <a:pt x="75515" y="8415"/>
                </a:lnTo>
                <a:lnTo>
                  <a:pt x="104240" y="8541"/>
                </a:lnTo>
                <a:lnTo>
                  <a:pt x="113308" y="7599"/>
                </a:lnTo>
                <a:lnTo>
                  <a:pt x="123164" y="6019"/>
                </a:lnTo>
                <a:lnTo>
                  <a:pt x="133544" y="4012"/>
                </a:lnTo>
                <a:lnTo>
                  <a:pt x="143322" y="2675"/>
                </a:lnTo>
                <a:lnTo>
                  <a:pt x="152698" y="1783"/>
                </a:lnTo>
                <a:lnTo>
                  <a:pt x="161806" y="1189"/>
                </a:lnTo>
                <a:lnTo>
                  <a:pt x="199866" y="528"/>
                </a:lnTo>
                <a:lnTo>
                  <a:pt x="348934" y="31"/>
                </a:lnTo>
                <a:lnTo>
                  <a:pt x="365020" y="973"/>
                </a:lnTo>
                <a:lnTo>
                  <a:pt x="379554" y="2553"/>
                </a:lnTo>
                <a:lnTo>
                  <a:pt x="393053" y="4560"/>
                </a:lnTo>
                <a:lnTo>
                  <a:pt x="403006" y="6850"/>
                </a:lnTo>
                <a:lnTo>
                  <a:pt x="410593" y="9329"/>
                </a:lnTo>
                <a:lnTo>
                  <a:pt x="43719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71"/>
          <p:cNvSpPr/>
          <p:nvPr/>
        </p:nvSpPr>
        <p:spPr>
          <a:xfrm>
            <a:off x="1452142" y="3884534"/>
            <a:ext cx="285806" cy="290210"/>
          </a:xfrm>
          <a:custGeom>
            <a:avLst/>
            <a:gdLst/>
            <a:ahLst/>
            <a:cxnLst/>
            <a:rect l="0" t="0" r="0" b="0"/>
            <a:pathLst>
              <a:path w="285806" h="290210">
                <a:moveTo>
                  <a:pt x="205208" y="7381"/>
                </a:moveTo>
                <a:lnTo>
                  <a:pt x="191555" y="2830"/>
                </a:lnTo>
                <a:lnTo>
                  <a:pt x="185628" y="1489"/>
                </a:lnTo>
                <a:lnTo>
                  <a:pt x="179772" y="595"/>
                </a:lnTo>
                <a:lnTo>
                  <a:pt x="173963" y="0"/>
                </a:lnTo>
                <a:lnTo>
                  <a:pt x="167233" y="555"/>
                </a:lnTo>
                <a:lnTo>
                  <a:pt x="159889" y="1878"/>
                </a:lnTo>
                <a:lnTo>
                  <a:pt x="152135" y="3712"/>
                </a:lnTo>
                <a:lnTo>
                  <a:pt x="141251" y="4935"/>
                </a:lnTo>
                <a:lnTo>
                  <a:pt x="128280" y="5750"/>
                </a:lnTo>
                <a:lnTo>
                  <a:pt x="113917" y="6294"/>
                </a:lnTo>
                <a:lnTo>
                  <a:pt x="100532" y="7609"/>
                </a:lnTo>
                <a:lnTo>
                  <a:pt x="87799" y="9438"/>
                </a:lnTo>
                <a:lnTo>
                  <a:pt x="75500" y="11609"/>
                </a:lnTo>
                <a:lnTo>
                  <a:pt x="64443" y="14010"/>
                </a:lnTo>
                <a:lnTo>
                  <a:pt x="54215" y="16563"/>
                </a:lnTo>
                <a:lnTo>
                  <a:pt x="44538" y="19217"/>
                </a:lnTo>
                <a:lnTo>
                  <a:pt x="37135" y="20986"/>
                </a:lnTo>
                <a:lnTo>
                  <a:pt x="31247" y="22166"/>
                </a:lnTo>
                <a:lnTo>
                  <a:pt x="26368" y="22953"/>
                </a:lnTo>
                <a:lnTo>
                  <a:pt x="18408" y="26367"/>
                </a:lnTo>
                <a:lnTo>
                  <a:pt x="11696" y="31059"/>
                </a:lnTo>
                <a:lnTo>
                  <a:pt x="5537" y="36319"/>
                </a:lnTo>
                <a:lnTo>
                  <a:pt x="3514" y="40008"/>
                </a:lnTo>
                <a:lnTo>
                  <a:pt x="2165" y="44372"/>
                </a:lnTo>
                <a:lnTo>
                  <a:pt x="1266" y="49187"/>
                </a:lnTo>
                <a:lnTo>
                  <a:pt x="666" y="55254"/>
                </a:lnTo>
                <a:lnTo>
                  <a:pt x="267" y="62156"/>
                </a:lnTo>
                <a:lnTo>
                  <a:pt x="0" y="69615"/>
                </a:lnTo>
                <a:lnTo>
                  <a:pt x="775" y="76493"/>
                </a:lnTo>
                <a:lnTo>
                  <a:pt x="2244" y="82983"/>
                </a:lnTo>
                <a:lnTo>
                  <a:pt x="4176" y="89215"/>
                </a:lnTo>
                <a:lnTo>
                  <a:pt x="5464" y="94321"/>
                </a:lnTo>
                <a:lnTo>
                  <a:pt x="6895" y="102536"/>
                </a:lnTo>
                <a:lnTo>
                  <a:pt x="7277" y="108917"/>
                </a:lnTo>
                <a:lnTo>
                  <a:pt x="7701" y="126168"/>
                </a:lnTo>
                <a:lnTo>
                  <a:pt x="7940" y="143648"/>
                </a:lnTo>
                <a:lnTo>
                  <a:pt x="7020" y="147755"/>
                </a:lnTo>
                <a:lnTo>
                  <a:pt x="3459" y="154859"/>
                </a:lnTo>
                <a:lnTo>
                  <a:pt x="3081" y="157135"/>
                </a:lnTo>
                <a:lnTo>
                  <a:pt x="3782" y="158652"/>
                </a:lnTo>
                <a:lnTo>
                  <a:pt x="5201" y="159663"/>
                </a:lnTo>
                <a:lnTo>
                  <a:pt x="7100" y="159385"/>
                </a:lnTo>
                <a:lnTo>
                  <a:pt x="15172" y="154128"/>
                </a:lnTo>
                <a:lnTo>
                  <a:pt x="21052" y="151024"/>
                </a:lnTo>
                <a:lnTo>
                  <a:pt x="29063" y="146470"/>
                </a:lnTo>
                <a:lnTo>
                  <a:pt x="40833" y="137598"/>
                </a:lnTo>
                <a:lnTo>
                  <a:pt x="54047" y="128437"/>
                </a:lnTo>
                <a:lnTo>
                  <a:pt x="61571" y="124280"/>
                </a:lnTo>
                <a:lnTo>
                  <a:pt x="69445" y="120556"/>
                </a:lnTo>
                <a:lnTo>
                  <a:pt x="77552" y="117121"/>
                </a:lnTo>
                <a:lnTo>
                  <a:pt x="85814" y="113878"/>
                </a:lnTo>
                <a:lnTo>
                  <a:pt x="102613" y="107735"/>
                </a:lnTo>
                <a:lnTo>
                  <a:pt x="112999" y="104764"/>
                </a:lnTo>
                <a:lnTo>
                  <a:pt x="124685" y="101830"/>
                </a:lnTo>
                <a:lnTo>
                  <a:pt x="137238" y="98922"/>
                </a:lnTo>
                <a:lnTo>
                  <a:pt x="148465" y="96983"/>
                </a:lnTo>
                <a:lnTo>
                  <a:pt x="158807" y="95691"/>
                </a:lnTo>
                <a:lnTo>
                  <a:pt x="168558" y="94829"/>
                </a:lnTo>
                <a:lnTo>
                  <a:pt x="177917" y="94254"/>
                </a:lnTo>
                <a:lnTo>
                  <a:pt x="195936" y="93616"/>
                </a:lnTo>
                <a:lnTo>
                  <a:pt x="204741" y="94399"/>
                </a:lnTo>
                <a:lnTo>
                  <a:pt x="213469" y="95873"/>
                </a:lnTo>
                <a:lnTo>
                  <a:pt x="222145" y="97808"/>
                </a:lnTo>
                <a:lnTo>
                  <a:pt x="229834" y="100050"/>
                </a:lnTo>
                <a:lnTo>
                  <a:pt x="236865" y="102498"/>
                </a:lnTo>
                <a:lnTo>
                  <a:pt x="243458" y="105082"/>
                </a:lnTo>
                <a:lnTo>
                  <a:pt x="249757" y="107757"/>
                </a:lnTo>
                <a:lnTo>
                  <a:pt x="261838" y="113270"/>
                </a:lnTo>
                <a:lnTo>
                  <a:pt x="266773" y="117026"/>
                </a:lnTo>
                <a:lnTo>
                  <a:pt x="271016" y="121435"/>
                </a:lnTo>
                <a:lnTo>
                  <a:pt x="274797" y="126279"/>
                </a:lnTo>
                <a:lnTo>
                  <a:pt x="278271" y="131414"/>
                </a:lnTo>
                <a:lnTo>
                  <a:pt x="281539" y="136742"/>
                </a:lnTo>
                <a:lnTo>
                  <a:pt x="284670" y="142199"/>
                </a:lnTo>
                <a:lnTo>
                  <a:pt x="285805" y="147742"/>
                </a:lnTo>
                <a:lnTo>
                  <a:pt x="285609" y="153343"/>
                </a:lnTo>
                <a:lnTo>
                  <a:pt x="284526" y="158981"/>
                </a:lnTo>
                <a:lnTo>
                  <a:pt x="283804" y="164645"/>
                </a:lnTo>
                <a:lnTo>
                  <a:pt x="283323" y="170326"/>
                </a:lnTo>
                <a:lnTo>
                  <a:pt x="283002" y="176018"/>
                </a:lnTo>
                <a:lnTo>
                  <a:pt x="280883" y="181718"/>
                </a:lnTo>
                <a:lnTo>
                  <a:pt x="277565" y="187423"/>
                </a:lnTo>
                <a:lnTo>
                  <a:pt x="273448" y="193131"/>
                </a:lnTo>
                <a:lnTo>
                  <a:pt x="258553" y="214818"/>
                </a:lnTo>
                <a:lnTo>
                  <a:pt x="253154" y="221872"/>
                </a:lnTo>
                <a:lnTo>
                  <a:pt x="247649" y="228480"/>
                </a:lnTo>
                <a:lnTo>
                  <a:pt x="242074" y="234790"/>
                </a:lnTo>
                <a:lnTo>
                  <a:pt x="236453" y="239950"/>
                </a:lnTo>
                <a:lnTo>
                  <a:pt x="230800" y="244342"/>
                </a:lnTo>
                <a:lnTo>
                  <a:pt x="225127" y="248222"/>
                </a:lnTo>
                <a:lnTo>
                  <a:pt x="215630" y="253666"/>
                </a:lnTo>
                <a:lnTo>
                  <a:pt x="189837" y="267336"/>
                </a:lnTo>
                <a:lnTo>
                  <a:pt x="161389" y="281995"/>
                </a:lnTo>
                <a:lnTo>
                  <a:pt x="153135" y="284754"/>
                </a:lnTo>
                <a:lnTo>
                  <a:pt x="144775" y="286594"/>
                </a:lnTo>
                <a:lnTo>
                  <a:pt x="136344" y="287821"/>
                </a:lnTo>
                <a:lnTo>
                  <a:pt x="128819" y="288638"/>
                </a:lnTo>
                <a:lnTo>
                  <a:pt x="121897" y="289183"/>
                </a:lnTo>
                <a:lnTo>
                  <a:pt x="110078" y="289789"/>
                </a:lnTo>
                <a:lnTo>
                  <a:pt x="101650" y="290058"/>
                </a:lnTo>
                <a:lnTo>
                  <a:pt x="82449" y="290209"/>
                </a:lnTo>
                <a:lnTo>
                  <a:pt x="76696" y="289278"/>
                </a:lnTo>
                <a:lnTo>
                  <a:pt x="71908" y="287705"/>
                </a:lnTo>
                <a:lnTo>
                  <a:pt x="64048" y="283417"/>
                </a:lnTo>
                <a:lnTo>
                  <a:pt x="60619" y="280940"/>
                </a:lnTo>
                <a:lnTo>
                  <a:pt x="50902" y="273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72"/>
          <p:cNvSpPr/>
          <p:nvPr/>
        </p:nvSpPr>
        <p:spPr>
          <a:xfrm>
            <a:off x="1743106" y="4586287"/>
            <a:ext cx="385732" cy="180024"/>
          </a:xfrm>
          <a:custGeom>
            <a:avLst/>
            <a:gdLst/>
            <a:ahLst/>
            <a:cxnLst/>
            <a:rect l="0" t="0" r="0" b="0"/>
            <a:pathLst>
              <a:path w="385732" h="180024">
                <a:moveTo>
                  <a:pt x="17113" y="0"/>
                </a:moveTo>
                <a:lnTo>
                  <a:pt x="12563" y="13653"/>
                </a:lnTo>
                <a:lnTo>
                  <a:pt x="11222" y="18627"/>
                </a:lnTo>
                <a:lnTo>
                  <a:pt x="10328" y="22896"/>
                </a:lnTo>
                <a:lnTo>
                  <a:pt x="9733" y="26694"/>
                </a:lnTo>
                <a:lnTo>
                  <a:pt x="9335" y="32083"/>
                </a:lnTo>
                <a:lnTo>
                  <a:pt x="9070" y="38534"/>
                </a:lnTo>
                <a:lnTo>
                  <a:pt x="8894" y="45692"/>
                </a:lnTo>
                <a:lnTo>
                  <a:pt x="7824" y="58084"/>
                </a:lnTo>
                <a:lnTo>
                  <a:pt x="2719" y="106216"/>
                </a:lnTo>
                <a:lnTo>
                  <a:pt x="1802" y="117483"/>
                </a:lnTo>
                <a:lnTo>
                  <a:pt x="784" y="134129"/>
                </a:lnTo>
                <a:lnTo>
                  <a:pt x="331" y="144704"/>
                </a:lnTo>
                <a:lnTo>
                  <a:pt x="76" y="156011"/>
                </a:lnTo>
                <a:lnTo>
                  <a:pt x="0" y="165394"/>
                </a:lnTo>
                <a:lnTo>
                  <a:pt x="942" y="167413"/>
                </a:lnTo>
                <a:lnTo>
                  <a:pt x="2523" y="168759"/>
                </a:lnTo>
                <a:lnTo>
                  <a:pt x="4528" y="169656"/>
                </a:lnTo>
                <a:lnTo>
                  <a:pt x="9298" y="170653"/>
                </a:lnTo>
                <a:lnTo>
                  <a:pt x="19878" y="171214"/>
                </a:lnTo>
                <a:lnTo>
                  <a:pt x="24671" y="171293"/>
                </a:lnTo>
                <a:lnTo>
                  <a:pt x="36440" y="169440"/>
                </a:lnTo>
                <a:lnTo>
                  <a:pt x="92055" y="158684"/>
                </a:lnTo>
                <a:lnTo>
                  <a:pt x="131701" y="152124"/>
                </a:lnTo>
                <a:lnTo>
                  <a:pt x="150655" y="149993"/>
                </a:lnTo>
                <a:lnTo>
                  <a:pt x="169006" y="148573"/>
                </a:lnTo>
                <a:lnTo>
                  <a:pt x="186955" y="147627"/>
                </a:lnTo>
                <a:lnTo>
                  <a:pt x="219599" y="146574"/>
                </a:lnTo>
                <a:lnTo>
                  <a:pt x="270259" y="145899"/>
                </a:lnTo>
                <a:lnTo>
                  <a:pt x="279222" y="146796"/>
                </a:lnTo>
                <a:lnTo>
                  <a:pt x="287103" y="148347"/>
                </a:lnTo>
                <a:lnTo>
                  <a:pt x="302844" y="152609"/>
                </a:lnTo>
                <a:lnTo>
                  <a:pt x="322540" y="157679"/>
                </a:lnTo>
                <a:lnTo>
                  <a:pt x="332173" y="160365"/>
                </a:lnTo>
                <a:lnTo>
                  <a:pt x="350497" y="165888"/>
                </a:lnTo>
                <a:lnTo>
                  <a:pt x="357479" y="167742"/>
                </a:lnTo>
                <a:lnTo>
                  <a:pt x="367777" y="169802"/>
                </a:lnTo>
                <a:lnTo>
                  <a:pt x="370904" y="171304"/>
                </a:lnTo>
                <a:lnTo>
                  <a:pt x="372989" y="173258"/>
                </a:lnTo>
                <a:lnTo>
                  <a:pt x="385731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73"/>
          <p:cNvSpPr/>
          <p:nvPr/>
        </p:nvSpPr>
        <p:spPr>
          <a:xfrm>
            <a:off x="2043112" y="4551997"/>
            <a:ext cx="8573" cy="471489"/>
          </a:xfrm>
          <a:custGeom>
            <a:avLst/>
            <a:gdLst/>
            <a:ahLst/>
            <a:cxnLst/>
            <a:rect l="0" t="0" r="0" b="0"/>
            <a:pathLst>
              <a:path w="8573" h="471489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5892" y="32083"/>
                </a:lnTo>
                <a:lnTo>
                  <a:pt x="6785" y="38534"/>
                </a:lnTo>
                <a:lnTo>
                  <a:pt x="7381" y="45692"/>
                </a:lnTo>
                <a:lnTo>
                  <a:pt x="8043" y="89205"/>
                </a:lnTo>
                <a:lnTo>
                  <a:pt x="8542" y="222434"/>
                </a:lnTo>
                <a:lnTo>
                  <a:pt x="7599" y="237825"/>
                </a:lnTo>
                <a:lnTo>
                  <a:pt x="6019" y="254752"/>
                </a:lnTo>
                <a:lnTo>
                  <a:pt x="4013" y="272705"/>
                </a:lnTo>
                <a:lnTo>
                  <a:pt x="2675" y="297056"/>
                </a:lnTo>
                <a:lnTo>
                  <a:pt x="793" y="379058"/>
                </a:lnTo>
                <a:lnTo>
                  <a:pt x="352" y="405961"/>
                </a:lnTo>
                <a:lnTo>
                  <a:pt x="1187" y="416373"/>
                </a:lnTo>
                <a:lnTo>
                  <a:pt x="2697" y="426172"/>
                </a:lnTo>
                <a:lnTo>
                  <a:pt x="4655" y="435562"/>
                </a:lnTo>
                <a:lnTo>
                  <a:pt x="5961" y="442775"/>
                </a:lnTo>
                <a:lnTo>
                  <a:pt x="6831" y="448536"/>
                </a:lnTo>
                <a:lnTo>
                  <a:pt x="7412" y="453329"/>
                </a:lnTo>
                <a:lnTo>
                  <a:pt x="7799" y="457477"/>
                </a:lnTo>
                <a:lnTo>
                  <a:pt x="8056" y="461195"/>
                </a:lnTo>
                <a:lnTo>
                  <a:pt x="8572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4"/>
          <p:cNvSpPr/>
          <p:nvPr/>
        </p:nvSpPr>
        <p:spPr>
          <a:xfrm>
            <a:off x="2271246" y="4449246"/>
            <a:ext cx="277102" cy="385366"/>
          </a:xfrm>
          <a:custGeom>
            <a:avLst/>
            <a:gdLst/>
            <a:ahLst/>
            <a:cxnLst/>
            <a:rect l="0" t="0" r="0" b="0"/>
            <a:pathLst>
              <a:path w="277102" h="385366">
                <a:moveTo>
                  <a:pt x="89048" y="51316"/>
                </a:moveTo>
                <a:lnTo>
                  <a:pt x="70845" y="51316"/>
                </a:lnTo>
                <a:lnTo>
                  <a:pt x="64531" y="53221"/>
                </a:lnTo>
                <a:lnTo>
                  <a:pt x="59368" y="56396"/>
                </a:lnTo>
                <a:lnTo>
                  <a:pt x="51092" y="65004"/>
                </a:lnTo>
                <a:lnTo>
                  <a:pt x="44239" y="75180"/>
                </a:lnTo>
                <a:lnTo>
                  <a:pt x="39173" y="84370"/>
                </a:lnTo>
                <a:lnTo>
                  <a:pt x="15591" y="130024"/>
                </a:lnTo>
                <a:lnTo>
                  <a:pt x="11502" y="138078"/>
                </a:lnTo>
                <a:lnTo>
                  <a:pt x="7823" y="148210"/>
                </a:lnTo>
                <a:lnTo>
                  <a:pt x="4418" y="159727"/>
                </a:lnTo>
                <a:lnTo>
                  <a:pt x="1196" y="172168"/>
                </a:lnTo>
                <a:lnTo>
                  <a:pt x="0" y="186176"/>
                </a:lnTo>
                <a:lnTo>
                  <a:pt x="155" y="201230"/>
                </a:lnTo>
                <a:lnTo>
                  <a:pt x="1916" y="229387"/>
                </a:lnTo>
                <a:lnTo>
                  <a:pt x="2698" y="248251"/>
                </a:lnTo>
                <a:lnTo>
                  <a:pt x="3859" y="256901"/>
                </a:lnTo>
                <a:lnTo>
                  <a:pt x="5585" y="265525"/>
                </a:lnTo>
                <a:lnTo>
                  <a:pt x="7689" y="274133"/>
                </a:lnTo>
                <a:lnTo>
                  <a:pt x="10044" y="281775"/>
                </a:lnTo>
                <a:lnTo>
                  <a:pt x="12566" y="288776"/>
                </a:lnTo>
                <a:lnTo>
                  <a:pt x="15200" y="295347"/>
                </a:lnTo>
                <a:lnTo>
                  <a:pt x="18861" y="302586"/>
                </a:lnTo>
                <a:lnTo>
                  <a:pt x="23207" y="310270"/>
                </a:lnTo>
                <a:lnTo>
                  <a:pt x="28009" y="318249"/>
                </a:lnTo>
                <a:lnTo>
                  <a:pt x="34068" y="326427"/>
                </a:lnTo>
                <a:lnTo>
                  <a:pt x="40965" y="334736"/>
                </a:lnTo>
                <a:lnTo>
                  <a:pt x="48420" y="343132"/>
                </a:lnTo>
                <a:lnTo>
                  <a:pt x="55296" y="349683"/>
                </a:lnTo>
                <a:lnTo>
                  <a:pt x="61784" y="355003"/>
                </a:lnTo>
                <a:lnTo>
                  <a:pt x="68015" y="359501"/>
                </a:lnTo>
                <a:lnTo>
                  <a:pt x="90436" y="374935"/>
                </a:lnTo>
                <a:lnTo>
                  <a:pt x="97594" y="378504"/>
                </a:lnTo>
                <a:lnTo>
                  <a:pt x="104270" y="380884"/>
                </a:lnTo>
                <a:lnTo>
                  <a:pt x="110627" y="382470"/>
                </a:lnTo>
                <a:lnTo>
                  <a:pt x="116769" y="383528"/>
                </a:lnTo>
                <a:lnTo>
                  <a:pt x="122769" y="384234"/>
                </a:lnTo>
                <a:lnTo>
                  <a:pt x="128674" y="384703"/>
                </a:lnTo>
                <a:lnTo>
                  <a:pt x="134515" y="385017"/>
                </a:lnTo>
                <a:lnTo>
                  <a:pt x="146086" y="385365"/>
                </a:lnTo>
                <a:lnTo>
                  <a:pt x="151838" y="384506"/>
                </a:lnTo>
                <a:lnTo>
                  <a:pt x="157579" y="382980"/>
                </a:lnTo>
                <a:lnTo>
                  <a:pt x="163310" y="381011"/>
                </a:lnTo>
                <a:lnTo>
                  <a:pt x="169036" y="378745"/>
                </a:lnTo>
                <a:lnTo>
                  <a:pt x="174759" y="376282"/>
                </a:lnTo>
                <a:lnTo>
                  <a:pt x="180479" y="373687"/>
                </a:lnTo>
                <a:lnTo>
                  <a:pt x="185244" y="370053"/>
                </a:lnTo>
                <a:lnTo>
                  <a:pt x="193080" y="360934"/>
                </a:lnTo>
                <a:lnTo>
                  <a:pt x="197455" y="356788"/>
                </a:lnTo>
                <a:lnTo>
                  <a:pt x="202277" y="353072"/>
                </a:lnTo>
                <a:lnTo>
                  <a:pt x="207397" y="349642"/>
                </a:lnTo>
                <a:lnTo>
                  <a:pt x="211762" y="344497"/>
                </a:lnTo>
                <a:lnTo>
                  <a:pt x="215625" y="338210"/>
                </a:lnTo>
                <a:lnTo>
                  <a:pt x="219153" y="331161"/>
                </a:lnTo>
                <a:lnTo>
                  <a:pt x="223410" y="324557"/>
                </a:lnTo>
                <a:lnTo>
                  <a:pt x="228153" y="318249"/>
                </a:lnTo>
                <a:lnTo>
                  <a:pt x="233220" y="312139"/>
                </a:lnTo>
                <a:lnTo>
                  <a:pt x="238503" y="302351"/>
                </a:lnTo>
                <a:lnTo>
                  <a:pt x="243929" y="290110"/>
                </a:lnTo>
                <a:lnTo>
                  <a:pt x="254087" y="264127"/>
                </a:lnTo>
                <a:lnTo>
                  <a:pt x="261776" y="243054"/>
                </a:lnTo>
                <a:lnTo>
                  <a:pt x="265160" y="230576"/>
                </a:lnTo>
                <a:lnTo>
                  <a:pt x="268369" y="216543"/>
                </a:lnTo>
                <a:lnTo>
                  <a:pt x="271461" y="201472"/>
                </a:lnTo>
                <a:lnTo>
                  <a:pt x="273521" y="187615"/>
                </a:lnTo>
                <a:lnTo>
                  <a:pt x="274895" y="174567"/>
                </a:lnTo>
                <a:lnTo>
                  <a:pt x="275811" y="162058"/>
                </a:lnTo>
                <a:lnTo>
                  <a:pt x="276422" y="148957"/>
                </a:lnTo>
                <a:lnTo>
                  <a:pt x="277101" y="121700"/>
                </a:lnTo>
                <a:lnTo>
                  <a:pt x="275377" y="107764"/>
                </a:lnTo>
                <a:lnTo>
                  <a:pt x="272322" y="93710"/>
                </a:lnTo>
                <a:lnTo>
                  <a:pt x="268381" y="79579"/>
                </a:lnTo>
                <a:lnTo>
                  <a:pt x="264801" y="69206"/>
                </a:lnTo>
                <a:lnTo>
                  <a:pt x="261462" y="61337"/>
                </a:lnTo>
                <a:lnTo>
                  <a:pt x="258283" y="55139"/>
                </a:lnTo>
                <a:lnTo>
                  <a:pt x="249671" y="43173"/>
                </a:lnTo>
                <a:lnTo>
                  <a:pt x="244708" y="37315"/>
                </a:lnTo>
                <a:lnTo>
                  <a:pt x="239494" y="32457"/>
                </a:lnTo>
                <a:lnTo>
                  <a:pt x="234113" y="28266"/>
                </a:lnTo>
                <a:lnTo>
                  <a:pt x="228621" y="24519"/>
                </a:lnTo>
                <a:lnTo>
                  <a:pt x="223054" y="21069"/>
                </a:lnTo>
                <a:lnTo>
                  <a:pt x="217438" y="17816"/>
                </a:lnTo>
                <a:lnTo>
                  <a:pt x="211789" y="14696"/>
                </a:lnTo>
                <a:lnTo>
                  <a:pt x="205165" y="12615"/>
                </a:lnTo>
                <a:lnTo>
                  <a:pt x="197892" y="11228"/>
                </a:lnTo>
                <a:lnTo>
                  <a:pt x="190186" y="10303"/>
                </a:lnTo>
                <a:lnTo>
                  <a:pt x="183143" y="8734"/>
                </a:lnTo>
                <a:lnTo>
                  <a:pt x="176543" y="6736"/>
                </a:lnTo>
                <a:lnTo>
                  <a:pt x="170239" y="4451"/>
                </a:lnTo>
                <a:lnTo>
                  <a:pt x="163178" y="2927"/>
                </a:lnTo>
                <a:lnTo>
                  <a:pt x="155613" y="1912"/>
                </a:lnTo>
                <a:lnTo>
                  <a:pt x="147712" y="1235"/>
                </a:lnTo>
                <a:lnTo>
                  <a:pt x="140540" y="784"/>
                </a:lnTo>
                <a:lnTo>
                  <a:pt x="127491" y="282"/>
                </a:lnTo>
                <a:lnTo>
                  <a:pt x="109435" y="0"/>
                </a:lnTo>
                <a:lnTo>
                  <a:pt x="102639" y="913"/>
                </a:lnTo>
                <a:lnTo>
                  <a:pt x="95251" y="2474"/>
                </a:lnTo>
                <a:lnTo>
                  <a:pt x="87469" y="4467"/>
                </a:lnTo>
                <a:lnTo>
                  <a:pt x="81328" y="6749"/>
                </a:lnTo>
                <a:lnTo>
                  <a:pt x="76282" y="9222"/>
                </a:lnTo>
                <a:lnTo>
                  <a:pt x="71965" y="11823"/>
                </a:lnTo>
                <a:lnTo>
                  <a:pt x="67182" y="13557"/>
                </a:lnTo>
                <a:lnTo>
                  <a:pt x="62088" y="14714"/>
                </a:lnTo>
                <a:lnTo>
                  <a:pt x="56788" y="15485"/>
                </a:lnTo>
                <a:lnTo>
                  <a:pt x="51349" y="16951"/>
                </a:lnTo>
                <a:lnTo>
                  <a:pt x="45818" y="18881"/>
                </a:lnTo>
                <a:lnTo>
                  <a:pt x="40226" y="21120"/>
                </a:lnTo>
                <a:lnTo>
                  <a:pt x="36497" y="23565"/>
                </a:lnTo>
                <a:lnTo>
                  <a:pt x="34012" y="26148"/>
                </a:lnTo>
                <a:lnTo>
                  <a:pt x="29041" y="34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75"/>
          <p:cNvSpPr/>
          <p:nvPr/>
        </p:nvSpPr>
        <p:spPr>
          <a:xfrm>
            <a:off x="1648777" y="5006917"/>
            <a:ext cx="1088708" cy="76576"/>
          </a:xfrm>
          <a:custGeom>
            <a:avLst/>
            <a:gdLst/>
            <a:ahLst/>
            <a:cxnLst/>
            <a:rect l="0" t="0" r="0" b="0"/>
            <a:pathLst>
              <a:path w="1088708" h="76576">
                <a:moveTo>
                  <a:pt x="0" y="76575"/>
                </a:moveTo>
                <a:lnTo>
                  <a:pt x="18203" y="72024"/>
                </a:lnTo>
                <a:lnTo>
                  <a:pt x="39840" y="67250"/>
                </a:lnTo>
                <a:lnTo>
                  <a:pt x="52278" y="64643"/>
                </a:lnTo>
                <a:lnTo>
                  <a:pt x="63427" y="61953"/>
                </a:lnTo>
                <a:lnTo>
                  <a:pt x="73717" y="59207"/>
                </a:lnTo>
                <a:lnTo>
                  <a:pt x="83435" y="56424"/>
                </a:lnTo>
                <a:lnTo>
                  <a:pt x="93723" y="54569"/>
                </a:lnTo>
                <a:lnTo>
                  <a:pt x="115315" y="52507"/>
                </a:lnTo>
                <a:lnTo>
                  <a:pt x="134027" y="50053"/>
                </a:lnTo>
                <a:lnTo>
                  <a:pt x="185297" y="42244"/>
                </a:lnTo>
                <a:lnTo>
                  <a:pt x="217829" y="38448"/>
                </a:lnTo>
                <a:lnTo>
                  <a:pt x="292076" y="31690"/>
                </a:lnTo>
                <a:lnTo>
                  <a:pt x="337592" y="29506"/>
                </a:lnTo>
                <a:lnTo>
                  <a:pt x="501982" y="24529"/>
                </a:lnTo>
                <a:lnTo>
                  <a:pt x="635218" y="16613"/>
                </a:lnTo>
                <a:lnTo>
                  <a:pt x="733804" y="9285"/>
                </a:lnTo>
                <a:lnTo>
                  <a:pt x="772095" y="5998"/>
                </a:lnTo>
                <a:lnTo>
                  <a:pt x="805243" y="3806"/>
                </a:lnTo>
                <a:lnTo>
                  <a:pt x="862393" y="1371"/>
                </a:lnTo>
                <a:lnTo>
                  <a:pt x="955611" y="0"/>
                </a:lnTo>
                <a:lnTo>
                  <a:pt x="980927" y="760"/>
                </a:lnTo>
                <a:lnTo>
                  <a:pt x="1001614" y="2219"/>
                </a:lnTo>
                <a:lnTo>
                  <a:pt x="1088707" y="165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6"/>
          <p:cNvSpPr/>
          <p:nvPr/>
        </p:nvSpPr>
        <p:spPr>
          <a:xfrm>
            <a:off x="1743075" y="5196624"/>
            <a:ext cx="400669" cy="341212"/>
          </a:xfrm>
          <a:custGeom>
            <a:avLst/>
            <a:gdLst/>
            <a:ahLst/>
            <a:cxnLst/>
            <a:rect l="0" t="0" r="0" b="0"/>
            <a:pathLst>
              <a:path w="400669" h="341212">
                <a:moveTo>
                  <a:pt x="0" y="41173"/>
                </a:moveTo>
                <a:lnTo>
                  <a:pt x="9101" y="41173"/>
                </a:lnTo>
                <a:lnTo>
                  <a:pt x="36430" y="38633"/>
                </a:lnTo>
                <a:lnTo>
                  <a:pt x="284865" y="12554"/>
                </a:lnTo>
                <a:lnTo>
                  <a:pt x="305162" y="9711"/>
                </a:lnTo>
                <a:lnTo>
                  <a:pt x="322504" y="6864"/>
                </a:lnTo>
                <a:lnTo>
                  <a:pt x="337875" y="4013"/>
                </a:lnTo>
                <a:lnTo>
                  <a:pt x="349075" y="2112"/>
                </a:lnTo>
                <a:lnTo>
                  <a:pt x="357494" y="845"/>
                </a:lnTo>
                <a:lnTo>
                  <a:pt x="364059" y="0"/>
                </a:lnTo>
                <a:lnTo>
                  <a:pt x="376434" y="1602"/>
                </a:lnTo>
                <a:lnTo>
                  <a:pt x="387331" y="5488"/>
                </a:lnTo>
                <a:lnTo>
                  <a:pt x="395349" y="10391"/>
                </a:lnTo>
                <a:lnTo>
                  <a:pt x="397869" y="14936"/>
                </a:lnTo>
                <a:lnTo>
                  <a:pt x="399548" y="20824"/>
                </a:lnTo>
                <a:lnTo>
                  <a:pt x="400668" y="27607"/>
                </a:lnTo>
                <a:lnTo>
                  <a:pt x="399509" y="34034"/>
                </a:lnTo>
                <a:lnTo>
                  <a:pt x="396832" y="40224"/>
                </a:lnTo>
                <a:lnTo>
                  <a:pt x="393142" y="46255"/>
                </a:lnTo>
                <a:lnTo>
                  <a:pt x="386872" y="58849"/>
                </a:lnTo>
                <a:lnTo>
                  <a:pt x="369745" y="95701"/>
                </a:lnTo>
                <a:lnTo>
                  <a:pt x="357939" y="117530"/>
                </a:lnTo>
                <a:lnTo>
                  <a:pt x="344353" y="140656"/>
                </a:lnTo>
                <a:lnTo>
                  <a:pt x="329581" y="164644"/>
                </a:lnTo>
                <a:lnTo>
                  <a:pt x="317828" y="182543"/>
                </a:lnTo>
                <a:lnTo>
                  <a:pt x="308088" y="196380"/>
                </a:lnTo>
                <a:lnTo>
                  <a:pt x="264726" y="253699"/>
                </a:lnTo>
                <a:lnTo>
                  <a:pt x="244021" y="280092"/>
                </a:lnTo>
                <a:lnTo>
                  <a:pt x="236023" y="290940"/>
                </a:lnTo>
                <a:lnTo>
                  <a:pt x="229738" y="300077"/>
                </a:lnTo>
                <a:lnTo>
                  <a:pt x="217359" y="319327"/>
                </a:lnTo>
                <a:lnTo>
                  <a:pt x="209022" y="329973"/>
                </a:lnTo>
                <a:lnTo>
                  <a:pt x="207928" y="332767"/>
                </a:lnTo>
                <a:lnTo>
                  <a:pt x="205739" y="3412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77"/>
          <p:cNvSpPr/>
          <p:nvPr/>
        </p:nvSpPr>
        <p:spPr>
          <a:xfrm>
            <a:off x="2239984" y="5117782"/>
            <a:ext cx="299414" cy="400756"/>
          </a:xfrm>
          <a:custGeom>
            <a:avLst/>
            <a:gdLst/>
            <a:ahLst/>
            <a:cxnLst/>
            <a:rect l="0" t="0" r="0" b="0"/>
            <a:pathLst>
              <a:path w="299414" h="400756">
                <a:moveTo>
                  <a:pt x="146028" y="17145"/>
                </a:moveTo>
                <a:lnTo>
                  <a:pt x="126715" y="55771"/>
                </a:lnTo>
                <a:lnTo>
                  <a:pt x="120770" y="65755"/>
                </a:lnTo>
                <a:lnTo>
                  <a:pt x="104005" y="92089"/>
                </a:lnTo>
                <a:lnTo>
                  <a:pt x="96105" y="105208"/>
                </a:lnTo>
                <a:lnTo>
                  <a:pt x="88933" y="117764"/>
                </a:lnTo>
                <a:lnTo>
                  <a:pt x="82247" y="129944"/>
                </a:lnTo>
                <a:lnTo>
                  <a:pt x="74933" y="141874"/>
                </a:lnTo>
                <a:lnTo>
                  <a:pt x="67199" y="153638"/>
                </a:lnTo>
                <a:lnTo>
                  <a:pt x="59185" y="165291"/>
                </a:lnTo>
                <a:lnTo>
                  <a:pt x="52890" y="176869"/>
                </a:lnTo>
                <a:lnTo>
                  <a:pt x="47741" y="188397"/>
                </a:lnTo>
                <a:lnTo>
                  <a:pt x="18981" y="261581"/>
                </a:lnTo>
                <a:lnTo>
                  <a:pt x="11800" y="282973"/>
                </a:lnTo>
                <a:lnTo>
                  <a:pt x="6060" y="302948"/>
                </a:lnTo>
                <a:lnTo>
                  <a:pt x="1281" y="321980"/>
                </a:lnTo>
                <a:lnTo>
                  <a:pt x="0" y="337526"/>
                </a:lnTo>
                <a:lnTo>
                  <a:pt x="1051" y="350747"/>
                </a:lnTo>
                <a:lnTo>
                  <a:pt x="3657" y="362419"/>
                </a:lnTo>
                <a:lnTo>
                  <a:pt x="6346" y="371153"/>
                </a:lnTo>
                <a:lnTo>
                  <a:pt x="11875" y="383397"/>
                </a:lnTo>
                <a:lnTo>
                  <a:pt x="20047" y="392014"/>
                </a:lnTo>
                <a:lnTo>
                  <a:pt x="29076" y="398066"/>
                </a:lnTo>
                <a:lnTo>
                  <a:pt x="36265" y="400755"/>
                </a:lnTo>
                <a:lnTo>
                  <a:pt x="40467" y="400521"/>
                </a:lnTo>
                <a:lnTo>
                  <a:pt x="45174" y="399411"/>
                </a:lnTo>
                <a:lnTo>
                  <a:pt x="70967" y="390787"/>
                </a:lnTo>
                <a:lnTo>
                  <a:pt x="77890" y="387207"/>
                </a:lnTo>
                <a:lnTo>
                  <a:pt x="84410" y="382916"/>
                </a:lnTo>
                <a:lnTo>
                  <a:pt x="90662" y="378150"/>
                </a:lnTo>
                <a:lnTo>
                  <a:pt x="98640" y="373068"/>
                </a:lnTo>
                <a:lnTo>
                  <a:pt x="107768" y="367774"/>
                </a:lnTo>
                <a:lnTo>
                  <a:pt x="117664" y="362340"/>
                </a:lnTo>
                <a:lnTo>
                  <a:pt x="126166" y="356813"/>
                </a:lnTo>
                <a:lnTo>
                  <a:pt x="133739" y="351222"/>
                </a:lnTo>
                <a:lnTo>
                  <a:pt x="140693" y="345591"/>
                </a:lnTo>
                <a:lnTo>
                  <a:pt x="148187" y="338979"/>
                </a:lnTo>
                <a:lnTo>
                  <a:pt x="164132" y="324013"/>
                </a:lnTo>
                <a:lnTo>
                  <a:pt x="175242" y="312211"/>
                </a:lnTo>
                <a:lnTo>
                  <a:pt x="215327" y="267555"/>
                </a:lnTo>
                <a:lnTo>
                  <a:pt x="236835" y="244643"/>
                </a:lnTo>
                <a:lnTo>
                  <a:pt x="245618" y="234533"/>
                </a:lnTo>
                <a:lnTo>
                  <a:pt x="253379" y="224936"/>
                </a:lnTo>
                <a:lnTo>
                  <a:pt x="260458" y="215680"/>
                </a:lnTo>
                <a:lnTo>
                  <a:pt x="266130" y="206651"/>
                </a:lnTo>
                <a:lnTo>
                  <a:pt x="270863" y="197775"/>
                </a:lnTo>
                <a:lnTo>
                  <a:pt x="274971" y="189000"/>
                </a:lnTo>
                <a:lnTo>
                  <a:pt x="279615" y="177435"/>
                </a:lnTo>
                <a:lnTo>
                  <a:pt x="289855" y="149345"/>
                </a:lnTo>
                <a:lnTo>
                  <a:pt x="293348" y="137663"/>
                </a:lnTo>
                <a:lnTo>
                  <a:pt x="295676" y="127971"/>
                </a:lnTo>
                <a:lnTo>
                  <a:pt x="297228" y="119604"/>
                </a:lnTo>
                <a:lnTo>
                  <a:pt x="298263" y="112121"/>
                </a:lnTo>
                <a:lnTo>
                  <a:pt x="298953" y="105227"/>
                </a:lnTo>
                <a:lnTo>
                  <a:pt x="299413" y="98727"/>
                </a:lnTo>
                <a:lnTo>
                  <a:pt x="298767" y="91536"/>
                </a:lnTo>
                <a:lnTo>
                  <a:pt x="297384" y="83884"/>
                </a:lnTo>
                <a:lnTo>
                  <a:pt x="295510" y="75925"/>
                </a:lnTo>
                <a:lnTo>
                  <a:pt x="290887" y="64542"/>
                </a:lnTo>
                <a:lnTo>
                  <a:pt x="284705" y="55356"/>
                </a:lnTo>
                <a:lnTo>
                  <a:pt x="275607" y="44923"/>
                </a:lnTo>
                <a:lnTo>
                  <a:pt x="270514" y="40426"/>
                </a:lnTo>
                <a:lnTo>
                  <a:pt x="265214" y="36476"/>
                </a:lnTo>
                <a:lnTo>
                  <a:pt x="259775" y="32890"/>
                </a:lnTo>
                <a:lnTo>
                  <a:pt x="254244" y="29547"/>
                </a:lnTo>
                <a:lnTo>
                  <a:pt x="248652" y="26366"/>
                </a:lnTo>
                <a:lnTo>
                  <a:pt x="243019" y="23292"/>
                </a:lnTo>
                <a:lnTo>
                  <a:pt x="234501" y="20290"/>
                </a:lnTo>
                <a:lnTo>
                  <a:pt x="224060" y="17337"/>
                </a:lnTo>
                <a:lnTo>
                  <a:pt x="212337" y="14415"/>
                </a:lnTo>
                <a:lnTo>
                  <a:pt x="201664" y="12468"/>
                </a:lnTo>
                <a:lnTo>
                  <a:pt x="191691" y="11169"/>
                </a:lnTo>
                <a:lnTo>
                  <a:pt x="182185" y="10304"/>
                </a:lnTo>
                <a:lnTo>
                  <a:pt x="173943" y="8775"/>
                </a:lnTo>
                <a:lnTo>
                  <a:pt x="166543" y="6802"/>
                </a:lnTo>
                <a:lnTo>
                  <a:pt x="159704" y="4535"/>
                </a:lnTo>
                <a:lnTo>
                  <a:pt x="153241" y="3023"/>
                </a:lnTo>
                <a:lnTo>
                  <a:pt x="147027" y="2015"/>
                </a:lnTo>
                <a:lnTo>
                  <a:pt x="120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8"/>
          <p:cNvSpPr/>
          <p:nvPr/>
        </p:nvSpPr>
        <p:spPr>
          <a:xfrm>
            <a:off x="4572000" y="2117407"/>
            <a:ext cx="709205" cy="1851661"/>
          </a:xfrm>
          <a:custGeom>
            <a:avLst/>
            <a:gdLst/>
            <a:ahLst/>
            <a:cxnLst/>
            <a:rect l="0" t="0" r="0" b="0"/>
            <a:pathLst>
              <a:path w="709205" h="1851661">
                <a:moveTo>
                  <a:pt x="240029" y="0"/>
                </a:moveTo>
                <a:lnTo>
                  <a:pt x="246873" y="12735"/>
                </a:lnTo>
                <a:lnTo>
                  <a:pt x="251961" y="19313"/>
                </a:lnTo>
                <a:lnTo>
                  <a:pt x="254651" y="21448"/>
                </a:lnTo>
                <a:lnTo>
                  <a:pt x="257397" y="22871"/>
                </a:lnTo>
                <a:lnTo>
                  <a:pt x="273199" y="29706"/>
                </a:lnTo>
                <a:lnTo>
                  <a:pt x="285955" y="33139"/>
                </a:lnTo>
                <a:lnTo>
                  <a:pt x="325528" y="42034"/>
                </a:lnTo>
                <a:lnTo>
                  <a:pt x="341796" y="46120"/>
                </a:lnTo>
                <a:lnTo>
                  <a:pt x="354546" y="49797"/>
                </a:lnTo>
                <a:lnTo>
                  <a:pt x="433383" y="75893"/>
                </a:lnTo>
                <a:lnTo>
                  <a:pt x="448942" y="82027"/>
                </a:lnTo>
                <a:lnTo>
                  <a:pt x="465029" y="88975"/>
                </a:lnTo>
                <a:lnTo>
                  <a:pt x="481470" y="96464"/>
                </a:lnTo>
                <a:lnTo>
                  <a:pt x="497192" y="105267"/>
                </a:lnTo>
                <a:lnTo>
                  <a:pt x="512436" y="114946"/>
                </a:lnTo>
                <a:lnTo>
                  <a:pt x="562020" y="148753"/>
                </a:lnTo>
                <a:lnTo>
                  <a:pt x="578717" y="161680"/>
                </a:lnTo>
                <a:lnTo>
                  <a:pt x="592487" y="174728"/>
                </a:lnTo>
                <a:lnTo>
                  <a:pt x="611902" y="198139"/>
                </a:lnTo>
                <a:lnTo>
                  <a:pt x="633424" y="223173"/>
                </a:lnTo>
                <a:lnTo>
                  <a:pt x="649537" y="252498"/>
                </a:lnTo>
                <a:lnTo>
                  <a:pt x="667143" y="283989"/>
                </a:lnTo>
                <a:lnTo>
                  <a:pt x="677508" y="310050"/>
                </a:lnTo>
                <a:lnTo>
                  <a:pt x="704627" y="418228"/>
                </a:lnTo>
                <a:lnTo>
                  <a:pt x="708455" y="456389"/>
                </a:lnTo>
                <a:lnTo>
                  <a:pt x="709204" y="501925"/>
                </a:lnTo>
                <a:lnTo>
                  <a:pt x="706361" y="550738"/>
                </a:lnTo>
                <a:lnTo>
                  <a:pt x="699406" y="608211"/>
                </a:lnTo>
                <a:lnTo>
                  <a:pt x="691529" y="652903"/>
                </a:lnTo>
                <a:lnTo>
                  <a:pt x="681678" y="699754"/>
                </a:lnTo>
                <a:lnTo>
                  <a:pt x="670950" y="736452"/>
                </a:lnTo>
                <a:lnTo>
                  <a:pt x="649650" y="806642"/>
                </a:lnTo>
                <a:lnTo>
                  <a:pt x="615758" y="900797"/>
                </a:lnTo>
                <a:lnTo>
                  <a:pt x="593385" y="960577"/>
                </a:lnTo>
                <a:lnTo>
                  <a:pt x="575613" y="1005192"/>
                </a:lnTo>
                <a:lnTo>
                  <a:pt x="560906" y="1039698"/>
                </a:lnTo>
                <a:lnTo>
                  <a:pt x="548245" y="1067464"/>
                </a:lnTo>
                <a:lnTo>
                  <a:pt x="526557" y="1111016"/>
                </a:lnTo>
                <a:lnTo>
                  <a:pt x="507392" y="1146248"/>
                </a:lnTo>
                <a:lnTo>
                  <a:pt x="454026" y="1240512"/>
                </a:lnTo>
                <a:lnTo>
                  <a:pt x="434834" y="1275874"/>
                </a:lnTo>
                <a:lnTo>
                  <a:pt x="419002" y="1304290"/>
                </a:lnTo>
                <a:lnTo>
                  <a:pt x="394976" y="1341708"/>
                </a:lnTo>
                <a:lnTo>
                  <a:pt x="374417" y="1375972"/>
                </a:lnTo>
                <a:lnTo>
                  <a:pt x="358812" y="1395451"/>
                </a:lnTo>
                <a:lnTo>
                  <a:pt x="339812" y="1423793"/>
                </a:lnTo>
                <a:lnTo>
                  <a:pt x="318667" y="1456710"/>
                </a:lnTo>
                <a:lnTo>
                  <a:pt x="296569" y="1487214"/>
                </a:lnTo>
                <a:lnTo>
                  <a:pt x="267260" y="1526612"/>
                </a:lnTo>
                <a:lnTo>
                  <a:pt x="235927" y="1566966"/>
                </a:lnTo>
                <a:lnTo>
                  <a:pt x="202513" y="1609085"/>
                </a:lnTo>
                <a:lnTo>
                  <a:pt x="182135" y="1633524"/>
                </a:lnTo>
                <a:lnTo>
                  <a:pt x="160456" y="1656764"/>
                </a:lnTo>
                <a:lnTo>
                  <a:pt x="135532" y="1681825"/>
                </a:lnTo>
                <a:lnTo>
                  <a:pt x="133217" y="1685096"/>
                </a:lnTo>
                <a:lnTo>
                  <a:pt x="129007" y="1694252"/>
                </a:lnTo>
                <a:lnTo>
                  <a:pt x="116993" y="1708419"/>
                </a:lnTo>
                <a:lnTo>
                  <a:pt x="96558" y="1729280"/>
                </a:lnTo>
                <a:lnTo>
                  <a:pt x="75129" y="1751745"/>
                </a:lnTo>
                <a:lnTo>
                  <a:pt x="49677" y="1784994"/>
                </a:lnTo>
                <a:lnTo>
                  <a:pt x="34658" y="1811684"/>
                </a:lnTo>
                <a:lnTo>
                  <a:pt x="30725" y="1816436"/>
                </a:lnTo>
                <a:lnTo>
                  <a:pt x="27151" y="1819605"/>
                </a:lnTo>
                <a:lnTo>
                  <a:pt x="23815" y="1821718"/>
                </a:lnTo>
                <a:lnTo>
                  <a:pt x="17569" y="1829145"/>
                </a:lnTo>
                <a:lnTo>
                  <a:pt x="14570" y="1833792"/>
                </a:lnTo>
                <a:lnTo>
                  <a:pt x="11618" y="1836891"/>
                </a:lnTo>
                <a:lnTo>
                  <a:pt x="8698" y="1838956"/>
                </a:lnTo>
                <a:lnTo>
                  <a:pt x="5798" y="1840333"/>
                </a:lnTo>
                <a:lnTo>
                  <a:pt x="3866" y="1842204"/>
                </a:lnTo>
                <a:lnTo>
                  <a:pt x="2577" y="1844403"/>
                </a:lnTo>
                <a:lnTo>
                  <a:pt x="0" y="1851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9"/>
          <p:cNvSpPr/>
          <p:nvPr/>
        </p:nvSpPr>
        <p:spPr>
          <a:xfrm>
            <a:off x="4478072" y="3823335"/>
            <a:ext cx="265379" cy="201821"/>
          </a:xfrm>
          <a:custGeom>
            <a:avLst/>
            <a:gdLst/>
            <a:ahLst/>
            <a:cxnLst/>
            <a:rect l="0" t="0" r="0" b="0"/>
            <a:pathLst>
              <a:path w="265379" h="201821">
                <a:moveTo>
                  <a:pt x="93928" y="0"/>
                </a:moveTo>
                <a:lnTo>
                  <a:pt x="93928" y="11932"/>
                </a:lnTo>
                <a:lnTo>
                  <a:pt x="92975" y="14622"/>
                </a:lnTo>
                <a:lnTo>
                  <a:pt x="89377" y="20151"/>
                </a:lnTo>
                <a:lnTo>
                  <a:pt x="86131" y="26769"/>
                </a:lnTo>
                <a:lnTo>
                  <a:pt x="82062" y="35943"/>
                </a:lnTo>
                <a:lnTo>
                  <a:pt x="77445" y="46822"/>
                </a:lnTo>
                <a:lnTo>
                  <a:pt x="73414" y="55027"/>
                </a:lnTo>
                <a:lnTo>
                  <a:pt x="69774" y="61449"/>
                </a:lnTo>
                <a:lnTo>
                  <a:pt x="52538" y="87703"/>
                </a:lnTo>
                <a:lnTo>
                  <a:pt x="48237" y="94663"/>
                </a:lnTo>
                <a:lnTo>
                  <a:pt x="44417" y="101209"/>
                </a:lnTo>
                <a:lnTo>
                  <a:pt x="40918" y="107477"/>
                </a:lnTo>
                <a:lnTo>
                  <a:pt x="36681" y="113561"/>
                </a:lnTo>
                <a:lnTo>
                  <a:pt x="31950" y="119523"/>
                </a:lnTo>
                <a:lnTo>
                  <a:pt x="26892" y="125402"/>
                </a:lnTo>
                <a:lnTo>
                  <a:pt x="18731" y="134474"/>
                </a:lnTo>
                <a:lnTo>
                  <a:pt x="15222" y="138227"/>
                </a:lnTo>
                <a:lnTo>
                  <a:pt x="12882" y="141681"/>
                </a:lnTo>
                <a:lnTo>
                  <a:pt x="11322" y="144936"/>
                </a:lnTo>
                <a:lnTo>
                  <a:pt x="9589" y="151094"/>
                </a:lnTo>
                <a:lnTo>
                  <a:pt x="8819" y="157005"/>
                </a:lnTo>
                <a:lnTo>
                  <a:pt x="7661" y="159915"/>
                </a:lnTo>
                <a:lnTo>
                  <a:pt x="3835" y="165688"/>
                </a:lnTo>
                <a:lnTo>
                  <a:pt x="2433" y="169514"/>
                </a:lnTo>
                <a:lnTo>
                  <a:pt x="1499" y="173969"/>
                </a:lnTo>
                <a:lnTo>
                  <a:pt x="0" y="185705"/>
                </a:lnTo>
                <a:lnTo>
                  <a:pt x="829" y="187621"/>
                </a:lnTo>
                <a:lnTo>
                  <a:pt x="4290" y="192290"/>
                </a:lnTo>
                <a:lnTo>
                  <a:pt x="7499" y="193915"/>
                </a:lnTo>
                <a:lnTo>
                  <a:pt x="11544" y="194999"/>
                </a:lnTo>
                <a:lnTo>
                  <a:pt x="16145" y="195722"/>
                </a:lnTo>
                <a:lnTo>
                  <a:pt x="21118" y="197156"/>
                </a:lnTo>
                <a:lnTo>
                  <a:pt x="26337" y="199065"/>
                </a:lnTo>
                <a:lnTo>
                  <a:pt x="31722" y="201289"/>
                </a:lnTo>
                <a:lnTo>
                  <a:pt x="38170" y="201820"/>
                </a:lnTo>
                <a:lnTo>
                  <a:pt x="45326" y="201222"/>
                </a:lnTo>
                <a:lnTo>
                  <a:pt x="52954" y="199870"/>
                </a:lnTo>
                <a:lnTo>
                  <a:pt x="61849" y="198969"/>
                </a:lnTo>
                <a:lnTo>
                  <a:pt x="71589" y="198368"/>
                </a:lnTo>
                <a:lnTo>
                  <a:pt x="81893" y="197968"/>
                </a:lnTo>
                <a:lnTo>
                  <a:pt x="92572" y="196749"/>
                </a:lnTo>
                <a:lnTo>
                  <a:pt x="103501" y="194983"/>
                </a:lnTo>
                <a:lnTo>
                  <a:pt x="114598" y="192853"/>
                </a:lnTo>
                <a:lnTo>
                  <a:pt x="124853" y="191434"/>
                </a:lnTo>
                <a:lnTo>
                  <a:pt x="134547" y="190488"/>
                </a:lnTo>
                <a:lnTo>
                  <a:pt x="143867" y="189857"/>
                </a:lnTo>
                <a:lnTo>
                  <a:pt x="152938" y="188484"/>
                </a:lnTo>
                <a:lnTo>
                  <a:pt x="161843" y="186615"/>
                </a:lnTo>
                <a:lnTo>
                  <a:pt x="170637" y="184418"/>
                </a:lnTo>
                <a:lnTo>
                  <a:pt x="178405" y="182953"/>
                </a:lnTo>
                <a:lnTo>
                  <a:pt x="185488" y="181976"/>
                </a:lnTo>
                <a:lnTo>
                  <a:pt x="192115" y="181325"/>
                </a:lnTo>
                <a:lnTo>
                  <a:pt x="202248" y="180890"/>
                </a:lnTo>
                <a:lnTo>
                  <a:pt x="265378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80"/>
          <p:cNvSpPr/>
          <p:nvPr/>
        </p:nvSpPr>
        <p:spPr>
          <a:xfrm>
            <a:off x="5343525" y="2674620"/>
            <a:ext cx="137160" cy="171451"/>
          </a:xfrm>
          <a:custGeom>
            <a:avLst/>
            <a:gdLst/>
            <a:ahLst/>
            <a:cxnLst/>
            <a:rect l="0" t="0" r="0" b="0"/>
            <a:pathLst>
              <a:path w="137160" h="171451">
                <a:moveTo>
                  <a:pt x="0" y="0"/>
                </a:moveTo>
                <a:lnTo>
                  <a:pt x="9102" y="13652"/>
                </a:lnTo>
                <a:lnTo>
                  <a:pt x="12735" y="18626"/>
                </a:lnTo>
                <a:lnTo>
                  <a:pt x="16109" y="22895"/>
                </a:lnTo>
                <a:lnTo>
                  <a:pt x="19312" y="26693"/>
                </a:lnTo>
                <a:lnTo>
                  <a:pt x="22400" y="31130"/>
                </a:lnTo>
                <a:lnTo>
                  <a:pt x="25410" y="35994"/>
                </a:lnTo>
                <a:lnTo>
                  <a:pt x="28370" y="41140"/>
                </a:lnTo>
                <a:lnTo>
                  <a:pt x="32248" y="47429"/>
                </a:lnTo>
                <a:lnTo>
                  <a:pt x="41637" y="62037"/>
                </a:lnTo>
                <a:lnTo>
                  <a:pt x="47761" y="69933"/>
                </a:lnTo>
                <a:lnTo>
                  <a:pt x="54700" y="78054"/>
                </a:lnTo>
                <a:lnTo>
                  <a:pt x="62184" y="86326"/>
                </a:lnTo>
                <a:lnTo>
                  <a:pt x="70031" y="96603"/>
                </a:lnTo>
                <a:lnTo>
                  <a:pt x="78120" y="108217"/>
                </a:lnTo>
                <a:lnTo>
                  <a:pt x="86370" y="120722"/>
                </a:lnTo>
                <a:lnTo>
                  <a:pt x="92822" y="130011"/>
                </a:lnTo>
                <a:lnTo>
                  <a:pt x="98076" y="137156"/>
                </a:lnTo>
                <a:lnTo>
                  <a:pt x="102532" y="142873"/>
                </a:lnTo>
                <a:lnTo>
                  <a:pt x="106454" y="147636"/>
                </a:lnTo>
                <a:lnTo>
                  <a:pt x="110022" y="151764"/>
                </a:lnTo>
                <a:lnTo>
                  <a:pt x="118041" y="160682"/>
                </a:lnTo>
                <a:lnTo>
                  <a:pt x="121677" y="164441"/>
                </a:lnTo>
                <a:lnTo>
                  <a:pt x="137159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81"/>
          <p:cNvSpPr/>
          <p:nvPr/>
        </p:nvSpPr>
        <p:spPr>
          <a:xfrm>
            <a:off x="5343525" y="2700337"/>
            <a:ext cx="128588" cy="171451"/>
          </a:xfrm>
          <a:custGeom>
            <a:avLst/>
            <a:gdLst/>
            <a:ahLst/>
            <a:cxnLst/>
            <a:rect l="0" t="0" r="0" b="0"/>
            <a:pathLst>
              <a:path w="128588" h="171451">
                <a:moveTo>
                  <a:pt x="128587" y="0"/>
                </a:moveTo>
                <a:lnTo>
                  <a:pt x="124037" y="13652"/>
                </a:lnTo>
                <a:lnTo>
                  <a:pt x="121743" y="19579"/>
                </a:lnTo>
                <a:lnTo>
                  <a:pt x="119262" y="25435"/>
                </a:lnTo>
                <a:lnTo>
                  <a:pt x="116656" y="31244"/>
                </a:lnTo>
                <a:lnTo>
                  <a:pt x="113013" y="37022"/>
                </a:lnTo>
                <a:lnTo>
                  <a:pt x="108679" y="42779"/>
                </a:lnTo>
                <a:lnTo>
                  <a:pt x="103885" y="48522"/>
                </a:lnTo>
                <a:lnTo>
                  <a:pt x="98784" y="55208"/>
                </a:lnTo>
                <a:lnTo>
                  <a:pt x="93478" y="62523"/>
                </a:lnTo>
                <a:lnTo>
                  <a:pt x="88036" y="70257"/>
                </a:lnTo>
                <a:lnTo>
                  <a:pt x="71830" y="91550"/>
                </a:lnTo>
                <a:lnTo>
                  <a:pt x="30381" y="144026"/>
                </a:lnTo>
                <a:lnTo>
                  <a:pt x="15725" y="16180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2"/>
          <p:cNvSpPr/>
          <p:nvPr/>
        </p:nvSpPr>
        <p:spPr>
          <a:xfrm>
            <a:off x="5574982" y="2533723"/>
            <a:ext cx="300039" cy="222558"/>
          </a:xfrm>
          <a:custGeom>
            <a:avLst/>
            <a:gdLst/>
            <a:ahLst/>
            <a:cxnLst/>
            <a:rect l="0" t="0" r="0" b="0"/>
            <a:pathLst>
              <a:path w="300039" h="222558">
                <a:moveTo>
                  <a:pt x="0" y="63744"/>
                </a:moveTo>
                <a:lnTo>
                  <a:pt x="4551" y="54643"/>
                </a:lnTo>
                <a:lnTo>
                  <a:pt x="6844" y="51009"/>
                </a:lnTo>
                <a:lnTo>
                  <a:pt x="11932" y="44431"/>
                </a:lnTo>
                <a:lnTo>
                  <a:pt x="16527" y="40391"/>
                </a:lnTo>
                <a:lnTo>
                  <a:pt x="22448" y="35793"/>
                </a:lnTo>
                <a:lnTo>
                  <a:pt x="29253" y="30822"/>
                </a:lnTo>
                <a:lnTo>
                  <a:pt x="35694" y="26556"/>
                </a:lnTo>
                <a:lnTo>
                  <a:pt x="41894" y="22760"/>
                </a:lnTo>
                <a:lnTo>
                  <a:pt x="47932" y="19276"/>
                </a:lnTo>
                <a:lnTo>
                  <a:pt x="56719" y="16001"/>
                </a:lnTo>
                <a:lnTo>
                  <a:pt x="67341" y="12865"/>
                </a:lnTo>
                <a:lnTo>
                  <a:pt x="79184" y="9822"/>
                </a:lnTo>
                <a:lnTo>
                  <a:pt x="88984" y="6841"/>
                </a:lnTo>
                <a:lnTo>
                  <a:pt x="97423" y="3901"/>
                </a:lnTo>
                <a:lnTo>
                  <a:pt x="104953" y="989"/>
                </a:lnTo>
                <a:lnTo>
                  <a:pt x="112832" y="0"/>
                </a:lnTo>
                <a:lnTo>
                  <a:pt x="120941" y="293"/>
                </a:lnTo>
                <a:lnTo>
                  <a:pt x="129205" y="1441"/>
                </a:lnTo>
                <a:lnTo>
                  <a:pt x="136619" y="2206"/>
                </a:lnTo>
                <a:lnTo>
                  <a:pt x="143467" y="2716"/>
                </a:lnTo>
                <a:lnTo>
                  <a:pt x="149937" y="3056"/>
                </a:lnTo>
                <a:lnTo>
                  <a:pt x="155203" y="4235"/>
                </a:lnTo>
                <a:lnTo>
                  <a:pt x="163594" y="8086"/>
                </a:lnTo>
                <a:lnTo>
                  <a:pt x="170499" y="12972"/>
                </a:lnTo>
                <a:lnTo>
                  <a:pt x="173673" y="15608"/>
                </a:lnTo>
                <a:lnTo>
                  <a:pt x="175790" y="19271"/>
                </a:lnTo>
                <a:lnTo>
                  <a:pt x="177201" y="23618"/>
                </a:lnTo>
                <a:lnTo>
                  <a:pt x="178142" y="28421"/>
                </a:lnTo>
                <a:lnTo>
                  <a:pt x="177816" y="33528"/>
                </a:lnTo>
                <a:lnTo>
                  <a:pt x="176647" y="38837"/>
                </a:lnTo>
                <a:lnTo>
                  <a:pt x="174914" y="44282"/>
                </a:lnTo>
                <a:lnTo>
                  <a:pt x="169949" y="52674"/>
                </a:lnTo>
                <a:lnTo>
                  <a:pt x="162830" y="63032"/>
                </a:lnTo>
                <a:lnTo>
                  <a:pt x="154273" y="74699"/>
                </a:lnTo>
                <a:lnTo>
                  <a:pt x="134606" y="100363"/>
                </a:lnTo>
                <a:lnTo>
                  <a:pt x="124027" y="113874"/>
                </a:lnTo>
                <a:lnTo>
                  <a:pt x="115070" y="125739"/>
                </a:lnTo>
                <a:lnTo>
                  <a:pt x="100037" y="146542"/>
                </a:lnTo>
                <a:lnTo>
                  <a:pt x="93361" y="154185"/>
                </a:lnTo>
                <a:lnTo>
                  <a:pt x="87006" y="160233"/>
                </a:lnTo>
                <a:lnTo>
                  <a:pt x="80864" y="165218"/>
                </a:lnTo>
                <a:lnTo>
                  <a:pt x="75817" y="170446"/>
                </a:lnTo>
                <a:lnTo>
                  <a:pt x="71500" y="175836"/>
                </a:lnTo>
                <a:lnTo>
                  <a:pt x="67668" y="181335"/>
                </a:lnTo>
                <a:lnTo>
                  <a:pt x="64162" y="186905"/>
                </a:lnTo>
                <a:lnTo>
                  <a:pt x="60872" y="192524"/>
                </a:lnTo>
                <a:lnTo>
                  <a:pt x="57727" y="198175"/>
                </a:lnTo>
                <a:lnTo>
                  <a:pt x="55630" y="202895"/>
                </a:lnTo>
                <a:lnTo>
                  <a:pt x="54232" y="206994"/>
                </a:lnTo>
                <a:lnTo>
                  <a:pt x="51988" y="215865"/>
                </a:lnTo>
                <a:lnTo>
                  <a:pt x="52756" y="217546"/>
                </a:lnTo>
                <a:lnTo>
                  <a:pt x="56149" y="221953"/>
                </a:lnTo>
                <a:lnTo>
                  <a:pt x="58388" y="222557"/>
                </a:lnTo>
                <a:lnTo>
                  <a:pt x="60833" y="222007"/>
                </a:lnTo>
                <a:lnTo>
                  <a:pt x="63415" y="220687"/>
                </a:lnTo>
                <a:lnTo>
                  <a:pt x="71365" y="219222"/>
                </a:lnTo>
                <a:lnTo>
                  <a:pt x="76152" y="218831"/>
                </a:lnTo>
                <a:lnTo>
                  <a:pt x="82200" y="218570"/>
                </a:lnTo>
                <a:lnTo>
                  <a:pt x="96541" y="218281"/>
                </a:lnTo>
                <a:lnTo>
                  <a:pt x="103413" y="217251"/>
                </a:lnTo>
                <a:lnTo>
                  <a:pt x="109900" y="215612"/>
                </a:lnTo>
                <a:lnTo>
                  <a:pt x="163289" y="197904"/>
                </a:lnTo>
                <a:lnTo>
                  <a:pt x="171724" y="196047"/>
                </a:lnTo>
                <a:lnTo>
                  <a:pt x="180206" y="194808"/>
                </a:lnTo>
                <a:lnTo>
                  <a:pt x="188717" y="193982"/>
                </a:lnTo>
                <a:lnTo>
                  <a:pt x="198202" y="193432"/>
                </a:lnTo>
                <a:lnTo>
                  <a:pt x="218900" y="192821"/>
                </a:lnTo>
                <a:lnTo>
                  <a:pt x="235719" y="192549"/>
                </a:lnTo>
                <a:lnTo>
                  <a:pt x="300038" y="1923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83"/>
          <p:cNvSpPr/>
          <p:nvPr/>
        </p:nvSpPr>
        <p:spPr>
          <a:xfrm>
            <a:off x="5566409" y="2839264"/>
            <a:ext cx="385764" cy="75387"/>
          </a:xfrm>
          <a:custGeom>
            <a:avLst/>
            <a:gdLst/>
            <a:ahLst/>
            <a:cxnLst/>
            <a:rect l="0" t="0" r="0" b="0"/>
            <a:pathLst>
              <a:path w="385764" h="75387">
                <a:moveTo>
                  <a:pt x="0" y="75386"/>
                </a:moveTo>
                <a:lnTo>
                  <a:pt x="18204" y="66284"/>
                </a:lnTo>
                <a:lnTo>
                  <a:pt x="25471" y="63603"/>
                </a:lnTo>
                <a:lnTo>
                  <a:pt x="32221" y="61815"/>
                </a:lnTo>
                <a:lnTo>
                  <a:pt x="38626" y="60624"/>
                </a:lnTo>
                <a:lnTo>
                  <a:pt x="45753" y="58877"/>
                </a:lnTo>
                <a:lnTo>
                  <a:pt x="53363" y="56760"/>
                </a:lnTo>
                <a:lnTo>
                  <a:pt x="61292" y="54396"/>
                </a:lnTo>
                <a:lnTo>
                  <a:pt x="75152" y="51867"/>
                </a:lnTo>
                <a:lnTo>
                  <a:pt x="92964" y="49229"/>
                </a:lnTo>
                <a:lnTo>
                  <a:pt x="113411" y="46518"/>
                </a:lnTo>
                <a:lnTo>
                  <a:pt x="129900" y="43758"/>
                </a:lnTo>
                <a:lnTo>
                  <a:pt x="143750" y="40966"/>
                </a:lnTo>
                <a:lnTo>
                  <a:pt x="155841" y="38151"/>
                </a:lnTo>
                <a:lnTo>
                  <a:pt x="167712" y="36275"/>
                </a:lnTo>
                <a:lnTo>
                  <a:pt x="179436" y="35025"/>
                </a:lnTo>
                <a:lnTo>
                  <a:pt x="191062" y="34191"/>
                </a:lnTo>
                <a:lnTo>
                  <a:pt x="207385" y="31730"/>
                </a:lnTo>
                <a:lnTo>
                  <a:pt x="226839" y="28184"/>
                </a:lnTo>
                <a:lnTo>
                  <a:pt x="248381" y="23916"/>
                </a:lnTo>
                <a:lnTo>
                  <a:pt x="265600" y="20117"/>
                </a:lnTo>
                <a:lnTo>
                  <a:pt x="279937" y="16632"/>
                </a:lnTo>
                <a:lnTo>
                  <a:pt x="328030" y="4196"/>
                </a:lnTo>
                <a:lnTo>
                  <a:pt x="337749" y="2208"/>
                </a:lnTo>
                <a:lnTo>
                  <a:pt x="346133" y="883"/>
                </a:lnTo>
                <a:lnTo>
                  <a:pt x="353629" y="0"/>
                </a:lnTo>
                <a:lnTo>
                  <a:pt x="359578" y="363"/>
                </a:lnTo>
                <a:lnTo>
                  <a:pt x="364496" y="1558"/>
                </a:lnTo>
                <a:lnTo>
                  <a:pt x="368727" y="3307"/>
                </a:lnTo>
                <a:lnTo>
                  <a:pt x="375969" y="5251"/>
                </a:lnTo>
                <a:lnTo>
                  <a:pt x="385763" y="68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84"/>
          <p:cNvSpPr/>
          <p:nvPr/>
        </p:nvSpPr>
        <p:spPr>
          <a:xfrm>
            <a:off x="5677852" y="2984630"/>
            <a:ext cx="325756" cy="220144"/>
          </a:xfrm>
          <a:custGeom>
            <a:avLst/>
            <a:gdLst/>
            <a:ahLst/>
            <a:cxnLst/>
            <a:rect l="0" t="0" r="0" b="0"/>
            <a:pathLst>
              <a:path w="325756" h="220144">
                <a:moveTo>
                  <a:pt x="0" y="24317"/>
                </a:moveTo>
                <a:lnTo>
                  <a:pt x="9102" y="15216"/>
                </a:lnTo>
                <a:lnTo>
                  <a:pt x="12735" y="12534"/>
                </a:lnTo>
                <a:lnTo>
                  <a:pt x="19313" y="9555"/>
                </a:lnTo>
                <a:lnTo>
                  <a:pt x="27951" y="5691"/>
                </a:lnTo>
                <a:lnTo>
                  <a:pt x="32921" y="3327"/>
                </a:lnTo>
                <a:lnTo>
                  <a:pt x="40045" y="1751"/>
                </a:lnTo>
                <a:lnTo>
                  <a:pt x="48604" y="701"/>
                </a:lnTo>
                <a:lnTo>
                  <a:pt x="58121" y="0"/>
                </a:lnTo>
                <a:lnTo>
                  <a:pt x="66369" y="486"/>
                </a:lnTo>
                <a:lnTo>
                  <a:pt x="73774" y="1762"/>
                </a:lnTo>
                <a:lnTo>
                  <a:pt x="80615" y="3565"/>
                </a:lnTo>
                <a:lnTo>
                  <a:pt x="88034" y="4768"/>
                </a:lnTo>
                <a:lnTo>
                  <a:pt x="95837" y="5569"/>
                </a:lnTo>
                <a:lnTo>
                  <a:pt x="103896" y="6103"/>
                </a:lnTo>
                <a:lnTo>
                  <a:pt x="111174" y="7412"/>
                </a:lnTo>
                <a:lnTo>
                  <a:pt x="117931" y="9237"/>
                </a:lnTo>
                <a:lnTo>
                  <a:pt x="124341" y="11406"/>
                </a:lnTo>
                <a:lnTo>
                  <a:pt x="128614" y="13805"/>
                </a:lnTo>
                <a:lnTo>
                  <a:pt x="131463" y="16356"/>
                </a:lnTo>
                <a:lnTo>
                  <a:pt x="135580" y="21732"/>
                </a:lnTo>
                <a:lnTo>
                  <a:pt x="140585" y="27296"/>
                </a:lnTo>
                <a:lnTo>
                  <a:pt x="142301" y="31065"/>
                </a:lnTo>
                <a:lnTo>
                  <a:pt x="143445" y="35483"/>
                </a:lnTo>
                <a:lnTo>
                  <a:pt x="144208" y="40334"/>
                </a:lnTo>
                <a:lnTo>
                  <a:pt x="143763" y="45472"/>
                </a:lnTo>
                <a:lnTo>
                  <a:pt x="142515" y="50803"/>
                </a:lnTo>
                <a:lnTo>
                  <a:pt x="140730" y="56262"/>
                </a:lnTo>
                <a:lnTo>
                  <a:pt x="137635" y="61806"/>
                </a:lnTo>
                <a:lnTo>
                  <a:pt x="133667" y="67407"/>
                </a:lnTo>
                <a:lnTo>
                  <a:pt x="129116" y="73046"/>
                </a:lnTo>
                <a:lnTo>
                  <a:pt x="125130" y="78711"/>
                </a:lnTo>
                <a:lnTo>
                  <a:pt x="121520" y="84392"/>
                </a:lnTo>
                <a:lnTo>
                  <a:pt x="118161" y="90085"/>
                </a:lnTo>
                <a:lnTo>
                  <a:pt x="114016" y="95784"/>
                </a:lnTo>
                <a:lnTo>
                  <a:pt x="109349" y="101490"/>
                </a:lnTo>
                <a:lnTo>
                  <a:pt x="104332" y="107198"/>
                </a:lnTo>
                <a:lnTo>
                  <a:pt x="99082" y="112909"/>
                </a:lnTo>
                <a:lnTo>
                  <a:pt x="88169" y="124334"/>
                </a:lnTo>
                <a:lnTo>
                  <a:pt x="82592" y="129095"/>
                </a:lnTo>
                <a:lnTo>
                  <a:pt x="76969" y="133221"/>
                </a:lnTo>
                <a:lnTo>
                  <a:pt x="71315" y="136925"/>
                </a:lnTo>
                <a:lnTo>
                  <a:pt x="62493" y="143580"/>
                </a:lnTo>
                <a:lnTo>
                  <a:pt x="58807" y="146688"/>
                </a:lnTo>
                <a:lnTo>
                  <a:pt x="53492" y="151618"/>
                </a:lnTo>
                <a:lnTo>
                  <a:pt x="29511" y="174981"/>
                </a:lnTo>
                <a:lnTo>
                  <a:pt x="5937" y="198412"/>
                </a:lnTo>
                <a:lnTo>
                  <a:pt x="3958" y="201340"/>
                </a:lnTo>
                <a:lnTo>
                  <a:pt x="1759" y="207134"/>
                </a:lnTo>
                <a:lnTo>
                  <a:pt x="2125" y="209060"/>
                </a:lnTo>
                <a:lnTo>
                  <a:pt x="3322" y="210344"/>
                </a:lnTo>
                <a:lnTo>
                  <a:pt x="5072" y="211200"/>
                </a:lnTo>
                <a:lnTo>
                  <a:pt x="6239" y="212723"/>
                </a:lnTo>
                <a:lnTo>
                  <a:pt x="7017" y="214691"/>
                </a:lnTo>
                <a:lnTo>
                  <a:pt x="7535" y="216956"/>
                </a:lnTo>
                <a:lnTo>
                  <a:pt x="9786" y="218465"/>
                </a:lnTo>
                <a:lnTo>
                  <a:pt x="17367" y="220143"/>
                </a:lnTo>
                <a:lnTo>
                  <a:pt x="27086" y="218348"/>
                </a:lnTo>
                <a:lnTo>
                  <a:pt x="32345" y="216536"/>
                </a:lnTo>
                <a:lnTo>
                  <a:pt x="58508" y="209443"/>
                </a:lnTo>
                <a:lnTo>
                  <a:pt x="76153" y="204884"/>
                </a:lnTo>
                <a:lnTo>
                  <a:pt x="95536" y="200893"/>
                </a:lnTo>
                <a:lnTo>
                  <a:pt x="116078" y="197279"/>
                </a:lnTo>
                <a:lnTo>
                  <a:pt x="137393" y="193918"/>
                </a:lnTo>
                <a:lnTo>
                  <a:pt x="154460" y="190724"/>
                </a:lnTo>
                <a:lnTo>
                  <a:pt x="168696" y="187643"/>
                </a:lnTo>
                <a:lnTo>
                  <a:pt x="181045" y="184636"/>
                </a:lnTo>
                <a:lnTo>
                  <a:pt x="192133" y="182631"/>
                </a:lnTo>
                <a:lnTo>
                  <a:pt x="202384" y="181295"/>
                </a:lnTo>
                <a:lnTo>
                  <a:pt x="212075" y="180404"/>
                </a:lnTo>
                <a:lnTo>
                  <a:pt x="221393" y="178857"/>
                </a:lnTo>
                <a:lnTo>
                  <a:pt x="230463" y="176874"/>
                </a:lnTo>
                <a:lnTo>
                  <a:pt x="239367" y="174599"/>
                </a:lnTo>
                <a:lnTo>
                  <a:pt x="247208" y="173083"/>
                </a:lnTo>
                <a:lnTo>
                  <a:pt x="254341" y="172072"/>
                </a:lnTo>
                <a:lnTo>
                  <a:pt x="261000" y="171398"/>
                </a:lnTo>
                <a:lnTo>
                  <a:pt x="269250" y="171901"/>
                </a:lnTo>
                <a:lnTo>
                  <a:pt x="278560" y="173189"/>
                </a:lnTo>
                <a:lnTo>
                  <a:pt x="288577" y="175000"/>
                </a:lnTo>
                <a:lnTo>
                  <a:pt x="296207" y="176207"/>
                </a:lnTo>
                <a:lnTo>
                  <a:pt x="302246" y="177012"/>
                </a:lnTo>
                <a:lnTo>
                  <a:pt x="307225" y="177549"/>
                </a:lnTo>
                <a:lnTo>
                  <a:pt x="311497" y="178859"/>
                </a:lnTo>
                <a:lnTo>
                  <a:pt x="315297" y="180685"/>
                </a:lnTo>
                <a:lnTo>
                  <a:pt x="325755" y="1871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85"/>
          <p:cNvSpPr/>
          <p:nvPr/>
        </p:nvSpPr>
        <p:spPr>
          <a:xfrm>
            <a:off x="3787519" y="4389120"/>
            <a:ext cx="295697" cy="617221"/>
          </a:xfrm>
          <a:custGeom>
            <a:avLst/>
            <a:gdLst/>
            <a:ahLst/>
            <a:cxnLst/>
            <a:rect l="0" t="0" r="0" b="0"/>
            <a:pathLst>
              <a:path w="295697" h="617221">
                <a:moveTo>
                  <a:pt x="141543" y="0"/>
                </a:moveTo>
                <a:lnTo>
                  <a:pt x="133747" y="14640"/>
                </a:lnTo>
                <a:lnTo>
                  <a:pt x="125060" y="28414"/>
                </a:lnTo>
                <a:lnTo>
                  <a:pt x="120077" y="38945"/>
                </a:lnTo>
                <a:lnTo>
                  <a:pt x="114850" y="51681"/>
                </a:lnTo>
                <a:lnTo>
                  <a:pt x="109460" y="65886"/>
                </a:lnTo>
                <a:lnTo>
                  <a:pt x="65468" y="167794"/>
                </a:lnTo>
                <a:lnTo>
                  <a:pt x="40739" y="222848"/>
                </a:lnTo>
                <a:lnTo>
                  <a:pt x="31478" y="242862"/>
                </a:lnTo>
                <a:lnTo>
                  <a:pt x="24351" y="262873"/>
                </a:lnTo>
                <a:lnTo>
                  <a:pt x="18648" y="282881"/>
                </a:lnTo>
                <a:lnTo>
                  <a:pt x="13893" y="302887"/>
                </a:lnTo>
                <a:lnTo>
                  <a:pt x="10723" y="320035"/>
                </a:lnTo>
                <a:lnTo>
                  <a:pt x="8610" y="335276"/>
                </a:lnTo>
                <a:lnTo>
                  <a:pt x="7201" y="349247"/>
                </a:lnTo>
                <a:lnTo>
                  <a:pt x="5309" y="364277"/>
                </a:lnTo>
                <a:lnTo>
                  <a:pt x="667" y="396216"/>
                </a:lnTo>
                <a:lnTo>
                  <a:pt x="0" y="408923"/>
                </a:lnTo>
                <a:lnTo>
                  <a:pt x="1800" y="428123"/>
                </a:lnTo>
                <a:lnTo>
                  <a:pt x="5775" y="443007"/>
                </a:lnTo>
                <a:lnTo>
                  <a:pt x="11670" y="457877"/>
                </a:lnTo>
                <a:lnTo>
                  <a:pt x="20639" y="477186"/>
                </a:lnTo>
                <a:lnTo>
                  <a:pt x="25697" y="484811"/>
                </a:lnTo>
                <a:lnTo>
                  <a:pt x="30975" y="490848"/>
                </a:lnTo>
                <a:lnTo>
                  <a:pt x="36399" y="495824"/>
                </a:lnTo>
                <a:lnTo>
                  <a:pt x="50045" y="508974"/>
                </a:lnTo>
                <a:lnTo>
                  <a:pt x="57684" y="516481"/>
                </a:lnTo>
                <a:lnTo>
                  <a:pt x="64682" y="521485"/>
                </a:lnTo>
                <a:lnTo>
                  <a:pt x="71253" y="524822"/>
                </a:lnTo>
                <a:lnTo>
                  <a:pt x="77538" y="527046"/>
                </a:lnTo>
                <a:lnTo>
                  <a:pt x="83633" y="529482"/>
                </a:lnTo>
                <a:lnTo>
                  <a:pt x="89601" y="532057"/>
                </a:lnTo>
                <a:lnTo>
                  <a:pt x="95485" y="534727"/>
                </a:lnTo>
                <a:lnTo>
                  <a:pt x="101313" y="536507"/>
                </a:lnTo>
                <a:lnTo>
                  <a:pt x="107103" y="537694"/>
                </a:lnTo>
                <a:lnTo>
                  <a:pt x="112868" y="538485"/>
                </a:lnTo>
                <a:lnTo>
                  <a:pt x="118616" y="539012"/>
                </a:lnTo>
                <a:lnTo>
                  <a:pt x="124353" y="539364"/>
                </a:lnTo>
                <a:lnTo>
                  <a:pt x="130083" y="539598"/>
                </a:lnTo>
                <a:lnTo>
                  <a:pt x="138666" y="538802"/>
                </a:lnTo>
                <a:lnTo>
                  <a:pt x="149150" y="537319"/>
                </a:lnTo>
                <a:lnTo>
                  <a:pt x="160902" y="535377"/>
                </a:lnTo>
                <a:lnTo>
                  <a:pt x="170642" y="533131"/>
                </a:lnTo>
                <a:lnTo>
                  <a:pt x="179039" y="530680"/>
                </a:lnTo>
                <a:lnTo>
                  <a:pt x="186543" y="528094"/>
                </a:lnTo>
                <a:lnTo>
                  <a:pt x="193450" y="525418"/>
                </a:lnTo>
                <a:lnTo>
                  <a:pt x="199960" y="522681"/>
                </a:lnTo>
                <a:lnTo>
                  <a:pt x="206206" y="519904"/>
                </a:lnTo>
                <a:lnTo>
                  <a:pt x="218225" y="514278"/>
                </a:lnTo>
                <a:lnTo>
                  <a:pt x="241462" y="502905"/>
                </a:lnTo>
                <a:lnTo>
                  <a:pt x="247209" y="499100"/>
                </a:lnTo>
                <a:lnTo>
                  <a:pt x="252944" y="494659"/>
                </a:lnTo>
                <a:lnTo>
                  <a:pt x="258673" y="489792"/>
                </a:lnTo>
                <a:lnTo>
                  <a:pt x="267578" y="481845"/>
                </a:lnTo>
                <a:lnTo>
                  <a:pt x="274711" y="474186"/>
                </a:lnTo>
                <a:lnTo>
                  <a:pt x="284082" y="460116"/>
                </a:lnTo>
                <a:lnTo>
                  <a:pt x="289984" y="452781"/>
                </a:lnTo>
                <a:lnTo>
                  <a:pt x="291938" y="448538"/>
                </a:lnTo>
                <a:lnTo>
                  <a:pt x="294110" y="438745"/>
                </a:lnTo>
                <a:lnTo>
                  <a:pt x="295333" y="422522"/>
                </a:lnTo>
                <a:lnTo>
                  <a:pt x="295696" y="410201"/>
                </a:lnTo>
                <a:lnTo>
                  <a:pt x="294794" y="406817"/>
                </a:lnTo>
                <a:lnTo>
                  <a:pt x="291252" y="400517"/>
                </a:lnTo>
                <a:lnTo>
                  <a:pt x="283903" y="391616"/>
                </a:lnTo>
                <a:lnTo>
                  <a:pt x="281217" y="389664"/>
                </a:lnTo>
                <a:lnTo>
                  <a:pt x="275693" y="387496"/>
                </a:lnTo>
                <a:lnTo>
                  <a:pt x="267523" y="386533"/>
                </a:lnTo>
                <a:lnTo>
                  <a:pt x="262677" y="386276"/>
                </a:lnTo>
                <a:lnTo>
                  <a:pt x="252213" y="385991"/>
                </a:lnTo>
                <a:lnTo>
                  <a:pt x="246756" y="385914"/>
                </a:lnTo>
                <a:lnTo>
                  <a:pt x="241212" y="386816"/>
                </a:lnTo>
                <a:lnTo>
                  <a:pt x="235612" y="388370"/>
                </a:lnTo>
                <a:lnTo>
                  <a:pt x="229973" y="390358"/>
                </a:lnTo>
                <a:lnTo>
                  <a:pt x="221451" y="396446"/>
                </a:lnTo>
                <a:lnTo>
                  <a:pt x="211008" y="405267"/>
                </a:lnTo>
                <a:lnTo>
                  <a:pt x="199283" y="415911"/>
                </a:lnTo>
                <a:lnTo>
                  <a:pt x="188608" y="424911"/>
                </a:lnTo>
                <a:lnTo>
                  <a:pt x="178635" y="432817"/>
                </a:lnTo>
                <a:lnTo>
                  <a:pt x="169129" y="439992"/>
                </a:lnTo>
                <a:lnTo>
                  <a:pt x="160886" y="447633"/>
                </a:lnTo>
                <a:lnTo>
                  <a:pt x="153486" y="455584"/>
                </a:lnTo>
                <a:lnTo>
                  <a:pt x="146647" y="463743"/>
                </a:lnTo>
                <a:lnTo>
                  <a:pt x="138278" y="474897"/>
                </a:lnTo>
                <a:lnTo>
                  <a:pt x="118820" y="502530"/>
                </a:lnTo>
                <a:lnTo>
                  <a:pt x="111154" y="515042"/>
                </a:lnTo>
                <a:lnTo>
                  <a:pt x="105091" y="526241"/>
                </a:lnTo>
                <a:lnTo>
                  <a:pt x="86927" y="563276"/>
                </a:lnTo>
                <a:lnTo>
                  <a:pt x="64390" y="617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86"/>
          <p:cNvSpPr/>
          <p:nvPr/>
        </p:nvSpPr>
        <p:spPr>
          <a:xfrm>
            <a:off x="3534727" y="4997821"/>
            <a:ext cx="985839" cy="119962"/>
          </a:xfrm>
          <a:custGeom>
            <a:avLst/>
            <a:gdLst/>
            <a:ahLst/>
            <a:cxnLst/>
            <a:rect l="0" t="0" r="0" b="0"/>
            <a:pathLst>
              <a:path w="985839" h="119962">
                <a:moveTo>
                  <a:pt x="0" y="119961"/>
                </a:moveTo>
                <a:lnTo>
                  <a:pt x="9102" y="110860"/>
                </a:lnTo>
                <a:lnTo>
                  <a:pt x="13688" y="108178"/>
                </a:lnTo>
                <a:lnTo>
                  <a:pt x="23864" y="105199"/>
                </a:lnTo>
                <a:lnTo>
                  <a:pt x="49405" y="98971"/>
                </a:lnTo>
                <a:lnTo>
                  <a:pt x="58653" y="96443"/>
                </a:lnTo>
                <a:lnTo>
                  <a:pt x="76551" y="91094"/>
                </a:lnTo>
                <a:lnTo>
                  <a:pt x="91991" y="87381"/>
                </a:lnTo>
                <a:lnTo>
                  <a:pt x="134547" y="78176"/>
                </a:lnTo>
                <a:lnTo>
                  <a:pt x="154468" y="74960"/>
                </a:lnTo>
                <a:lnTo>
                  <a:pt x="172512" y="72815"/>
                </a:lnTo>
                <a:lnTo>
                  <a:pt x="189302" y="71385"/>
                </a:lnTo>
                <a:lnTo>
                  <a:pt x="204307" y="69480"/>
                </a:lnTo>
                <a:lnTo>
                  <a:pt x="218119" y="67257"/>
                </a:lnTo>
                <a:lnTo>
                  <a:pt x="260843" y="59578"/>
                </a:lnTo>
                <a:lnTo>
                  <a:pt x="276765" y="56845"/>
                </a:lnTo>
                <a:lnTo>
                  <a:pt x="292142" y="53119"/>
                </a:lnTo>
                <a:lnTo>
                  <a:pt x="307157" y="48730"/>
                </a:lnTo>
                <a:lnTo>
                  <a:pt x="321929" y="43898"/>
                </a:lnTo>
                <a:lnTo>
                  <a:pt x="336539" y="39725"/>
                </a:lnTo>
                <a:lnTo>
                  <a:pt x="351042" y="35991"/>
                </a:lnTo>
                <a:lnTo>
                  <a:pt x="365473" y="32548"/>
                </a:lnTo>
                <a:lnTo>
                  <a:pt x="387476" y="28348"/>
                </a:lnTo>
                <a:lnTo>
                  <a:pt x="515058" y="6955"/>
                </a:lnTo>
                <a:lnTo>
                  <a:pt x="534824" y="4619"/>
                </a:lnTo>
                <a:lnTo>
                  <a:pt x="553718" y="3061"/>
                </a:lnTo>
                <a:lnTo>
                  <a:pt x="572028" y="2023"/>
                </a:lnTo>
                <a:lnTo>
                  <a:pt x="607612" y="869"/>
                </a:lnTo>
                <a:lnTo>
                  <a:pt x="694236" y="68"/>
                </a:lnTo>
                <a:lnTo>
                  <a:pt x="728602" y="0"/>
                </a:lnTo>
                <a:lnTo>
                  <a:pt x="744815" y="935"/>
                </a:lnTo>
                <a:lnTo>
                  <a:pt x="775529" y="4513"/>
                </a:lnTo>
                <a:lnTo>
                  <a:pt x="789435" y="6801"/>
                </a:lnTo>
                <a:lnTo>
                  <a:pt x="802514" y="9278"/>
                </a:lnTo>
                <a:lnTo>
                  <a:pt x="827208" y="14571"/>
                </a:lnTo>
                <a:lnTo>
                  <a:pt x="850883" y="20099"/>
                </a:lnTo>
                <a:lnTo>
                  <a:pt x="861577" y="22906"/>
                </a:lnTo>
                <a:lnTo>
                  <a:pt x="881081" y="28565"/>
                </a:lnTo>
                <a:lnTo>
                  <a:pt x="908126" y="37106"/>
                </a:lnTo>
                <a:lnTo>
                  <a:pt x="934237" y="45670"/>
                </a:lnTo>
                <a:lnTo>
                  <a:pt x="946394" y="48843"/>
                </a:lnTo>
                <a:lnTo>
                  <a:pt x="955925" y="51206"/>
                </a:lnTo>
                <a:lnTo>
                  <a:pt x="961133" y="53169"/>
                </a:lnTo>
                <a:lnTo>
                  <a:pt x="966510" y="55431"/>
                </a:lnTo>
                <a:lnTo>
                  <a:pt x="975025" y="57944"/>
                </a:lnTo>
                <a:lnTo>
                  <a:pt x="985838" y="599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87"/>
          <p:cNvSpPr/>
          <p:nvPr/>
        </p:nvSpPr>
        <p:spPr>
          <a:xfrm>
            <a:off x="3637597" y="5152088"/>
            <a:ext cx="281519" cy="480045"/>
          </a:xfrm>
          <a:custGeom>
            <a:avLst/>
            <a:gdLst/>
            <a:ahLst/>
            <a:cxnLst/>
            <a:rect l="0" t="0" r="0" b="0"/>
            <a:pathLst>
              <a:path w="281519" h="480045">
                <a:moveTo>
                  <a:pt x="0" y="51419"/>
                </a:moveTo>
                <a:lnTo>
                  <a:pt x="18203" y="51419"/>
                </a:lnTo>
                <a:lnTo>
                  <a:pt x="25470" y="50467"/>
                </a:lnTo>
                <a:lnTo>
                  <a:pt x="32221" y="48879"/>
                </a:lnTo>
                <a:lnTo>
                  <a:pt x="38625" y="46869"/>
                </a:lnTo>
                <a:lnTo>
                  <a:pt x="44800" y="44575"/>
                </a:lnTo>
                <a:lnTo>
                  <a:pt x="50822" y="42094"/>
                </a:lnTo>
                <a:lnTo>
                  <a:pt x="56741" y="39488"/>
                </a:lnTo>
                <a:lnTo>
                  <a:pt x="62593" y="37750"/>
                </a:lnTo>
                <a:lnTo>
                  <a:pt x="68398" y="36591"/>
                </a:lnTo>
                <a:lnTo>
                  <a:pt x="74174" y="35818"/>
                </a:lnTo>
                <a:lnTo>
                  <a:pt x="79929" y="34352"/>
                </a:lnTo>
                <a:lnTo>
                  <a:pt x="85671" y="32421"/>
                </a:lnTo>
                <a:lnTo>
                  <a:pt x="91405" y="30181"/>
                </a:lnTo>
                <a:lnTo>
                  <a:pt x="113014" y="22612"/>
                </a:lnTo>
                <a:lnTo>
                  <a:pt x="126778" y="17927"/>
                </a:lnTo>
                <a:lnTo>
                  <a:pt x="137858" y="13851"/>
                </a:lnTo>
                <a:lnTo>
                  <a:pt x="147151" y="10181"/>
                </a:lnTo>
                <a:lnTo>
                  <a:pt x="155250" y="6782"/>
                </a:lnTo>
                <a:lnTo>
                  <a:pt x="162555" y="4516"/>
                </a:lnTo>
                <a:lnTo>
                  <a:pt x="169330" y="3006"/>
                </a:lnTo>
                <a:lnTo>
                  <a:pt x="175752" y="1998"/>
                </a:lnTo>
                <a:lnTo>
                  <a:pt x="181938" y="1327"/>
                </a:lnTo>
                <a:lnTo>
                  <a:pt x="187967" y="879"/>
                </a:lnTo>
                <a:lnTo>
                  <a:pt x="193891" y="581"/>
                </a:lnTo>
                <a:lnTo>
                  <a:pt x="205554" y="249"/>
                </a:lnTo>
                <a:lnTo>
                  <a:pt x="241184" y="0"/>
                </a:lnTo>
                <a:lnTo>
                  <a:pt x="245562" y="947"/>
                </a:lnTo>
                <a:lnTo>
                  <a:pt x="250385" y="2531"/>
                </a:lnTo>
                <a:lnTo>
                  <a:pt x="255506" y="4539"/>
                </a:lnTo>
                <a:lnTo>
                  <a:pt x="263736" y="9311"/>
                </a:lnTo>
                <a:lnTo>
                  <a:pt x="267264" y="11917"/>
                </a:lnTo>
                <a:lnTo>
                  <a:pt x="269616" y="14607"/>
                </a:lnTo>
                <a:lnTo>
                  <a:pt x="271184" y="17353"/>
                </a:lnTo>
                <a:lnTo>
                  <a:pt x="275931" y="28308"/>
                </a:lnTo>
                <a:lnTo>
                  <a:pt x="278251" y="33154"/>
                </a:lnTo>
                <a:lnTo>
                  <a:pt x="280830" y="43619"/>
                </a:lnTo>
                <a:lnTo>
                  <a:pt x="281518" y="49077"/>
                </a:lnTo>
                <a:lnTo>
                  <a:pt x="279742" y="60221"/>
                </a:lnTo>
                <a:lnTo>
                  <a:pt x="270840" y="87448"/>
                </a:lnTo>
                <a:lnTo>
                  <a:pt x="268190" y="96393"/>
                </a:lnTo>
                <a:lnTo>
                  <a:pt x="262706" y="116493"/>
                </a:lnTo>
                <a:lnTo>
                  <a:pt x="254263" y="149229"/>
                </a:lnTo>
                <a:lnTo>
                  <a:pt x="249519" y="165203"/>
                </a:lnTo>
                <a:lnTo>
                  <a:pt x="236627" y="205812"/>
                </a:lnTo>
                <a:lnTo>
                  <a:pt x="230142" y="223881"/>
                </a:lnTo>
                <a:lnTo>
                  <a:pt x="223913" y="239736"/>
                </a:lnTo>
                <a:lnTo>
                  <a:pt x="217855" y="254116"/>
                </a:lnTo>
                <a:lnTo>
                  <a:pt x="212864" y="267513"/>
                </a:lnTo>
                <a:lnTo>
                  <a:pt x="208585" y="280254"/>
                </a:lnTo>
                <a:lnTo>
                  <a:pt x="204779" y="292558"/>
                </a:lnTo>
                <a:lnTo>
                  <a:pt x="198010" y="316390"/>
                </a:lnTo>
                <a:lnTo>
                  <a:pt x="182991" y="373262"/>
                </a:lnTo>
                <a:lnTo>
                  <a:pt x="177214" y="392580"/>
                </a:lnTo>
                <a:lnTo>
                  <a:pt x="174340" y="405542"/>
                </a:lnTo>
                <a:lnTo>
                  <a:pt x="171472" y="420851"/>
                </a:lnTo>
                <a:lnTo>
                  <a:pt x="166697" y="449926"/>
                </a:lnTo>
                <a:lnTo>
                  <a:pt x="165424" y="459013"/>
                </a:lnTo>
                <a:lnTo>
                  <a:pt x="171450" y="480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88"/>
          <p:cNvSpPr/>
          <p:nvPr/>
        </p:nvSpPr>
        <p:spPr>
          <a:xfrm>
            <a:off x="4042300" y="5143500"/>
            <a:ext cx="254627" cy="368032"/>
          </a:xfrm>
          <a:custGeom>
            <a:avLst/>
            <a:gdLst/>
            <a:ahLst/>
            <a:cxnLst/>
            <a:rect l="0" t="0" r="0" b="0"/>
            <a:pathLst>
              <a:path w="254627" h="368032">
                <a:moveTo>
                  <a:pt x="101075" y="0"/>
                </a:moveTo>
                <a:lnTo>
                  <a:pt x="91973" y="9102"/>
                </a:lnTo>
                <a:lnTo>
                  <a:pt x="84964" y="18650"/>
                </a:lnTo>
                <a:lnTo>
                  <a:pt x="81762" y="23863"/>
                </a:lnTo>
                <a:lnTo>
                  <a:pt x="68153" y="44853"/>
                </a:lnTo>
                <a:lnTo>
                  <a:pt x="61030" y="59430"/>
                </a:lnTo>
                <a:lnTo>
                  <a:pt x="52470" y="78672"/>
                </a:lnTo>
                <a:lnTo>
                  <a:pt x="42954" y="101025"/>
                </a:lnTo>
                <a:lnTo>
                  <a:pt x="35658" y="119738"/>
                </a:lnTo>
                <a:lnTo>
                  <a:pt x="29841" y="136023"/>
                </a:lnTo>
                <a:lnTo>
                  <a:pt x="25010" y="150689"/>
                </a:lnTo>
                <a:lnTo>
                  <a:pt x="20838" y="164277"/>
                </a:lnTo>
                <a:lnTo>
                  <a:pt x="7297" y="210920"/>
                </a:lnTo>
                <a:lnTo>
                  <a:pt x="4266" y="220623"/>
                </a:lnTo>
                <a:lnTo>
                  <a:pt x="2245" y="229949"/>
                </a:lnTo>
                <a:lnTo>
                  <a:pt x="898" y="239024"/>
                </a:lnTo>
                <a:lnTo>
                  <a:pt x="0" y="247932"/>
                </a:lnTo>
                <a:lnTo>
                  <a:pt x="354" y="258633"/>
                </a:lnTo>
                <a:lnTo>
                  <a:pt x="1543" y="270529"/>
                </a:lnTo>
                <a:lnTo>
                  <a:pt x="3287" y="283223"/>
                </a:lnTo>
                <a:lnTo>
                  <a:pt x="4451" y="293590"/>
                </a:lnTo>
                <a:lnTo>
                  <a:pt x="5226" y="302407"/>
                </a:lnTo>
                <a:lnTo>
                  <a:pt x="5743" y="310189"/>
                </a:lnTo>
                <a:lnTo>
                  <a:pt x="7993" y="318236"/>
                </a:lnTo>
                <a:lnTo>
                  <a:pt x="11397" y="326457"/>
                </a:lnTo>
                <a:lnTo>
                  <a:pt x="15572" y="334795"/>
                </a:lnTo>
                <a:lnTo>
                  <a:pt x="20260" y="341307"/>
                </a:lnTo>
                <a:lnTo>
                  <a:pt x="25291" y="346600"/>
                </a:lnTo>
                <a:lnTo>
                  <a:pt x="30550" y="351082"/>
                </a:lnTo>
                <a:lnTo>
                  <a:pt x="35960" y="355022"/>
                </a:lnTo>
                <a:lnTo>
                  <a:pt x="41473" y="358601"/>
                </a:lnTo>
                <a:lnTo>
                  <a:pt x="47052" y="361940"/>
                </a:lnTo>
                <a:lnTo>
                  <a:pt x="52677" y="364166"/>
                </a:lnTo>
                <a:lnTo>
                  <a:pt x="58332" y="365649"/>
                </a:lnTo>
                <a:lnTo>
                  <a:pt x="64007" y="366639"/>
                </a:lnTo>
                <a:lnTo>
                  <a:pt x="69695" y="367298"/>
                </a:lnTo>
                <a:lnTo>
                  <a:pt x="75393" y="367738"/>
                </a:lnTo>
                <a:lnTo>
                  <a:pt x="81096" y="368031"/>
                </a:lnTo>
                <a:lnTo>
                  <a:pt x="86803" y="367274"/>
                </a:lnTo>
                <a:lnTo>
                  <a:pt x="92513" y="365817"/>
                </a:lnTo>
                <a:lnTo>
                  <a:pt x="119915" y="356634"/>
                </a:lnTo>
                <a:lnTo>
                  <a:pt x="126970" y="353961"/>
                </a:lnTo>
                <a:lnTo>
                  <a:pt x="133578" y="351226"/>
                </a:lnTo>
                <a:lnTo>
                  <a:pt x="139889" y="348450"/>
                </a:lnTo>
                <a:lnTo>
                  <a:pt x="146953" y="344695"/>
                </a:lnTo>
                <a:lnTo>
                  <a:pt x="154520" y="340286"/>
                </a:lnTo>
                <a:lnTo>
                  <a:pt x="162422" y="335443"/>
                </a:lnTo>
                <a:lnTo>
                  <a:pt x="168643" y="330308"/>
                </a:lnTo>
                <a:lnTo>
                  <a:pt x="173743" y="324981"/>
                </a:lnTo>
                <a:lnTo>
                  <a:pt x="178095" y="319523"/>
                </a:lnTo>
                <a:lnTo>
                  <a:pt x="182901" y="313028"/>
                </a:lnTo>
                <a:lnTo>
                  <a:pt x="193322" y="298191"/>
                </a:lnTo>
                <a:lnTo>
                  <a:pt x="209899" y="273773"/>
                </a:lnTo>
                <a:lnTo>
                  <a:pt x="223736" y="251852"/>
                </a:lnTo>
                <a:lnTo>
                  <a:pt x="231426" y="239338"/>
                </a:lnTo>
                <a:lnTo>
                  <a:pt x="237506" y="225281"/>
                </a:lnTo>
                <a:lnTo>
                  <a:pt x="242511" y="210195"/>
                </a:lnTo>
                <a:lnTo>
                  <a:pt x="246801" y="194422"/>
                </a:lnTo>
                <a:lnTo>
                  <a:pt x="249660" y="182002"/>
                </a:lnTo>
                <a:lnTo>
                  <a:pt x="251567" y="171817"/>
                </a:lnTo>
                <a:lnTo>
                  <a:pt x="252838" y="163122"/>
                </a:lnTo>
                <a:lnTo>
                  <a:pt x="253685" y="155421"/>
                </a:lnTo>
                <a:lnTo>
                  <a:pt x="254250" y="148381"/>
                </a:lnTo>
                <a:lnTo>
                  <a:pt x="254626" y="141783"/>
                </a:lnTo>
                <a:lnTo>
                  <a:pt x="253925" y="135480"/>
                </a:lnTo>
                <a:lnTo>
                  <a:pt x="252505" y="129372"/>
                </a:lnTo>
                <a:lnTo>
                  <a:pt x="250606" y="123396"/>
                </a:lnTo>
                <a:lnTo>
                  <a:pt x="248387" y="117506"/>
                </a:lnTo>
                <a:lnTo>
                  <a:pt x="245955" y="111675"/>
                </a:lnTo>
                <a:lnTo>
                  <a:pt x="240714" y="101068"/>
                </a:lnTo>
                <a:lnTo>
                  <a:pt x="235209" y="93179"/>
                </a:lnTo>
                <a:lnTo>
                  <a:pt x="231455" y="89742"/>
                </a:lnTo>
                <a:lnTo>
                  <a:pt x="227047" y="86498"/>
                </a:lnTo>
                <a:lnTo>
                  <a:pt x="222204" y="83383"/>
                </a:lnTo>
                <a:lnTo>
                  <a:pt x="217070" y="80353"/>
                </a:lnTo>
                <a:lnTo>
                  <a:pt x="211742" y="77381"/>
                </a:lnTo>
                <a:lnTo>
                  <a:pt x="206286" y="74448"/>
                </a:lnTo>
                <a:lnTo>
                  <a:pt x="200743" y="72492"/>
                </a:lnTo>
                <a:lnTo>
                  <a:pt x="195142" y="71188"/>
                </a:lnTo>
                <a:lnTo>
                  <a:pt x="189504" y="70318"/>
                </a:lnTo>
                <a:lnTo>
                  <a:pt x="183840" y="68786"/>
                </a:lnTo>
                <a:lnTo>
                  <a:pt x="178159" y="66812"/>
                </a:lnTo>
                <a:lnTo>
                  <a:pt x="172467" y="64544"/>
                </a:lnTo>
                <a:lnTo>
                  <a:pt x="166767" y="63032"/>
                </a:lnTo>
                <a:lnTo>
                  <a:pt x="161062" y="62024"/>
                </a:lnTo>
                <a:lnTo>
                  <a:pt x="155354" y="61351"/>
                </a:lnTo>
                <a:lnTo>
                  <a:pt x="149643" y="60904"/>
                </a:lnTo>
                <a:lnTo>
                  <a:pt x="143931" y="60605"/>
                </a:lnTo>
                <a:lnTo>
                  <a:pt x="138218" y="60406"/>
                </a:lnTo>
                <a:lnTo>
                  <a:pt x="132504" y="61225"/>
                </a:lnTo>
                <a:lnTo>
                  <a:pt x="126790" y="62724"/>
                </a:lnTo>
                <a:lnTo>
                  <a:pt x="121076" y="64676"/>
                </a:lnTo>
                <a:lnTo>
                  <a:pt x="115361" y="65977"/>
                </a:lnTo>
                <a:lnTo>
                  <a:pt x="109646" y="66845"/>
                </a:lnTo>
                <a:lnTo>
                  <a:pt x="103932" y="67423"/>
                </a:lnTo>
                <a:lnTo>
                  <a:pt x="99170" y="67809"/>
                </a:lnTo>
                <a:lnTo>
                  <a:pt x="95042" y="68066"/>
                </a:lnTo>
                <a:lnTo>
                  <a:pt x="83929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89"/>
          <p:cNvSpPr/>
          <p:nvPr/>
        </p:nvSpPr>
        <p:spPr>
          <a:xfrm>
            <a:off x="2949141" y="4981814"/>
            <a:ext cx="388419" cy="24527"/>
          </a:xfrm>
          <a:custGeom>
            <a:avLst/>
            <a:gdLst/>
            <a:ahLst/>
            <a:cxnLst/>
            <a:rect l="0" t="0" r="0" b="0"/>
            <a:pathLst>
              <a:path w="388419" h="24527">
                <a:moveTo>
                  <a:pt x="28373" y="7381"/>
                </a:moveTo>
                <a:lnTo>
                  <a:pt x="14721" y="2830"/>
                </a:lnTo>
                <a:lnTo>
                  <a:pt x="9747" y="1489"/>
                </a:lnTo>
                <a:lnTo>
                  <a:pt x="5478" y="595"/>
                </a:lnTo>
                <a:lnTo>
                  <a:pt x="1680" y="0"/>
                </a:lnTo>
                <a:lnTo>
                  <a:pt x="100" y="555"/>
                </a:lnTo>
                <a:lnTo>
                  <a:pt x="0" y="1878"/>
                </a:lnTo>
                <a:lnTo>
                  <a:pt x="885" y="3712"/>
                </a:lnTo>
                <a:lnTo>
                  <a:pt x="6238" y="4935"/>
                </a:lnTo>
                <a:lnTo>
                  <a:pt x="14569" y="5750"/>
                </a:lnTo>
                <a:lnTo>
                  <a:pt x="33668" y="6656"/>
                </a:lnTo>
                <a:lnTo>
                  <a:pt x="48507" y="7058"/>
                </a:lnTo>
                <a:lnTo>
                  <a:pt x="231793" y="7352"/>
                </a:lnTo>
                <a:lnTo>
                  <a:pt x="251616" y="8315"/>
                </a:lnTo>
                <a:lnTo>
                  <a:pt x="269595" y="9908"/>
                </a:lnTo>
                <a:lnTo>
                  <a:pt x="286342" y="11923"/>
                </a:lnTo>
                <a:lnTo>
                  <a:pt x="320192" y="16702"/>
                </a:lnTo>
                <a:lnTo>
                  <a:pt x="349523" y="21048"/>
                </a:lnTo>
                <a:lnTo>
                  <a:pt x="358678" y="22208"/>
                </a:lnTo>
                <a:lnTo>
                  <a:pt x="365734" y="22980"/>
                </a:lnTo>
                <a:lnTo>
                  <a:pt x="371390" y="23495"/>
                </a:lnTo>
                <a:lnTo>
                  <a:pt x="376114" y="23838"/>
                </a:lnTo>
                <a:lnTo>
                  <a:pt x="388418" y="24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90"/>
          <p:cNvSpPr/>
          <p:nvPr/>
        </p:nvSpPr>
        <p:spPr>
          <a:xfrm>
            <a:off x="4794884" y="4843964"/>
            <a:ext cx="480062" cy="50934"/>
          </a:xfrm>
          <a:custGeom>
            <a:avLst/>
            <a:gdLst/>
            <a:ahLst/>
            <a:cxnLst/>
            <a:rect l="0" t="0" r="0" b="0"/>
            <a:pathLst>
              <a:path w="480062" h="50934">
                <a:moveTo>
                  <a:pt x="0" y="50933"/>
                </a:moveTo>
                <a:lnTo>
                  <a:pt x="9103" y="50933"/>
                </a:lnTo>
                <a:lnTo>
                  <a:pt x="14641" y="49981"/>
                </a:lnTo>
                <a:lnTo>
                  <a:pt x="21191" y="48393"/>
                </a:lnTo>
                <a:lnTo>
                  <a:pt x="28415" y="46383"/>
                </a:lnTo>
                <a:lnTo>
                  <a:pt x="44062" y="41608"/>
                </a:lnTo>
                <a:lnTo>
                  <a:pt x="77390" y="30782"/>
                </a:lnTo>
                <a:lnTo>
                  <a:pt x="86836" y="27974"/>
                </a:lnTo>
                <a:lnTo>
                  <a:pt x="107491" y="22314"/>
                </a:lnTo>
                <a:lnTo>
                  <a:pt x="140541" y="13773"/>
                </a:lnTo>
                <a:lnTo>
                  <a:pt x="155606" y="10919"/>
                </a:lnTo>
                <a:lnTo>
                  <a:pt x="192666" y="5210"/>
                </a:lnTo>
                <a:lnTo>
                  <a:pt x="209407" y="3306"/>
                </a:lnTo>
                <a:lnTo>
                  <a:pt x="224377" y="2036"/>
                </a:lnTo>
                <a:lnTo>
                  <a:pt x="238168" y="1190"/>
                </a:lnTo>
                <a:lnTo>
                  <a:pt x="273810" y="251"/>
                </a:lnTo>
                <a:lnTo>
                  <a:pt x="293983" y="0"/>
                </a:lnTo>
                <a:lnTo>
                  <a:pt x="313146" y="785"/>
                </a:lnTo>
                <a:lnTo>
                  <a:pt x="331637" y="2261"/>
                </a:lnTo>
                <a:lnTo>
                  <a:pt x="349679" y="4198"/>
                </a:lnTo>
                <a:lnTo>
                  <a:pt x="364565" y="6441"/>
                </a:lnTo>
                <a:lnTo>
                  <a:pt x="377346" y="8889"/>
                </a:lnTo>
                <a:lnTo>
                  <a:pt x="411526" y="16886"/>
                </a:lnTo>
                <a:lnTo>
                  <a:pt x="445784" y="25288"/>
                </a:lnTo>
                <a:lnTo>
                  <a:pt x="480061" y="42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91"/>
          <p:cNvSpPr/>
          <p:nvPr/>
        </p:nvSpPr>
        <p:spPr>
          <a:xfrm>
            <a:off x="4872037" y="4972081"/>
            <a:ext cx="342901" cy="17115"/>
          </a:xfrm>
          <a:custGeom>
            <a:avLst/>
            <a:gdLst/>
            <a:ahLst/>
            <a:cxnLst/>
            <a:rect l="0" t="0" r="0" b="0"/>
            <a:pathLst>
              <a:path w="342901" h="17115">
                <a:moveTo>
                  <a:pt x="0" y="8541"/>
                </a:moveTo>
                <a:lnTo>
                  <a:pt x="18204" y="3991"/>
                </a:lnTo>
                <a:lnTo>
                  <a:pt x="24518" y="2650"/>
                </a:lnTo>
                <a:lnTo>
                  <a:pt x="29680" y="1756"/>
                </a:lnTo>
                <a:lnTo>
                  <a:pt x="34074" y="1160"/>
                </a:lnTo>
                <a:lnTo>
                  <a:pt x="45576" y="763"/>
                </a:lnTo>
                <a:lnTo>
                  <a:pt x="140472" y="0"/>
                </a:lnTo>
                <a:lnTo>
                  <a:pt x="148893" y="942"/>
                </a:lnTo>
                <a:lnTo>
                  <a:pt x="158317" y="2523"/>
                </a:lnTo>
                <a:lnTo>
                  <a:pt x="168410" y="4528"/>
                </a:lnTo>
                <a:lnTo>
                  <a:pt x="177996" y="5866"/>
                </a:lnTo>
                <a:lnTo>
                  <a:pt x="187244" y="6758"/>
                </a:lnTo>
                <a:lnTo>
                  <a:pt x="196267" y="7352"/>
                </a:lnTo>
                <a:lnTo>
                  <a:pt x="211372" y="8013"/>
                </a:lnTo>
                <a:lnTo>
                  <a:pt x="227293" y="8306"/>
                </a:lnTo>
                <a:lnTo>
                  <a:pt x="250244" y="8437"/>
                </a:lnTo>
                <a:lnTo>
                  <a:pt x="263985" y="9424"/>
                </a:lnTo>
                <a:lnTo>
                  <a:pt x="278860" y="11035"/>
                </a:lnTo>
                <a:lnTo>
                  <a:pt x="305865" y="14412"/>
                </a:lnTo>
                <a:lnTo>
                  <a:pt x="314400" y="15313"/>
                </a:lnTo>
                <a:lnTo>
                  <a:pt x="342900" y="171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92"/>
          <p:cNvSpPr/>
          <p:nvPr/>
        </p:nvSpPr>
        <p:spPr>
          <a:xfrm>
            <a:off x="5523547" y="4449700"/>
            <a:ext cx="320653" cy="461912"/>
          </a:xfrm>
          <a:custGeom>
            <a:avLst/>
            <a:gdLst/>
            <a:ahLst/>
            <a:cxnLst/>
            <a:rect l="0" t="0" r="0" b="0"/>
            <a:pathLst>
              <a:path w="320653" h="461912">
                <a:moveTo>
                  <a:pt x="0" y="85152"/>
                </a:moveTo>
                <a:lnTo>
                  <a:pt x="6844" y="72417"/>
                </a:lnTo>
                <a:lnTo>
                  <a:pt x="11932" y="65839"/>
                </a:lnTo>
                <a:lnTo>
                  <a:pt x="16527" y="61800"/>
                </a:lnTo>
                <a:lnTo>
                  <a:pt x="22448" y="57202"/>
                </a:lnTo>
                <a:lnTo>
                  <a:pt x="29253" y="52231"/>
                </a:lnTo>
                <a:lnTo>
                  <a:pt x="38552" y="46060"/>
                </a:lnTo>
                <a:lnTo>
                  <a:pt x="61584" y="31583"/>
                </a:lnTo>
                <a:lnTo>
                  <a:pt x="72488" y="25626"/>
                </a:lnTo>
                <a:lnTo>
                  <a:pt x="82616" y="20703"/>
                </a:lnTo>
                <a:lnTo>
                  <a:pt x="92225" y="16469"/>
                </a:lnTo>
                <a:lnTo>
                  <a:pt x="101488" y="12693"/>
                </a:lnTo>
                <a:lnTo>
                  <a:pt x="110522" y="9224"/>
                </a:lnTo>
                <a:lnTo>
                  <a:pt x="119401" y="5958"/>
                </a:lnTo>
                <a:lnTo>
                  <a:pt x="128178" y="3782"/>
                </a:lnTo>
                <a:lnTo>
                  <a:pt x="136887" y="2330"/>
                </a:lnTo>
                <a:lnTo>
                  <a:pt x="145550" y="1362"/>
                </a:lnTo>
                <a:lnTo>
                  <a:pt x="153231" y="717"/>
                </a:lnTo>
                <a:lnTo>
                  <a:pt x="160257" y="287"/>
                </a:lnTo>
                <a:lnTo>
                  <a:pt x="166845" y="0"/>
                </a:lnTo>
                <a:lnTo>
                  <a:pt x="174095" y="762"/>
                </a:lnTo>
                <a:lnTo>
                  <a:pt x="181786" y="2222"/>
                </a:lnTo>
                <a:lnTo>
                  <a:pt x="189771" y="4148"/>
                </a:lnTo>
                <a:lnTo>
                  <a:pt x="196046" y="5431"/>
                </a:lnTo>
                <a:lnTo>
                  <a:pt x="205559" y="6858"/>
                </a:lnTo>
                <a:lnTo>
                  <a:pt x="209430" y="9144"/>
                </a:lnTo>
                <a:lnTo>
                  <a:pt x="216270" y="16763"/>
                </a:lnTo>
                <a:lnTo>
                  <a:pt x="218475" y="21462"/>
                </a:lnTo>
                <a:lnTo>
                  <a:pt x="220925" y="31763"/>
                </a:lnTo>
                <a:lnTo>
                  <a:pt x="220626" y="37177"/>
                </a:lnTo>
                <a:lnTo>
                  <a:pt x="217754" y="48272"/>
                </a:lnTo>
                <a:lnTo>
                  <a:pt x="213302" y="64633"/>
                </a:lnTo>
                <a:lnTo>
                  <a:pt x="210781" y="74330"/>
                </a:lnTo>
                <a:lnTo>
                  <a:pt x="208148" y="83653"/>
                </a:lnTo>
                <a:lnTo>
                  <a:pt x="202683" y="101631"/>
                </a:lnTo>
                <a:lnTo>
                  <a:pt x="197035" y="113283"/>
                </a:lnTo>
                <a:lnTo>
                  <a:pt x="189459" y="126766"/>
                </a:lnTo>
                <a:lnTo>
                  <a:pt x="172786" y="154130"/>
                </a:lnTo>
                <a:lnTo>
                  <a:pt x="159027" y="175816"/>
                </a:lnTo>
                <a:lnTo>
                  <a:pt x="150785" y="187505"/>
                </a:lnTo>
                <a:lnTo>
                  <a:pt x="115263" y="235404"/>
                </a:lnTo>
                <a:lnTo>
                  <a:pt x="108274" y="245328"/>
                </a:lnTo>
                <a:lnTo>
                  <a:pt x="102663" y="252895"/>
                </a:lnTo>
                <a:lnTo>
                  <a:pt x="93888" y="263845"/>
                </a:lnTo>
                <a:lnTo>
                  <a:pt x="93072" y="266193"/>
                </a:lnTo>
                <a:lnTo>
                  <a:pt x="94433" y="266806"/>
                </a:lnTo>
                <a:lnTo>
                  <a:pt x="101978" y="264947"/>
                </a:lnTo>
                <a:lnTo>
                  <a:pt x="114856" y="260946"/>
                </a:lnTo>
                <a:lnTo>
                  <a:pt x="121338" y="258545"/>
                </a:lnTo>
                <a:lnTo>
                  <a:pt x="127565" y="255993"/>
                </a:lnTo>
                <a:lnTo>
                  <a:pt x="133621" y="253338"/>
                </a:lnTo>
                <a:lnTo>
                  <a:pt x="145430" y="247849"/>
                </a:lnTo>
                <a:lnTo>
                  <a:pt x="151246" y="245052"/>
                </a:lnTo>
                <a:lnTo>
                  <a:pt x="157981" y="243187"/>
                </a:lnTo>
                <a:lnTo>
                  <a:pt x="165328" y="241943"/>
                </a:lnTo>
                <a:lnTo>
                  <a:pt x="173083" y="241115"/>
                </a:lnTo>
                <a:lnTo>
                  <a:pt x="181112" y="240562"/>
                </a:lnTo>
                <a:lnTo>
                  <a:pt x="189321" y="240194"/>
                </a:lnTo>
                <a:lnTo>
                  <a:pt x="211988" y="239675"/>
                </a:lnTo>
                <a:lnTo>
                  <a:pt x="218477" y="239602"/>
                </a:lnTo>
                <a:lnTo>
                  <a:pt x="225662" y="240507"/>
                </a:lnTo>
                <a:lnTo>
                  <a:pt x="233308" y="242062"/>
                </a:lnTo>
                <a:lnTo>
                  <a:pt x="241264" y="244051"/>
                </a:lnTo>
                <a:lnTo>
                  <a:pt x="248473" y="246330"/>
                </a:lnTo>
                <a:lnTo>
                  <a:pt x="255183" y="248801"/>
                </a:lnTo>
                <a:lnTo>
                  <a:pt x="261562" y="251402"/>
                </a:lnTo>
                <a:lnTo>
                  <a:pt x="267720" y="254088"/>
                </a:lnTo>
                <a:lnTo>
                  <a:pt x="279642" y="259612"/>
                </a:lnTo>
                <a:lnTo>
                  <a:pt x="285488" y="264324"/>
                </a:lnTo>
                <a:lnTo>
                  <a:pt x="291290" y="270323"/>
                </a:lnTo>
                <a:lnTo>
                  <a:pt x="297063" y="277179"/>
                </a:lnTo>
                <a:lnTo>
                  <a:pt x="306018" y="287337"/>
                </a:lnTo>
                <a:lnTo>
                  <a:pt x="309739" y="291380"/>
                </a:lnTo>
                <a:lnTo>
                  <a:pt x="313173" y="297885"/>
                </a:lnTo>
                <a:lnTo>
                  <a:pt x="316414" y="306032"/>
                </a:lnTo>
                <a:lnTo>
                  <a:pt x="319528" y="315272"/>
                </a:lnTo>
                <a:lnTo>
                  <a:pt x="320652" y="324291"/>
                </a:lnTo>
                <a:lnTo>
                  <a:pt x="320447" y="333160"/>
                </a:lnTo>
                <a:lnTo>
                  <a:pt x="319359" y="341931"/>
                </a:lnTo>
                <a:lnTo>
                  <a:pt x="317681" y="349683"/>
                </a:lnTo>
                <a:lnTo>
                  <a:pt x="313276" y="363376"/>
                </a:lnTo>
                <a:lnTo>
                  <a:pt x="308144" y="375812"/>
                </a:lnTo>
                <a:lnTo>
                  <a:pt x="301735" y="387690"/>
                </a:lnTo>
                <a:lnTo>
                  <a:pt x="292537" y="399318"/>
                </a:lnTo>
                <a:lnTo>
                  <a:pt x="286465" y="405086"/>
                </a:lnTo>
                <a:lnTo>
                  <a:pt x="279559" y="410837"/>
                </a:lnTo>
                <a:lnTo>
                  <a:pt x="272098" y="416575"/>
                </a:lnTo>
                <a:lnTo>
                  <a:pt x="265219" y="421353"/>
                </a:lnTo>
                <a:lnTo>
                  <a:pt x="258727" y="425491"/>
                </a:lnTo>
                <a:lnTo>
                  <a:pt x="252495" y="429202"/>
                </a:lnTo>
                <a:lnTo>
                  <a:pt x="237950" y="438406"/>
                </a:lnTo>
                <a:lnTo>
                  <a:pt x="230071" y="443527"/>
                </a:lnTo>
                <a:lnTo>
                  <a:pt x="222913" y="446942"/>
                </a:lnTo>
                <a:lnTo>
                  <a:pt x="216236" y="449218"/>
                </a:lnTo>
                <a:lnTo>
                  <a:pt x="209880" y="450735"/>
                </a:lnTo>
                <a:lnTo>
                  <a:pt x="202785" y="452699"/>
                </a:lnTo>
                <a:lnTo>
                  <a:pt x="187282" y="457421"/>
                </a:lnTo>
                <a:lnTo>
                  <a:pt x="180099" y="459062"/>
                </a:lnTo>
                <a:lnTo>
                  <a:pt x="173406" y="460155"/>
                </a:lnTo>
                <a:lnTo>
                  <a:pt x="167039" y="460884"/>
                </a:lnTo>
                <a:lnTo>
                  <a:pt x="159937" y="461370"/>
                </a:lnTo>
                <a:lnTo>
                  <a:pt x="152344" y="461694"/>
                </a:lnTo>
                <a:lnTo>
                  <a:pt x="144426" y="461911"/>
                </a:lnTo>
                <a:lnTo>
                  <a:pt x="134384" y="461102"/>
                </a:lnTo>
                <a:lnTo>
                  <a:pt x="122927" y="459610"/>
                </a:lnTo>
                <a:lnTo>
                  <a:pt x="110526" y="457664"/>
                </a:lnTo>
                <a:lnTo>
                  <a:pt x="84048" y="452960"/>
                </a:lnTo>
                <a:lnTo>
                  <a:pt x="70320" y="450373"/>
                </a:lnTo>
                <a:lnTo>
                  <a:pt x="60215" y="448647"/>
                </a:lnTo>
                <a:lnTo>
                  <a:pt x="52526" y="447497"/>
                </a:lnTo>
                <a:lnTo>
                  <a:pt x="17145" y="436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93"/>
          <p:cNvSpPr/>
          <p:nvPr/>
        </p:nvSpPr>
        <p:spPr>
          <a:xfrm>
            <a:off x="5917882" y="4491990"/>
            <a:ext cx="257176" cy="145733"/>
          </a:xfrm>
          <a:custGeom>
            <a:avLst/>
            <a:gdLst/>
            <a:ahLst/>
            <a:cxnLst/>
            <a:rect l="0" t="0" r="0" b="0"/>
            <a:pathLst>
              <a:path w="257176" h="145733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0"/>
                </a:lnTo>
                <a:lnTo>
                  <a:pt x="14229" y="23911"/>
                </a:lnTo>
                <a:lnTo>
                  <a:pt x="15201" y="28323"/>
                </a:lnTo>
                <a:lnTo>
                  <a:pt x="15849" y="33169"/>
                </a:lnTo>
                <a:lnTo>
                  <a:pt x="16281" y="38305"/>
                </a:lnTo>
                <a:lnTo>
                  <a:pt x="16569" y="43634"/>
                </a:lnTo>
                <a:lnTo>
                  <a:pt x="16974" y="57696"/>
                </a:lnTo>
                <a:lnTo>
                  <a:pt x="17032" y="61324"/>
                </a:lnTo>
                <a:lnTo>
                  <a:pt x="16117" y="64695"/>
                </a:lnTo>
                <a:lnTo>
                  <a:pt x="14555" y="67895"/>
                </a:lnTo>
                <a:lnTo>
                  <a:pt x="12561" y="70981"/>
                </a:lnTo>
                <a:lnTo>
                  <a:pt x="10279" y="78753"/>
                </a:lnTo>
                <a:lnTo>
                  <a:pt x="7805" y="89649"/>
                </a:lnTo>
                <a:lnTo>
                  <a:pt x="1542" y="120896"/>
                </a:lnTo>
                <a:lnTo>
                  <a:pt x="1981" y="124412"/>
                </a:lnTo>
                <a:lnTo>
                  <a:pt x="3225" y="127709"/>
                </a:lnTo>
                <a:lnTo>
                  <a:pt x="5008" y="130859"/>
                </a:lnTo>
                <a:lnTo>
                  <a:pt x="7149" y="132959"/>
                </a:lnTo>
                <a:lnTo>
                  <a:pt x="9529" y="134359"/>
                </a:lnTo>
                <a:lnTo>
                  <a:pt x="14712" y="135915"/>
                </a:lnTo>
                <a:lnTo>
                  <a:pt x="20191" y="136606"/>
                </a:lnTo>
                <a:lnTo>
                  <a:pt x="41042" y="136914"/>
                </a:lnTo>
                <a:lnTo>
                  <a:pt x="55936" y="136996"/>
                </a:lnTo>
                <a:lnTo>
                  <a:pt x="74439" y="136098"/>
                </a:lnTo>
                <a:lnTo>
                  <a:pt x="117856" y="132561"/>
                </a:lnTo>
                <a:lnTo>
                  <a:pt x="138578" y="132188"/>
                </a:lnTo>
                <a:lnTo>
                  <a:pt x="158108" y="132893"/>
                </a:lnTo>
                <a:lnTo>
                  <a:pt x="176843" y="134315"/>
                </a:lnTo>
                <a:lnTo>
                  <a:pt x="193143" y="135263"/>
                </a:lnTo>
                <a:lnTo>
                  <a:pt x="221414" y="136317"/>
                </a:lnTo>
                <a:lnTo>
                  <a:pt x="231429" y="137551"/>
                </a:lnTo>
                <a:lnTo>
                  <a:pt x="239059" y="139325"/>
                </a:lnTo>
                <a:lnTo>
                  <a:pt x="257175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94"/>
          <p:cNvSpPr/>
          <p:nvPr/>
        </p:nvSpPr>
        <p:spPr>
          <a:xfrm>
            <a:off x="6072187" y="4431982"/>
            <a:ext cx="25718" cy="557214"/>
          </a:xfrm>
          <a:custGeom>
            <a:avLst/>
            <a:gdLst/>
            <a:ahLst/>
            <a:cxnLst/>
            <a:rect l="0" t="0" r="0" b="0"/>
            <a:pathLst>
              <a:path w="25718" h="557214">
                <a:moveTo>
                  <a:pt x="25717" y="0"/>
                </a:moveTo>
                <a:lnTo>
                  <a:pt x="21167" y="9102"/>
                </a:lnTo>
                <a:lnTo>
                  <a:pt x="19826" y="13688"/>
                </a:lnTo>
                <a:lnTo>
                  <a:pt x="18932" y="18650"/>
                </a:lnTo>
                <a:lnTo>
                  <a:pt x="18336" y="23864"/>
                </a:lnTo>
                <a:lnTo>
                  <a:pt x="5318" y="228833"/>
                </a:lnTo>
                <a:lnTo>
                  <a:pt x="2363" y="323636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5"/>
          <p:cNvSpPr/>
          <p:nvPr/>
        </p:nvSpPr>
        <p:spPr>
          <a:xfrm>
            <a:off x="5326379" y="5066357"/>
            <a:ext cx="1045847" cy="51426"/>
          </a:xfrm>
          <a:custGeom>
            <a:avLst/>
            <a:gdLst/>
            <a:ahLst/>
            <a:cxnLst/>
            <a:rect l="0" t="0" r="0" b="0"/>
            <a:pathLst>
              <a:path w="1045847" h="51426">
                <a:moveTo>
                  <a:pt x="0" y="8563"/>
                </a:moveTo>
                <a:lnTo>
                  <a:pt x="18204" y="13113"/>
                </a:lnTo>
                <a:lnTo>
                  <a:pt x="25471" y="14454"/>
                </a:lnTo>
                <a:lnTo>
                  <a:pt x="38626" y="15944"/>
                </a:lnTo>
                <a:lnTo>
                  <a:pt x="69437" y="16900"/>
                </a:lnTo>
                <a:lnTo>
                  <a:pt x="244418" y="17133"/>
                </a:lnTo>
                <a:lnTo>
                  <a:pt x="267721" y="16181"/>
                </a:lnTo>
                <a:lnTo>
                  <a:pt x="288019" y="14594"/>
                </a:lnTo>
                <a:lnTo>
                  <a:pt x="306312" y="12584"/>
                </a:lnTo>
                <a:lnTo>
                  <a:pt x="324224" y="11243"/>
                </a:lnTo>
                <a:lnTo>
                  <a:pt x="341879" y="10350"/>
                </a:lnTo>
                <a:lnTo>
                  <a:pt x="359365" y="9754"/>
                </a:lnTo>
                <a:lnTo>
                  <a:pt x="376737" y="8404"/>
                </a:lnTo>
                <a:lnTo>
                  <a:pt x="394033" y="6552"/>
                </a:lnTo>
                <a:lnTo>
                  <a:pt x="411278" y="4365"/>
                </a:lnTo>
                <a:lnTo>
                  <a:pt x="428491" y="2907"/>
                </a:lnTo>
                <a:lnTo>
                  <a:pt x="445681" y="1934"/>
                </a:lnTo>
                <a:lnTo>
                  <a:pt x="480973" y="855"/>
                </a:lnTo>
                <a:lnTo>
                  <a:pt x="602311" y="66"/>
                </a:lnTo>
                <a:lnTo>
                  <a:pt x="729628" y="0"/>
                </a:lnTo>
                <a:lnTo>
                  <a:pt x="749309" y="949"/>
                </a:lnTo>
                <a:lnTo>
                  <a:pt x="768144" y="2535"/>
                </a:lnTo>
                <a:lnTo>
                  <a:pt x="786416" y="4544"/>
                </a:lnTo>
                <a:lnTo>
                  <a:pt x="802408" y="6836"/>
                </a:lnTo>
                <a:lnTo>
                  <a:pt x="816878" y="9316"/>
                </a:lnTo>
                <a:lnTo>
                  <a:pt x="830336" y="11923"/>
                </a:lnTo>
                <a:lnTo>
                  <a:pt x="846927" y="14613"/>
                </a:lnTo>
                <a:lnTo>
                  <a:pt x="885682" y="20142"/>
                </a:lnTo>
                <a:lnTo>
                  <a:pt x="902875" y="22949"/>
                </a:lnTo>
                <a:lnTo>
                  <a:pt x="918147" y="25774"/>
                </a:lnTo>
                <a:lnTo>
                  <a:pt x="932138" y="28609"/>
                </a:lnTo>
                <a:lnTo>
                  <a:pt x="944323" y="30499"/>
                </a:lnTo>
                <a:lnTo>
                  <a:pt x="955304" y="31760"/>
                </a:lnTo>
                <a:lnTo>
                  <a:pt x="965482" y="32600"/>
                </a:lnTo>
                <a:lnTo>
                  <a:pt x="978935" y="35065"/>
                </a:lnTo>
                <a:lnTo>
                  <a:pt x="994571" y="38613"/>
                </a:lnTo>
                <a:lnTo>
                  <a:pt x="1045846" y="514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96"/>
          <p:cNvSpPr/>
          <p:nvPr/>
        </p:nvSpPr>
        <p:spPr>
          <a:xfrm>
            <a:off x="5352097" y="5239158"/>
            <a:ext cx="384909" cy="461555"/>
          </a:xfrm>
          <a:custGeom>
            <a:avLst/>
            <a:gdLst/>
            <a:ahLst/>
            <a:cxnLst/>
            <a:rect l="0" t="0" r="0" b="0"/>
            <a:pathLst>
              <a:path w="384909" h="461555">
                <a:moveTo>
                  <a:pt x="0" y="41502"/>
                </a:moveTo>
                <a:lnTo>
                  <a:pt x="13653" y="41502"/>
                </a:lnTo>
                <a:lnTo>
                  <a:pt x="21484" y="40549"/>
                </a:lnTo>
                <a:lnTo>
                  <a:pt x="30515" y="38962"/>
                </a:lnTo>
                <a:lnTo>
                  <a:pt x="40346" y="36951"/>
                </a:lnTo>
                <a:lnTo>
                  <a:pt x="49758" y="35610"/>
                </a:lnTo>
                <a:lnTo>
                  <a:pt x="58889" y="34716"/>
                </a:lnTo>
                <a:lnTo>
                  <a:pt x="67834" y="34120"/>
                </a:lnTo>
                <a:lnTo>
                  <a:pt x="84276" y="31818"/>
                </a:lnTo>
                <a:lnTo>
                  <a:pt x="197200" y="13721"/>
                </a:lnTo>
                <a:lnTo>
                  <a:pt x="214334" y="11551"/>
                </a:lnTo>
                <a:lnTo>
                  <a:pt x="228615" y="10104"/>
                </a:lnTo>
                <a:lnTo>
                  <a:pt x="240992" y="9141"/>
                </a:lnTo>
                <a:lnTo>
                  <a:pt x="252101" y="7545"/>
                </a:lnTo>
                <a:lnTo>
                  <a:pt x="262365" y="5529"/>
                </a:lnTo>
                <a:lnTo>
                  <a:pt x="272065" y="3232"/>
                </a:lnTo>
                <a:lnTo>
                  <a:pt x="286152" y="1701"/>
                </a:lnTo>
                <a:lnTo>
                  <a:pt x="303163" y="681"/>
                </a:lnTo>
                <a:lnTo>
                  <a:pt x="322124" y="0"/>
                </a:lnTo>
                <a:lnTo>
                  <a:pt x="336669" y="499"/>
                </a:lnTo>
                <a:lnTo>
                  <a:pt x="348271" y="1784"/>
                </a:lnTo>
                <a:lnTo>
                  <a:pt x="357911" y="3594"/>
                </a:lnTo>
                <a:lnTo>
                  <a:pt x="365290" y="4800"/>
                </a:lnTo>
                <a:lnTo>
                  <a:pt x="376028" y="6140"/>
                </a:lnTo>
                <a:lnTo>
                  <a:pt x="379274" y="7449"/>
                </a:lnTo>
                <a:lnTo>
                  <a:pt x="381437" y="9275"/>
                </a:lnTo>
                <a:lnTo>
                  <a:pt x="384908" y="14498"/>
                </a:lnTo>
                <a:lnTo>
                  <a:pt x="380958" y="24505"/>
                </a:lnTo>
                <a:lnTo>
                  <a:pt x="346572" y="99880"/>
                </a:lnTo>
                <a:lnTo>
                  <a:pt x="331514" y="131582"/>
                </a:lnTo>
                <a:lnTo>
                  <a:pt x="323880" y="149180"/>
                </a:lnTo>
                <a:lnTo>
                  <a:pt x="300435" y="206545"/>
                </a:lnTo>
                <a:lnTo>
                  <a:pt x="287197" y="236139"/>
                </a:lnTo>
                <a:lnTo>
                  <a:pt x="280047" y="253175"/>
                </a:lnTo>
                <a:lnTo>
                  <a:pt x="227222" y="385777"/>
                </a:lnTo>
                <a:lnTo>
                  <a:pt x="215922" y="412318"/>
                </a:lnTo>
                <a:lnTo>
                  <a:pt x="212528" y="422063"/>
                </a:lnTo>
                <a:lnTo>
                  <a:pt x="210265" y="430464"/>
                </a:lnTo>
                <a:lnTo>
                  <a:pt x="205740" y="4615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97"/>
          <p:cNvSpPr/>
          <p:nvPr/>
        </p:nvSpPr>
        <p:spPr>
          <a:xfrm>
            <a:off x="5781349" y="5212079"/>
            <a:ext cx="264588" cy="385041"/>
          </a:xfrm>
          <a:custGeom>
            <a:avLst/>
            <a:gdLst/>
            <a:ahLst/>
            <a:cxnLst/>
            <a:rect l="0" t="0" r="0" b="0"/>
            <a:pathLst>
              <a:path w="264588" h="385041">
                <a:moveTo>
                  <a:pt x="127960" y="17146"/>
                </a:moveTo>
                <a:lnTo>
                  <a:pt x="123410" y="17146"/>
                </a:lnTo>
                <a:lnTo>
                  <a:pt x="122069" y="18099"/>
                </a:lnTo>
                <a:lnTo>
                  <a:pt x="121175" y="19686"/>
                </a:lnTo>
                <a:lnTo>
                  <a:pt x="117378" y="29011"/>
                </a:lnTo>
                <a:lnTo>
                  <a:pt x="115190" y="33628"/>
                </a:lnTo>
                <a:lnTo>
                  <a:pt x="75705" y="103839"/>
                </a:lnTo>
                <a:lnTo>
                  <a:pt x="61691" y="130186"/>
                </a:lnTo>
                <a:lnTo>
                  <a:pt x="49491" y="154419"/>
                </a:lnTo>
                <a:lnTo>
                  <a:pt x="38500" y="177241"/>
                </a:lnTo>
                <a:lnTo>
                  <a:pt x="30220" y="196266"/>
                </a:lnTo>
                <a:lnTo>
                  <a:pt x="23748" y="212759"/>
                </a:lnTo>
                <a:lnTo>
                  <a:pt x="6516" y="262055"/>
                </a:lnTo>
                <a:lnTo>
                  <a:pt x="4135" y="270906"/>
                </a:lnTo>
                <a:lnTo>
                  <a:pt x="2548" y="278711"/>
                </a:lnTo>
                <a:lnTo>
                  <a:pt x="1489" y="285821"/>
                </a:lnTo>
                <a:lnTo>
                  <a:pt x="784" y="293417"/>
                </a:lnTo>
                <a:lnTo>
                  <a:pt x="314" y="301339"/>
                </a:lnTo>
                <a:lnTo>
                  <a:pt x="0" y="309478"/>
                </a:lnTo>
                <a:lnTo>
                  <a:pt x="744" y="318714"/>
                </a:lnTo>
                <a:lnTo>
                  <a:pt x="2192" y="328681"/>
                </a:lnTo>
                <a:lnTo>
                  <a:pt x="4110" y="339136"/>
                </a:lnTo>
                <a:lnTo>
                  <a:pt x="7294" y="348011"/>
                </a:lnTo>
                <a:lnTo>
                  <a:pt x="11321" y="355833"/>
                </a:lnTo>
                <a:lnTo>
                  <a:pt x="15911" y="362952"/>
                </a:lnTo>
                <a:lnTo>
                  <a:pt x="20875" y="368650"/>
                </a:lnTo>
                <a:lnTo>
                  <a:pt x="26091" y="373402"/>
                </a:lnTo>
                <a:lnTo>
                  <a:pt x="31472" y="377523"/>
                </a:lnTo>
                <a:lnTo>
                  <a:pt x="36965" y="380270"/>
                </a:lnTo>
                <a:lnTo>
                  <a:pt x="42531" y="382100"/>
                </a:lnTo>
                <a:lnTo>
                  <a:pt x="48148" y="383321"/>
                </a:lnTo>
                <a:lnTo>
                  <a:pt x="53797" y="384136"/>
                </a:lnTo>
                <a:lnTo>
                  <a:pt x="59468" y="384678"/>
                </a:lnTo>
                <a:lnTo>
                  <a:pt x="65154" y="385040"/>
                </a:lnTo>
                <a:lnTo>
                  <a:pt x="70849" y="384329"/>
                </a:lnTo>
                <a:lnTo>
                  <a:pt x="76551" y="382901"/>
                </a:lnTo>
                <a:lnTo>
                  <a:pt x="82258" y="380998"/>
                </a:lnTo>
                <a:lnTo>
                  <a:pt x="87967" y="379729"/>
                </a:lnTo>
                <a:lnTo>
                  <a:pt x="93678" y="378883"/>
                </a:lnTo>
                <a:lnTo>
                  <a:pt x="99391" y="378319"/>
                </a:lnTo>
                <a:lnTo>
                  <a:pt x="105104" y="376038"/>
                </a:lnTo>
                <a:lnTo>
                  <a:pt x="110818" y="372612"/>
                </a:lnTo>
                <a:lnTo>
                  <a:pt x="116532" y="368423"/>
                </a:lnTo>
                <a:lnTo>
                  <a:pt x="122246" y="363726"/>
                </a:lnTo>
                <a:lnTo>
                  <a:pt x="127962" y="358689"/>
                </a:lnTo>
                <a:lnTo>
                  <a:pt x="139391" y="348013"/>
                </a:lnTo>
                <a:lnTo>
                  <a:pt x="164791" y="323097"/>
                </a:lnTo>
                <a:lnTo>
                  <a:pt x="192491" y="295491"/>
                </a:lnTo>
                <a:lnTo>
                  <a:pt x="200509" y="284625"/>
                </a:lnTo>
                <a:lnTo>
                  <a:pt x="209663" y="270713"/>
                </a:lnTo>
                <a:lnTo>
                  <a:pt x="227138" y="242237"/>
                </a:lnTo>
                <a:lnTo>
                  <a:pt x="238079" y="223231"/>
                </a:lnTo>
                <a:lnTo>
                  <a:pt x="242330" y="214544"/>
                </a:lnTo>
                <a:lnTo>
                  <a:pt x="246117" y="205894"/>
                </a:lnTo>
                <a:lnTo>
                  <a:pt x="249594" y="197271"/>
                </a:lnTo>
                <a:lnTo>
                  <a:pt x="255997" y="180069"/>
                </a:lnTo>
                <a:lnTo>
                  <a:pt x="259038" y="171481"/>
                </a:lnTo>
                <a:lnTo>
                  <a:pt x="261066" y="163851"/>
                </a:lnTo>
                <a:lnTo>
                  <a:pt x="262418" y="156859"/>
                </a:lnTo>
                <a:lnTo>
                  <a:pt x="263318" y="150293"/>
                </a:lnTo>
                <a:lnTo>
                  <a:pt x="263919" y="143058"/>
                </a:lnTo>
                <a:lnTo>
                  <a:pt x="264319" y="135377"/>
                </a:lnTo>
                <a:lnTo>
                  <a:pt x="264587" y="127399"/>
                </a:lnTo>
                <a:lnTo>
                  <a:pt x="263812" y="117318"/>
                </a:lnTo>
                <a:lnTo>
                  <a:pt x="262343" y="105835"/>
                </a:lnTo>
                <a:lnTo>
                  <a:pt x="260412" y="93416"/>
                </a:lnTo>
                <a:lnTo>
                  <a:pt x="257219" y="84185"/>
                </a:lnTo>
                <a:lnTo>
                  <a:pt x="253185" y="77079"/>
                </a:lnTo>
                <a:lnTo>
                  <a:pt x="248591" y="71389"/>
                </a:lnTo>
                <a:lnTo>
                  <a:pt x="242671" y="64738"/>
                </a:lnTo>
                <a:lnTo>
                  <a:pt x="228473" y="49727"/>
                </a:lnTo>
                <a:lnTo>
                  <a:pt x="221639" y="43630"/>
                </a:lnTo>
                <a:lnTo>
                  <a:pt x="215178" y="38611"/>
                </a:lnTo>
                <a:lnTo>
                  <a:pt x="208965" y="34313"/>
                </a:lnTo>
                <a:lnTo>
                  <a:pt x="202919" y="30496"/>
                </a:lnTo>
                <a:lnTo>
                  <a:pt x="196982" y="26998"/>
                </a:lnTo>
                <a:lnTo>
                  <a:pt x="191120" y="23714"/>
                </a:lnTo>
                <a:lnTo>
                  <a:pt x="174447" y="14985"/>
                </a:lnTo>
                <a:lnTo>
                  <a:pt x="164666" y="9990"/>
                </a:lnTo>
                <a:lnTo>
                  <a:pt x="155289" y="6660"/>
                </a:lnTo>
                <a:lnTo>
                  <a:pt x="146179" y="4441"/>
                </a:lnTo>
                <a:lnTo>
                  <a:pt x="137249" y="2960"/>
                </a:lnTo>
                <a:lnTo>
                  <a:pt x="130343" y="1974"/>
                </a:lnTo>
                <a:lnTo>
                  <a:pt x="124786" y="1316"/>
                </a:lnTo>
                <a:lnTo>
                  <a:pt x="120129" y="878"/>
                </a:lnTo>
                <a:lnTo>
                  <a:pt x="112415" y="390"/>
                </a:lnTo>
                <a:lnTo>
                  <a:pt x="9367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98"/>
          <p:cNvSpPr/>
          <p:nvPr/>
        </p:nvSpPr>
        <p:spPr>
          <a:xfrm>
            <a:off x="6569392" y="4963477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0"/>
                </a:moveTo>
                <a:lnTo>
                  <a:pt x="261622" y="0"/>
                </a:lnTo>
                <a:lnTo>
                  <a:pt x="276332" y="1905"/>
                </a:lnTo>
                <a:lnTo>
                  <a:pt x="290901" y="5080"/>
                </a:lnTo>
                <a:lnTo>
                  <a:pt x="305377" y="9102"/>
                </a:lnTo>
                <a:lnTo>
                  <a:pt x="315979" y="11783"/>
                </a:lnTo>
                <a:lnTo>
                  <a:pt x="324001" y="13570"/>
                </a:lnTo>
                <a:lnTo>
                  <a:pt x="34290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99"/>
          <p:cNvSpPr/>
          <p:nvPr/>
        </p:nvSpPr>
        <p:spPr>
          <a:xfrm>
            <a:off x="6569392" y="5126354"/>
            <a:ext cx="360046" cy="17147"/>
          </a:xfrm>
          <a:custGeom>
            <a:avLst/>
            <a:gdLst/>
            <a:ahLst/>
            <a:cxnLst/>
            <a:rect l="0" t="0" r="0" b="0"/>
            <a:pathLst>
              <a:path w="360046" h="17147">
                <a:moveTo>
                  <a:pt x="0" y="0"/>
                </a:moveTo>
                <a:lnTo>
                  <a:pt x="113777" y="0"/>
                </a:lnTo>
                <a:lnTo>
                  <a:pt x="128239" y="953"/>
                </a:lnTo>
                <a:lnTo>
                  <a:pt x="144548" y="2541"/>
                </a:lnTo>
                <a:lnTo>
                  <a:pt x="162088" y="4552"/>
                </a:lnTo>
                <a:lnTo>
                  <a:pt x="177591" y="5892"/>
                </a:lnTo>
                <a:lnTo>
                  <a:pt x="191737" y="6786"/>
                </a:lnTo>
                <a:lnTo>
                  <a:pt x="216662" y="7779"/>
                </a:lnTo>
                <a:lnTo>
                  <a:pt x="245806" y="8338"/>
                </a:lnTo>
                <a:lnTo>
                  <a:pt x="260377" y="8469"/>
                </a:lnTo>
                <a:lnTo>
                  <a:pt x="270740" y="9456"/>
                </a:lnTo>
                <a:lnTo>
                  <a:pt x="283364" y="11067"/>
                </a:lnTo>
                <a:lnTo>
                  <a:pt x="297494" y="13093"/>
                </a:lnTo>
                <a:lnTo>
                  <a:pt x="309771" y="14444"/>
                </a:lnTo>
                <a:lnTo>
                  <a:pt x="320815" y="15345"/>
                </a:lnTo>
                <a:lnTo>
                  <a:pt x="360045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00"/>
          <p:cNvSpPr/>
          <p:nvPr/>
        </p:nvSpPr>
        <p:spPr>
          <a:xfrm>
            <a:off x="7160925" y="4517707"/>
            <a:ext cx="17116" cy="437198"/>
          </a:xfrm>
          <a:custGeom>
            <a:avLst/>
            <a:gdLst/>
            <a:ahLst/>
            <a:cxnLst/>
            <a:rect l="0" t="0" r="0" b="0"/>
            <a:pathLst>
              <a:path w="17116" h="437198">
                <a:moveTo>
                  <a:pt x="17115" y="0"/>
                </a:moveTo>
                <a:lnTo>
                  <a:pt x="12564" y="13653"/>
                </a:lnTo>
                <a:lnTo>
                  <a:pt x="11223" y="19579"/>
                </a:lnTo>
                <a:lnTo>
                  <a:pt x="10329" y="25436"/>
                </a:lnTo>
                <a:lnTo>
                  <a:pt x="9734" y="31244"/>
                </a:lnTo>
                <a:lnTo>
                  <a:pt x="9337" y="38927"/>
                </a:lnTo>
                <a:lnTo>
                  <a:pt x="8896" y="57624"/>
                </a:lnTo>
                <a:lnTo>
                  <a:pt x="8647" y="80468"/>
                </a:lnTo>
                <a:lnTo>
                  <a:pt x="7659" y="90793"/>
                </a:lnTo>
                <a:lnTo>
                  <a:pt x="6049" y="103391"/>
                </a:lnTo>
                <a:lnTo>
                  <a:pt x="4022" y="117505"/>
                </a:lnTo>
                <a:lnTo>
                  <a:pt x="2671" y="134534"/>
                </a:lnTo>
                <a:lnTo>
                  <a:pt x="1771" y="153507"/>
                </a:lnTo>
                <a:lnTo>
                  <a:pt x="1171" y="173776"/>
                </a:lnTo>
                <a:lnTo>
                  <a:pt x="0" y="401825"/>
                </a:lnTo>
                <a:lnTo>
                  <a:pt x="943" y="408853"/>
                </a:lnTo>
                <a:lnTo>
                  <a:pt x="2523" y="414491"/>
                </a:lnTo>
                <a:lnTo>
                  <a:pt x="4530" y="419203"/>
                </a:lnTo>
                <a:lnTo>
                  <a:pt x="5867" y="423296"/>
                </a:lnTo>
                <a:lnTo>
                  <a:pt x="6759" y="426978"/>
                </a:lnTo>
                <a:lnTo>
                  <a:pt x="8542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01"/>
          <p:cNvSpPr/>
          <p:nvPr/>
        </p:nvSpPr>
        <p:spPr>
          <a:xfrm>
            <a:off x="7298055" y="4477696"/>
            <a:ext cx="271676" cy="468637"/>
          </a:xfrm>
          <a:custGeom>
            <a:avLst/>
            <a:gdLst/>
            <a:ahLst/>
            <a:cxnLst/>
            <a:rect l="0" t="0" r="0" b="0"/>
            <a:pathLst>
              <a:path w="271676" h="468637">
                <a:moveTo>
                  <a:pt x="0" y="48583"/>
                </a:moveTo>
                <a:lnTo>
                  <a:pt x="13652" y="48583"/>
                </a:lnTo>
                <a:lnTo>
                  <a:pt x="18627" y="47631"/>
                </a:lnTo>
                <a:lnTo>
                  <a:pt x="26694" y="44033"/>
                </a:lnTo>
                <a:lnTo>
                  <a:pt x="31130" y="42692"/>
                </a:lnTo>
                <a:lnTo>
                  <a:pt x="35994" y="41799"/>
                </a:lnTo>
                <a:lnTo>
                  <a:pt x="41141" y="41202"/>
                </a:lnTo>
                <a:lnTo>
                  <a:pt x="45525" y="39853"/>
                </a:lnTo>
                <a:lnTo>
                  <a:pt x="52935" y="35813"/>
                </a:lnTo>
                <a:lnTo>
                  <a:pt x="57197" y="34355"/>
                </a:lnTo>
                <a:lnTo>
                  <a:pt x="61944" y="33383"/>
                </a:lnTo>
                <a:lnTo>
                  <a:pt x="67013" y="32735"/>
                </a:lnTo>
                <a:lnTo>
                  <a:pt x="73250" y="31350"/>
                </a:lnTo>
                <a:lnTo>
                  <a:pt x="80265" y="29475"/>
                </a:lnTo>
                <a:lnTo>
                  <a:pt x="87801" y="27272"/>
                </a:lnTo>
                <a:lnTo>
                  <a:pt x="116608" y="19620"/>
                </a:lnTo>
                <a:lnTo>
                  <a:pt x="128221" y="15940"/>
                </a:lnTo>
                <a:lnTo>
                  <a:pt x="140726" y="11581"/>
                </a:lnTo>
                <a:lnTo>
                  <a:pt x="153825" y="6770"/>
                </a:lnTo>
                <a:lnTo>
                  <a:pt x="167320" y="3563"/>
                </a:lnTo>
                <a:lnTo>
                  <a:pt x="181079" y="1425"/>
                </a:lnTo>
                <a:lnTo>
                  <a:pt x="195014" y="0"/>
                </a:lnTo>
                <a:lnTo>
                  <a:pt x="207162" y="2"/>
                </a:lnTo>
                <a:lnTo>
                  <a:pt x="218118" y="956"/>
                </a:lnTo>
                <a:lnTo>
                  <a:pt x="228279" y="2544"/>
                </a:lnTo>
                <a:lnTo>
                  <a:pt x="236006" y="3603"/>
                </a:lnTo>
                <a:lnTo>
                  <a:pt x="242110" y="4309"/>
                </a:lnTo>
                <a:lnTo>
                  <a:pt x="247131" y="4780"/>
                </a:lnTo>
                <a:lnTo>
                  <a:pt x="250479" y="6046"/>
                </a:lnTo>
                <a:lnTo>
                  <a:pt x="252711" y="7843"/>
                </a:lnTo>
                <a:lnTo>
                  <a:pt x="260932" y="17462"/>
                </a:lnTo>
                <a:lnTo>
                  <a:pt x="265394" y="22121"/>
                </a:lnTo>
                <a:lnTo>
                  <a:pt x="268369" y="27132"/>
                </a:lnTo>
                <a:lnTo>
                  <a:pt x="271675" y="37779"/>
                </a:lnTo>
                <a:lnTo>
                  <a:pt x="271604" y="43286"/>
                </a:lnTo>
                <a:lnTo>
                  <a:pt x="268985" y="54484"/>
                </a:lnTo>
                <a:lnTo>
                  <a:pt x="262156" y="80600"/>
                </a:lnTo>
                <a:lnTo>
                  <a:pt x="256686" y="94693"/>
                </a:lnTo>
                <a:lnTo>
                  <a:pt x="249229" y="111709"/>
                </a:lnTo>
                <a:lnTo>
                  <a:pt x="240448" y="130672"/>
                </a:lnTo>
                <a:lnTo>
                  <a:pt x="233641" y="146172"/>
                </a:lnTo>
                <a:lnTo>
                  <a:pt x="228150" y="159362"/>
                </a:lnTo>
                <a:lnTo>
                  <a:pt x="223537" y="171014"/>
                </a:lnTo>
                <a:lnTo>
                  <a:pt x="218558" y="181639"/>
                </a:lnTo>
                <a:lnTo>
                  <a:pt x="213333" y="191580"/>
                </a:lnTo>
                <a:lnTo>
                  <a:pt x="207944" y="201064"/>
                </a:lnTo>
                <a:lnTo>
                  <a:pt x="202447" y="213102"/>
                </a:lnTo>
                <a:lnTo>
                  <a:pt x="196877" y="226843"/>
                </a:lnTo>
                <a:lnTo>
                  <a:pt x="186561" y="254493"/>
                </a:lnTo>
                <a:lnTo>
                  <a:pt x="175398" y="286124"/>
                </a:lnTo>
                <a:lnTo>
                  <a:pt x="169077" y="304652"/>
                </a:lnTo>
                <a:lnTo>
                  <a:pt x="166058" y="312641"/>
                </a:lnTo>
                <a:lnTo>
                  <a:pt x="157258" y="333938"/>
                </a:lnTo>
                <a:lnTo>
                  <a:pt x="151490" y="349716"/>
                </a:lnTo>
                <a:lnTo>
                  <a:pt x="142888" y="374663"/>
                </a:lnTo>
                <a:lnTo>
                  <a:pt x="140978" y="383127"/>
                </a:lnTo>
                <a:lnTo>
                  <a:pt x="139705" y="391628"/>
                </a:lnTo>
                <a:lnTo>
                  <a:pt x="138857" y="400152"/>
                </a:lnTo>
                <a:lnTo>
                  <a:pt x="135374" y="414704"/>
                </a:lnTo>
                <a:lnTo>
                  <a:pt x="131603" y="427521"/>
                </a:lnTo>
                <a:lnTo>
                  <a:pt x="130598" y="433606"/>
                </a:lnTo>
                <a:lnTo>
                  <a:pt x="128587" y="4686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02"/>
          <p:cNvSpPr/>
          <p:nvPr/>
        </p:nvSpPr>
        <p:spPr>
          <a:xfrm>
            <a:off x="7058025" y="5092065"/>
            <a:ext cx="685801" cy="51436"/>
          </a:xfrm>
          <a:custGeom>
            <a:avLst/>
            <a:gdLst/>
            <a:ahLst/>
            <a:cxnLst/>
            <a:rect l="0" t="0" r="0" b="0"/>
            <a:pathLst>
              <a:path w="685801" h="51436">
                <a:moveTo>
                  <a:pt x="0" y="0"/>
                </a:moveTo>
                <a:lnTo>
                  <a:pt x="16482" y="0"/>
                </a:lnTo>
                <a:lnTo>
                  <a:pt x="28133" y="1905"/>
                </a:lnTo>
                <a:lnTo>
                  <a:pt x="63938" y="9101"/>
                </a:lnTo>
                <a:lnTo>
                  <a:pt x="81678" y="11783"/>
                </a:lnTo>
                <a:lnTo>
                  <a:pt x="98267" y="13570"/>
                </a:lnTo>
                <a:lnTo>
                  <a:pt x="114089" y="14761"/>
                </a:lnTo>
                <a:lnTo>
                  <a:pt x="127494" y="15556"/>
                </a:lnTo>
                <a:lnTo>
                  <a:pt x="150009" y="16439"/>
                </a:lnTo>
                <a:lnTo>
                  <a:pt x="178750" y="16935"/>
                </a:lnTo>
                <a:lnTo>
                  <a:pt x="223566" y="17083"/>
                </a:lnTo>
                <a:lnTo>
                  <a:pt x="245247" y="18056"/>
                </a:lnTo>
                <a:lnTo>
                  <a:pt x="319151" y="23023"/>
                </a:lnTo>
                <a:lnTo>
                  <a:pt x="518066" y="32345"/>
                </a:lnTo>
                <a:lnTo>
                  <a:pt x="536830" y="32993"/>
                </a:lnTo>
                <a:lnTo>
                  <a:pt x="556959" y="34377"/>
                </a:lnTo>
                <a:lnTo>
                  <a:pt x="616933" y="39925"/>
                </a:lnTo>
                <a:lnTo>
                  <a:pt x="631316" y="40904"/>
                </a:lnTo>
                <a:lnTo>
                  <a:pt x="643762" y="41557"/>
                </a:lnTo>
                <a:lnTo>
                  <a:pt x="653012" y="42944"/>
                </a:lnTo>
                <a:lnTo>
                  <a:pt x="68580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03"/>
          <p:cNvSpPr/>
          <p:nvPr/>
        </p:nvSpPr>
        <p:spPr>
          <a:xfrm>
            <a:off x="7040880" y="5214994"/>
            <a:ext cx="257016" cy="447682"/>
          </a:xfrm>
          <a:custGeom>
            <a:avLst/>
            <a:gdLst/>
            <a:ahLst/>
            <a:cxnLst/>
            <a:rect l="0" t="0" r="0" b="0"/>
            <a:pathLst>
              <a:path w="257016" h="447682">
                <a:moveTo>
                  <a:pt x="51435" y="65666"/>
                </a:moveTo>
                <a:lnTo>
                  <a:pt x="40404" y="65666"/>
                </a:lnTo>
                <a:lnTo>
                  <a:pt x="41224" y="65666"/>
                </a:lnTo>
                <a:lnTo>
                  <a:pt x="41770" y="64713"/>
                </a:lnTo>
                <a:lnTo>
                  <a:pt x="42376" y="61115"/>
                </a:lnTo>
                <a:lnTo>
                  <a:pt x="46348" y="56917"/>
                </a:lnTo>
                <a:lnTo>
                  <a:pt x="52807" y="51261"/>
                </a:lnTo>
                <a:lnTo>
                  <a:pt x="60922" y="44632"/>
                </a:lnTo>
                <a:lnTo>
                  <a:pt x="68237" y="39261"/>
                </a:lnTo>
                <a:lnTo>
                  <a:pt x="75018" y="34727"/>
                </a:lnTo>
                <a:lnTo>
                  <a:pt x="81444" y="30753"/>
                </a:lnTo>
                <a:lnTo>
                  <a:pt x="87634" y="27151"/>
                </a:lnTo>
                <a:lnTo>
                  <a:pt x="99591" y="20608"/>
                </a:lnTo>
                <a:lnTo>
                  <a:pt x="108303" y="16577"/>
                </a:lnTo>
                <a:lnTo>
                  <a:pt x="130685" y="7019"/>
                </a:lnTo>
                <a:lnTo>
                  <a:pt x="141415" y="3707"/>
                </a:lnTo>
                <a:lnTo>
                  <a:pt x="151427" y="1500"/>
                </a:lnTo>
                <a:lnTo>
                  <a:pt x="160958" y="29"/>
                </a:lnTo>
                <a:lnTo>
                  <a:pt x="168266" y="0"/>
                </a:lnTo>
                <a:lnTo>
                  <a:pt x="174089" y="934"/>
                </a:lnTo>
                <a:lnTo>
                  <a:pt x="178925" y="2509"/>
                </a:lnTo>
                <a:lnTo>
                  <a:pt x="186837" y="4259"/>
                </a:lnTo>
                <a:lnTo>
                  <a:pt x="190280" y="4724"/>
                </a:lnTo>
                <a:lnTo>
                  <a:pt x="193528" y="5988"/>
                </a:lnTo>
                <a:lnTo>
                  <a:pt x="199678" y="9933"/>
                </a:lnTo>
                <a:lnTo>
                  <a:pt x="201698" y="12318"/>
                </a:lnTo>
                <a:lnTo>
                  <a:pt x="203046" y="14861"/>
                </a:lnTo>
                <a:lnTo>
                  <a:pt x="203943" y="17508"/>
                </a:lnTo>
                <a:lnTo>
                  <a:pt x="205207" y="30336"/>
                </a:lnTo>
                <a:lnTo>
                  <a:pt x="205503" y="40756"/>
                </a:lnTo>
                <a:lnTo>
                  <a:pt x="205582" y="46202"/>
                </a:lnTo>
                <a:lnTo>
                  <a:pt x="203730" y="51738"/>
                </a:lnTo>
                <a:lnTo>
                  <a:pt x="196591" y="62968"/>
                </a:lnTo>
                <a:lnTo>
                  <a:pt x="192149" y="76849"/>
                </a:lnTo>
                <a:lnTo>
                  <a:pt x="190964" y="84551"/>
                </a:lnTo>
                <a:lnTo>
                  <a:pt x="184568" y="98189"/>
                </a:lnTo>
                <a:lnTo>
                  <a:pt x="164939" y="127018"/>
                </a:lnTo>
                <a:lnTo>
                  <a:pt x="156632" y="137999"/>
                </a:lnTo>
                <a:lnTo>
                  <a:pt x="134702" y="165442"/>
                </a:lnTo>
                <a:lnTo>
                  <a:pt x="125996" y="176950"/>
                </a:lnTo>
                <a:lnTo>
                  <a:pt x="119240" y="186528"/>
                </a:lnTo>
                <a:lnTo>
                  <a:pt x="113783" y="194818"/>
                </a:lnTo>
                <a:lnTo>
                  <a:pt x="109192" y="201297"/>
                </a:lnTo>
                <a:lnTo>
                  <a:pt x="101553" y="211037"/>
                </a:lnTo>
                <a:lnTo>
                  <a:pt x="97230" y="214967"/>
                </a:lnTo>
                <a:lnTo>
                  <a:pt x="92441" y="218540"/>
                </a:lnTo>
                <a:lnTo>
                  <a:pt x="87345" y="221874"/>
                </a:lnTo>
                <a:lnTo>
                  <a:pt x="82042" y="226002"/>
                </a:lnTo>
                <a:lnTo>
                  <a:pt x="76602" y="230660"/>
                </a:lnTo>
                <a:lnTo>
                  <a:pt x="71071" y="235669"/>
                </a:lnTo>
                <a:lnTo>
                  <a:pt x="67383" y="238056"/>
                </a:lnTo>
                <a:lnTo>
                  <a:pt x="64925" y="238695"/>
                </a:lnTo>
                <a:lnTo>
                  <a:pt x="60978" y="237427"/>
                </a:lnTo>
                <a:lnTo>
                  <a:pt x="60654" y="236371"/>
                </a:lnTo>
                <a:lnTo>
                  <a:pt x="60295" y="232657"/>
                </a:lnTo>
                <a:lnTo>
                  <a:pt x="61151" y="230334"/>
                </a:lnTo>
                <a:lnTo>
                  <a:pt x="64643" y="225211"/>
                </a:lnTo>
                <a:lnTo>
                  <a:pt x="71910" y="219760"/>
                </a:lnTo>
                <a:lnTo>
                  <a:pt x="76515" y="216972"/>
                </a:lnTo>
                <a:lnTo>
                  <a:pt x="81490" y="213209"/>
                </a:lnTo>
                <a:lnTo>
                  <a:pt x="86712" y="208796"/>
                </a:lnTo>
                <a:lnTo>
                  <a:pt x="92097" y="203948"/>
                </a:lnTo>
                <a:lnTo>
                  <a:pt x="97593" y="199764"/>
                </a:lnTo>
                <a:lnTo>
                  <a:pt x="103162" y="196022"/>
                </a:lnTo>
                <a:lnTo>
                  <a:pt x="108779" y="192575"/>
                </a:lnTo>
                <a:lnTo>
                  <a:pt x="114429" y="189324"/>
                </a:lnTo>
                <a:lnTo>
                  <a:pt x="125787" y="183173"/>
                </a:lnTo>
                <a:lnTo>
                  <a:pt x="131483" y="181151"/>
                </a:lnTo>
                <a:lnTo>
                  <a:pt x="137185" y="179803"/>
                </a:lnTo>
                <a:lnTo>
                  <a:pt x="142892" y="178905"/>
                </a:lnTo>
                <a:lnTo>
                  <a:pt x="148602" y="178306"/>
                </a:lnTo>
                <a:lnTo>
                  <a:pt x="154312" y="177907"/>
                </a:lnTo>
                <a:lnTo>
                  <a:pt x="160024" y="177641"/>
                </a:lnTo>
                <a:lnTo>
                  <a:pt x="173992" y="177345"/>
                </a:lnTo>
                <a:lnTo>
                  <a:pt x="181717" y="177266"/>
                </a:lnTo>
                <a:lnTo>
                  <a:pt x="188772" y="178166"/>
                </a:lnTo>
                <a:lnTo>
                  <a:pt x="195380" y="179718"/>
                </a:lnTo>
                <a:lnTo>
                  <a:pt x="201691" y="181706"/>
                </a:lnTo>
                <a:lnTo>
                  <a:pt x="206850" y="183983"/>
                </a:lnTo>
                <a:lnTo>
                  <a:pt x="211243" y="186454"/>
                </a:lnTo>
                <a:lnTo>
                  <a:pt x="215123" y="189054"/>
                </a:lnTo>
                <a:lnTo>
                  <a:pt x="219615" y="191739"/>
                </a:lnTo>
                <a:lnTo>
                  <a:pt x="224515" y="194482"/>
                </a:lnTo>
                <a:lnTo>
                  <a:pt x="229687" y="197264"/>
                </a:lnTo>
                <a:lnTo>
                  <a:pt x="234087" y="201023"/>
                </a:lnTo>
                <a:lnTo>
                  <a:pt x="241516" y="210279"/>
                </a:lnTo>
                <a:lnTo>
                  <a:pt x="247993" y="220743"/>
                </a:lnTo>
                <a:lnTo>
                  <a:pt x="251053" y="226201"/>
                </a:lnTo>
                <a:lnTo>
                  <a:pt x="254454" y="239885"/>
                </a:lnTo>
                <a:lnTo>
                  <a:pt x="255360" y="247534"/>
                </a:lnTo>
                <a:lnTo>
                  <a:pt x="256368" y="261114"/>
                </a:lnTo>
                <a:lnTo>
                  <a:pt x="256816" y="274451"/>
                </a:lnTo>
                <a:lnTo>
                  <a:pt x="257015" y="289904"/>
                </a:lnTo>
                <a:lnTo>
                  <a:pt x="254563" y="303757"/>
                </a:lnTo>
                <a:lnTo>
                  <a:pt x="247829" y="324807"/>
                </a:lnTo>
                <a:lnTo>
                  <a:pt x="245229" y="332723"/>
                </a:lnTo>
                <a:lnTo>
                  <a:pt x="239801" y="346601"/>
                </a:lnTo>
                <a:lnTo>
                  <a:pt x="237019" y="352968"/>
                </a:lnTo>
                <a:lnTo>
                  <a:pt x="232308" y="361976"/>
                </a:lnTo>
                <a:lnTo>
                  <a:pt x="219452" y="384684"/>
                </a:lnTo>
                <a:lnTo>
                  <a:pt x="212977" y="394550"/>
                </a:lnTo>
                <a:lnTo>
                  <a:pt x="206755" y="403032"/>
                </a:lnTo>
                <a:lnTo>
                  <a:pt x="200701" y="410591"/>
                </a:lnTo>
                <a:lnTo>
                  <a:pt x="195713" y="416583"/>
                </a:lnTo>
                <a:lnTo>
                  <a:pt x="191435" y="421531"/>
                </a:lnTo>
                <a:lnTo>
                  <a:pt x="187631" y="425782"/>
                </a:lnTo>
                <a:lnTo>
                  <a:pt x="183189" y="429568"/>
                </a:lnTo>
                <a:lnTo>
                  <a:pt x="178324" y="433044"/>
                </a:lnTo>
                <a:lnTo>
                  <a:pt x="173175" y="436315"/>
                </a:lnTo>
                <a:lnTo>
                  <a:pt x="167837" y="438495"/>
                </a:lnTo>
                <a:lnTo>
                  <a:pt x="162374" y="439949"/>
                </a:lnTo>
                <a:lnTo>
                  <a:pt x="156827" y="440918"/>
                </a:lnTo>
                <a:lnTo>
                  <a:pt x="152176" y="441564"/>
                </a:lnTo>
                <a:lnTo>
                  <a:pt x="144469" y="442282"/>
                </a:lnTo>
                <a:lnTo>
                  <a:pt x="138222" y="443425"/>
                </a:lnTo>
                <a:lnTo>
                  <a:pt x="121122" y="447237"/>
                </a:lnTo>
                <a:lnTo>
                  <a:pt x="114085" y="447681"/>
                </a:lnTo>
                <a:lnTo>
                  <a:pt x="108442" y="447025"/>
                </a:lnTo>
                <a:lnTo>
                  <a:pt x="103727" y="445636"/>
                </a:lnTo>
                <a:lnTo>
                  <a:pt x="98679" y="444709"/>
                </a:lnTo>
                <a:lnTo>
                  <a:pt x="93408" y="444091"/>
                </a:lnTo>
                <a:lnTo>
                  <a:pt x="87990" y="443679"/>
                </a:lnTo>
                <a:lnTo>
                  <a:pt x="81520" y="442452"/>
                </a:lnTo>
                <a:lnTo>
                  <a:pt x="74349" y="440682"/>
                </a:lnTo>
                <a:lnTo>
                  <a:pt x="66710" y="438549"/>
                </a:lnTo>
                <a:lnTo>
                  <a:pt x="50604" y="433639"/>
                </a:lnTo>
                <a:lnTo>
                  <a:pt x="42308" y="430996"/>
                </a:lnTo>
                <a:lnTo>
                  <a:pt x="36778" y="428282"/>
                </a:lnTo>
                <a:lnTo>
                  <a:pt x="33091" y="425520"/>
                </a:lnTo>
                <a:lnTo>
                  <a:pt x="26137" y="418006"/>
                </a:lnTo>
                <a:lnTo>
                  <a:pt x="0" y="39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04"/>
          <p:cNvSpPr/>
          <p:nvPr/>
        </p:nvSpPr>
        <p:spPr>
          <a:xfrm>
            <a:off x="7366668" y="5177790"/>
            <a:ext cx="325723" cy="377190"/>
          </a:xfrm>
          <a:custGeom>
            <a:avLst/>
            <a:gdLst/>
            <a:ahLst/>
            <a:cxnLst/>
            <a:rect l="0" t="0" r="0" b="0"/>
            <a:pathLst>
              <a:path w="325723" h="377190">
                <a:moveTo>
                  <a:pt x="325722" y="0"/>
                </a:moveTo>
                <a:lnTo>
                  <a:pt x="306410" y="0"/>
                </a:lnTo>
                <a:lnTo>
                  <a:pt x="297771" y="2540"/>
                </a:lnTo>
                <a:lnTo>
                  <a:pt x="292800" y="4551"/>
                </a:lnTo>
                <a:lnTo>
                  <a:pt x="279658" y="9325"/>
                </a:lnTo>
                <a:lnTo>
                  <a:pt x="272152" y="11931"/>
                </a:lnTo>
                <a:lnTo>
                  <a:pt x="246033" y="19908"/>
                </a:lnTo>
                <a:lnTo>
                  <a:pt x="229734" y="24702"/>
                </a:lnTo>
                <a:lnTo>
                  <a:pt x="216962" y="27898"/>
                </a:lnTo>
                <a:lnTo>
                  <a:pt x="206543" y="30028"/>
                </a:lnTo>
                <a:lnTo>
                  <a:pt x="197691" y="31449"/>
                </a:lnTo>
                <a:lnTo>
                  <a:pt x="186076" y="32396"/>
                </a:lnTo>
                <a:lnTo>
                  <a:pt x="172617" y="33027"/>
                </a:lnTo>
                <a:lnTo>
                  <a:pt x="157929" y="33448"/>
                </a:lnTo>
                <a:lnTo>
                  <a:pt x="142423" y="32776"/>
                </a:lnTo>
                <a:lnTo>
                  <a:pt x="126369" y="31376"/>
                </a:lnTo>
                <a:lnTo>
                  <a:pt x="109953" y="29490"/>
                </a:lnTo>
                <a:lnTo>
                  <a:pt x="94246" y="29184"/>
                </a:lnTo>
                <a:lnTo>
                  <a:pt x="79012" y="29934"/>
                </a:lnTo>
                <a:lnTo>
                  <a:pt x="53195" y="32353"/>
                </a:lnTo>
                <a:lnTo>
                  <a:pt x="38546" y="33429"/>
                </a:lnTo>
                <a:lnTo>
                  <a:pt x="34259" y="34668"/>
                </a:lnTo>
                <a:lnTo>
                  <a:pt x="31401" y="36447"/>
                </a:lnTo>
                <a:lnTo>
                  <a:pt x="22262" y="46146"/>
                </a:lnTo>
                <a:lnTo>
                  <a:pt x="20546" y="49814"/>
                </a:lnTo>
                <a:lnTo>
                  <a:pt x="18638" y="58970"/>
                </a:lnTo>
                <a:lnTo>
                  <a:pt x="17176" y="65030"/>
                </a:lnTo>
                <a:lnTo>
                  <a:pt x="15250" y="71928"/>
                </a:lnTo>
                <a:lnTo>
                  <a:pt x="13013" y="79385"/>
                </a:lnTo>
                <a:lnTo>
                  <a:pt x="10528" y="90209"/>
                </a:lnTo>
                <a:lnTo>
                  <a:pt x="8470" y="99148"/>
                </a:lnTo>
                <a:lnTo>
                  <a:pt x="4381" y="109470"/>
                </a:lnTo>
                <a:lnTo>
                  <a:pt x="1928" y="120409"/>
                </a:lnTo>
                <a:lnTo>
                  <a:pt x="838" y="131620"/>
                </a:lnTo>
                <a:lnTo>
                  <a:pt x="354" y="142952"/>
                </a:lnTo>
                <a:lnTo>
                  <a:pt x="43" y="171642"/>
                </a:lnTo>
                <a:lnTo>
                  <a:pt x="0" y="184552"/>
                </a:lnTo>
                <a:lnTo>
                  <a:pt x="941" y="190662"/>
                </a:lnTo>
                <a:lnTo>
                  <a:pt x="2522" y="196641"/>
                </a:lnTo>
                <a:lnTo>
                  <a:pt x="4527" y="202531"/>
                </a:lnTo>
                <a:lnTo>
                  <a:pt x="6817" y="205506"/>
                </a:lnTo>
                <a:lnTo>
                  <a:pt x="9296" y="206536"/>
                </a:lnTo>
                <a:lnTo>
                  <a:pt x="17336" y="205975"/>
                </a:lnTo>
                <a:lnTo>
                  <a:pt x="20119" y="205897"/>
                </a:lnTo>
                <a:lnTo>
                  <a:pt x="24831" y="202987"/>
                </a:lnTo>
                <a:lnTo>
                  <a:pt x="30830" y="198189"/>
                </a:lnTo>
                <a:lnTo>
                  <a:pt x="37688" y="192134"/>
                </a:lnTo>
                <a:lnTo>
                  <a:pt x="44164" y="187144"/>
                </a:lnTo>
                <a:lnTo>
                  <a:pt x="50387" y="182865"/>
                </a:lnTo>
                <a:lnTo>
                  <a:pt x="56440" y="179060"/>
                </a:lnTo>
                <a:lnTo>
                  <a:pt x="62380" y="176523"/>
                </a:lnTo>
                <a:lnTo>
                  <a:pt x="68246" y="174832"/>
                </a:lnTo>
                <a:lnTo>
                  <a:pt x="74061" y="173705"/>
                </a:lnTo>
                <a:lnTo>
                  <a:pt x="79843" y="172000"/>
                </a:lnTo>
                <a:lnTo>
                  <a:pt x="85602" y="169912"/>
                </a:lnTo>
                <a:lnTo>
                  <a:pt x="91347" y="167567"/>
                </a:lnTo>
                <a:lnTo>
                  <a:pt x="98034" y="165051"/>
                </a:lnTo>
                <a:lnTo>
                  <a:pt x="113084" y="159716"/>
                </a:lnTo>
                <a:lnTo>
                  <a:pt x="120147" y="157912"/>
                </a:lnTo>
                <a:lnTo>
                  <a:pt x="126759" y="156710"/>
                </a:lnTo>
                <a:lnTo>
                  <a:pt x="133072" y="155908"/>
                </a:lnTo>
                <a:lnTo>
                  <a:pt x="141091" y="156326"/>
                </a:lnTo>
                <a:lnTo>
                  <a:pt x="150247" y="157557"/>
                </a:lnTo>
                <a:lnTo>
                  <a:pt x="160161" y="159331"/>
                </a:lnTo>
                <a:lnTo>
                  <a:pt x="170581" y="161465"/>
                </a:lnTo>
                <a:lnTo>
                  <a:pt x="192317" y="166377"/>
                </a:lnTo>
                <a:lnTo>
                  <a:pt x="203448" y="169973"/>
                </a:lnTo>
                <a:lnTo>
                  <a:pt x="214679" y="174275"/>
                </a:lnTo>
                <a:lnTo>
                  <a:pt x="225975" y="179048"/>
                </a:lnTo>
                <a:lnTo>
                  <a:pt x="234459" y="183183"/>
                </a:lnTo>
                <a:lnTo>
                  <a:pt x="241068" y="186892"/>
                </a:lnTo>
                <a:lnTo>
                  <a:pt x="246426" y="190317"/>
                </a:lnTo>
                <a:lnTo>
                  <a:pt x="252855" y="195458"/>
                </a:lnTo>
                <a:lnTo>
                  <a:pt x="259999" y="201743"/>
                </a:lnTo>
                <a:lnTo>
                  <a:pt x="267619" y="208790"/>
                </a:lnTo>
                <a:lnTo>
                  <a:pt x="273651" y="217298"/>
                </a:lnTo>
                <a:lnTo>
                  <a:pt x="278625" y="226780"/>
                </a:lnTo>
                <a:lnTo>
                  <a:pt x="282895" y="236912"/>
                </a:lnTo>
                <a:lnTo>
                  <a:pt x="286693" y="247476"/>
                </a:lnTo>
                <a:lnTo>
                  <a:pt x="290177" y="258329"/>
                </a:lnTo>
                <a:lnTo>
                  <a:pt x="293453" y="269374"/>
                </a:lnTo>
                <a:lnTo>
                  <a:pt x="294685" y="278642"/>
                </a:lnTo>
                <a:lnTo>
                  <a:pt x="294552" y="286727"/>
                </a:lnTo>
                <a:lnTo>
                  <a:pt x="293512" y="294021"/>
                </a:lnTo>
                <a:lnTo>
                  <a:pt x="290914" y="300789"/>
                </a:lnTo>
                <a:lnTo>
                  <a:pt x="287276" y="307206"/>
                </a:lnTo>
                <a:lnTo>
                  <a:pt x="282947" y="313389"/>
                </a:lnTo>
                <a:lnTo>
                  <a:pt x="279107" y="319416"/>
                </a:lnTo>
                <a:lnTo>
                  <a:pt x="272302" y="331193"/>
                </a:lnTo>
                <a:lnTo>
                  <a:pt x="263562" y="342777"/>
                </a:lnTo>
                <a:lnTo>
                  <a:pt x="258565" y="348533"/>
                </a:lnTo>
                <a:lnTo>
                  <a:pt x="253327" y="353322"/>
                </a:lnTo>
                <a:lnTo>
                  <a:pt x="247931" y="357468"/>
                </a:lnTo>
                <a:lnTo>
                  <a:pt x="242428" y="361184"/>
                </a:lnTo>
                <a:lnTo>
                  <a:pt x="236856" y="363662"/>
                </a:lnTo>
                <a:lnTo>
                  <a:pt x="231235" y="365314"/>
                </a:lnTo>
                <a:lnTo>
                  <a:pt x="225584" y="366415"/>
                </a:lnTo>
                <a:lnTo>
                  <a:pt x="209143" y="370178"/>
                </a:lnTo>
                <a:lnTo>
                  <a:pt x="199425" y="372516"/>
                </a:lnTo>
                <a:lnTo>
                  <a:pt x="189136" y="374074"/>
                </a:lnTo>
                <a:lnTo>
                  <a:pt x="178468" y="375112"/>
                </a:lnTo>
                <a:lnTo>
                  <a:pt x="158358" y="376266"/>
                </a:lnTo>
                <a:lnTo>
                  <a:pt x="143070" y="376779"/>
                </a:lnTo>
                <a:lnTo>
                  <a:pt x="77119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16"/>
          <p:cNvSpPr/>
          <p:nvPr/>
        </p:nvSpPr>
        <p:spPr>
          <a:xfrm>
            <a:off x="827009" y="1122997"/>
            <a:ext cx="31898" cy="360046"/>
          </a:xfrm>
          <a:custGeom>
            <a:avLst/>
            <a:gdLst/>
            <a:ahLst/>
            <a:cxnLst/>
            <a:rect l="0" t="0" r="0" b="0"/>
            <a:pathLst>
              <a:path w="31898" h="360046">
                <a:moveTo>
                  <a:pt x="7380" y="0"/>
                </a:moveTo>
                <a:lnTo>
                  <a:pt x="7380" y="4551"/>
                </a:lnTo>
                <a:lnTo>
                  <a:pt x="6428" y="5891"/>
                </a:lnTo>
                <a:lnTo>
                  <a:pt x="4840" y="6785"/>
                </a:lnTo>
                <a:lnTo>
                  <a:pt x="2830" y="7381"/>
                </a:lnTo>
                <a:lnTo>
                  <a:pt x="1489" y="8731"/>
                </a:lnTo>
                <a:lnTo>
                  <a:pt x="595" y="10583"/>
                </a:lnTo>
                <a:lnTo>
                  <a:pt x="0" y="12770"/>
                </a:lnTo>
                <a:lnTo>
                  <a:pt x="555" y="16133"/>
                </a:lnTo>
                <a:lnTo>
                  <a:pt x="1878" y="20281"/>
                </a:lnTo>
                <a:lnTo>
                  <a:pt x="3712" y="24950"/>
                </a:lnTo>
                <a:lnTo>
                  <a:pt x="5887" y="29016"/>
                </a:lnTo>
                <a:lnTo>
                  <a:pt x="8290" y="32679"/>
                </a:lnTo>
                <a:lnTo>
                  <a:pt x="10844" y="36074"/>
                </a:lnTo>
                <a:lnTo>
                  <a:pt x="12547" y="39289"/>
                </a:lnTo>
                <a:lnTo>
                  <a:pt x="13682" y="42385"/>
                </a:lnTo>
                <a:lnTo>
                  <a:pt x="14439" y="45402"/>
                </a:lnTo>
                <a:lnTo>
                  <a:pt x="15280" y="56374"/>
                </a:lnTo>
                <a:lnTo>
                  <a:pt x="15754" y="73536"/>
                </a:lnTo>
                <a:lnTo>
                  <a:pt x="15820" y="77599"/>
                </a:lnTo>
                <a:lnTo>
                  <a:pt x="16817" y="81260"/>
                </a:lnTo>
                <a:lnTo>
                  <a:pt x="18434" y="84653"/>
                </a:lnTo>
                <a:lnTo>
                  <a:pt x="20464" y="87868"/>
                </a:lnTo>
                <a:lnTo>
                  <a:pt x="21818" y="93821"/>
                </a:lnTo>
                <a:lnTo>
                  <a:pt x="22721" y="101600"/>
                </a:lnTo>
                <a:lnTo>
                  <a:pt x="23322" y="110596"/>
                </a:lnTo>
                <a:lnTo>
                  <a:pt x="23991" y="125671"/>
                </a:lnTo>
                <a:lnTo>
                  <a:pt x="24367" y="144868"/>
                </a:lnTo>
                <a:lnTo>
                  <a:pt x="24420" y="150871"/>
                </a:lnTo>
                <a:lnTo>
                  <a:pt x="25407" y="157731"/>
                </a:lnTo>
                <a:lnTo>
                  <a:pt x="27018" y="165162"/>
                </a:lnTo>
                <a:lnTo>
                  <a:pt x="29045" y="172973"/>
                </a:lnTo>
                <a:lnTo>
                  <a:pt x="30396" y="181038"/>
                </a:lnTo>
                <a:lnTo>
                  <a:pt x="31297" y="189272"/>
                </a:lnTo>
                <a:lnTo>
                  <a:pt x="31897" y="197619"/>
                </a:lnTo>
                <a:lnTo>
                  <a:pt x="31345" y="211756"/>
                </a:lnTo>
                <a:lnTo>
                  <a:pt x="30024" y="229753"/>
                </a:lnTo>
                <a:lnTo>
                  <a:pt x="28191" y="250324"/>
                </a:lnTo>
                <a:lnTo>
                  <a:pt x="26017" y="265943"/>
                </a:lnTo>
                <a:lnTo>
                  <a:pt x="23615" y="278260"/>
                </a:lnTo>
                <a:lnTo>
                  <a:pt x="21061" y="288377"/>
                </a:lnTo>
                <a:lnTo>
                  <a:pt x="19358" y="296074"/>
                </a:lnTo>
                <a:lnTo>
                  <a:pt x="18223" y="302157"/>
                </a:lnTo>
                <a:lnTo>
                  <a:pt x="17466" y="307166"/>
                </a:lnTo>
                <a:lnTo>
                  <a:pt x="16009" y="313362"/>
                </a:lnTo>
                <a:lnTo>
                  <a:pt x="14086" y="320351"/>
                </a:lnTo>
                <a:lnTo>
                  <a:pt x="11851" y="327867"/>
                </a:lnTo>
                <a:lnTo>
                  <a:pt x="10361" y="333831"/>
                </a:lnTo>
                <a:lnTo>
                  <a:pt x="9367" y="338759"/>
                </a:lnTo>
                <a:lnTo>
                  <a:pt x="738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17"/>
          <p:cNvSpPr/>
          <p:nvPr/>
        </p:nvSpPr>
        <p:spPr>
          <a:xfrm>
            <a:off x="397192" y="1596254"/>
            <a:ext cx="1002983" cy="32522"/>
          </a:xfrm>
          <a:custGeom>
            <a:avLst/>
            <a:gdLst/>
            <a:ahLst/>
            <a:cxnLst/>
            <a:rect l="0" t="0" r="0" b="0"/>
            <a:pathLst>
              <a:path w="1002983" h="32522">
                <a:moveTo>
                  <a:pt x="0" y="32521"/>
                </a:moveTo>
                <a:lnTo>
                  <a:pt x="50242" y="32521"/>
                </a:lnTo>
                <a:lnTo>
                  <a:pt x="60165" y="31568"/>
                </a:lnTo>
                <a:lnTo>
                  <a:pt x="70590" y="29981"/>
                </a:lnTo>
                <a:lnTo>
                  <a:pt x="81350" y="27970"/>
                </a:lnTo>
                <a:lnTo>
                  <a:pt x="99001" y="26629"/>
                </a:lnTo>
                <a:lnTo>
                  <a:pt x="121246" y="25735"/>
                </a:lnTo>
                <a:lnTo>
                  <a:pt x="146553" y="25140"/>
                </a:lnTo>
                <a:lnTo>
                  <a:pt x="169139" y="23790"/>
                </a:lnTo>
                <a:lnTo>
                  <a:pt x="189912" y="21938"/>
                </a:lnTo>
                <a:lnTo>
                  <a:pt x="209475" y="19750"/>
                </a:lnTo>
                <a:lnTo>
                  <a:pt x="229185" y="18292"/>
                </a:lnTo>
                <a:lnTo>
                  <a:pt x="248993" y="17320"/>
                </a:lnTo>
                <a:lnTo>
                  <a:pt x="268865" y="16672"/>
                </a:lnTo>
                <a:lnTo>
                  <a:pt x="360545" y="11209"/>
                </a:lnTo>
                <a:lnTo>
                  <a:pt x="461867" y="8761"/>
                </a:lnTo>
                <a:lnTo>
                  <a:pt x="762215" y="6108"/>
                </a:lnTo>
                <a:lnTo>
                  <a:pt x="803418" y="4435"/>
                </a:lnTo>
                <a:lnTo>
                  <a:pt x="882575" y="69"/>
                </a:lnTo>
                <a:lnTo>
                  <a:pt x="913273" y="0"/>
                </a:lnTo>
                <a:lnTo>
                  <a:pt x="930793" y="1315"/>
                </a:lnTo>
                <a:lnTo>
                  <a:pt x="963279" y="4364"/>
                </a:lnTo>
                <a:lnTo>
                  <a:pt x="974608" y="5177"/>
                </a:lnTo>
                <a:lnTo>
                  <a:pt x="1002982" y="68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18"/>
          <p:cNvSpPr/>
          <p:nvPr/>
        </p:nvSpPr>
        <p:spPr>
          <a:xfrm>
            <a:off x="937962" y="1097280"/>
            <a:ext cx="297183" cy="261509"/>
          </a:xfrm>
          <a:custGeom>
            <a:avLst/>
            <a:gdLst/>
            <a:ahLst/>
            <a:cxnLst/>
            <a:rect l="0" t="0" r="0" b="0"/>
            <a:pathLst>
              <a:path w="297183" h="261509">
                <a:moveTo>
                  <a:pt x="187892" y="0"/>
                </a:moveTo>
                <a:lnTo>
                  <a:pt x="174240" y="9101"/>
                </a:lnTo>
                <a:lnTo>
                  <a:pt x="164997" y="13570"/>
                </a:lnTo>
                <a:lnTo>
                  <a:pt x="161199" y="14761"/>
                </a:lnTo>
                <a:lnTo>
                  <a:pt x="156762" y="17461"/>
                </a:lnTo>
                <a:lnTo>
                  <a:pt x="151899" y="21165"/>
                </a:lnTo>
                <a:lnTo>
                  <a:pt x="146752" y="25540"/>
                </a:lnTo>
                <a:lnTo>
                  <a:pt x="140463" y="30362"/>
                </a:lnTo>
                <a:lnTo>
                  <a:pt x="133413" y="35481"/>
                </a:lnTo>
                <a:lnTo>
                  <a:pt x="125855" y="40799"/>
                </a:lnTo>
                <a:lnTo>
                  <a:pt x="119864" y="45296"/>
                </a:lnTo>
                <a:lnTo>
                  <a:pt x="110668" y="52834"/>
                </a:lnTo>
                <a:lnTo>
                  <a:pt x="104977" y="58083"/>
                </a:lnTo>
                <a:lnTo>
                  <a:pt x="91034" y="71534"/>
                </a:lnTo>
                <a:lnTo>
                  <a:pt x="84267" y="77217"/>
                </a:lnTo>
                <a:lnTo>
                  <a:pt x="77851" y="81958"/>
                </a:lnTo>
                <a:lnTo>
                  <a:pt x="71669" y="86071"/>
                </a:lnTo>
                <a:lnTo>
                  <a:pt x="64690" y="92623"/>
                </a:lnTo>
                <a:lnTo>
                  <a:pt x="57180" y="100801"/>
                </a:lnTo>
                <a:lnTo>
                  <a:pt x="49316" y="110063"/>
                </a:lnTo>
                <a:lnTo>
                  <a:pt x="44073" y="117190"/>
                </a:lnTo>
                <a:lnTo>
                  <a:pt x="40578" y="122894"/>
                </a:lnTo>
                <a:lnTo>
                  <a:pt x="38248" y="127649"/>
                </a:lnTo>
                <a:lnTo>
                  <a:pt x="33837" y="135582"/>
                </a:lnTo>
                <a:lnTo>
                  <a:pt x="21316" y="157096"/>
                </a:lnTo>
                <a:lnTo>
                  <a:pt x="15881" y="165690"/>
                </a:lnTo>
                <a:lnTo>
                  <a:pt x="11306" y="172373"/>
                </a:lnTo>
                <a:lnTo>
                  <a:pt x="7303" y="177780"/>
                </a:lnTo>
                <a:lnTo>
                  <a:pt x="4635" y="184242"/>
                </a:lnTo>
                <a:lnTo>
                  <a:pt x="2855" y="191408"/>
                </a:lnTo>
                <a:lnTo>
                  <a:pt x="1669" y="199043"/>
                </a:lnTo>
                <a:lnTo>
                  <a:pt x="879" y="206038"/>
                </a:lnTo>
                <a:lnTo>
                  <a:pt x="352" y="212606"/>
                </a:lnTo>
                <a:lnTo>
                  <a:pt x="0" y="218889"/>
                </a:lnTo>
                <a:lnTo>
                  <a:pt x="718" y="224031"/>
                </a:lnTo>
                <a:lnTo>
                  <a:pt x="2150" y="228411"/>
                </a:lnTo>
                <a:lnTo>
                  <a:pt x="4057" y="232284"/>
                </a:lnTo>
                <a:lnTo>
                  <a:pt x="8185" y="236771"/>
                </a:lnTo>
                <a:lnTo>
                  <a:pt x="13795" y="241667"/>
                </a:lnTo>
                <a:lnTo>
                  <a:pt x="20393" y="246836"/>
                </a:lnTo>
                <a:lnTo>
                  <a:pt x="25743" y="250282"/>
                </a:lnTo>
                <a:lnTo>
                  <a:pt x="34229" y="254111"/>
                </a:lnTo>
                <a:lnTo>
                  <a:pt x="46255" y="258353"/>
                </a:lnTo>
                <a:lnTo>
                  <a:pt x="53462" y="260818"/>
                </a:lnTo>
                <a:lnTo>
                  <a:pt x="60172" y="261508"/>
                </a:lnTo>
                <a:lnTo>
                  <a:pt x="66551" y="261016"/>
                </a:lnTo>
                <a:lnTo>
                  <a:pt x="72708" y="259736"/>
                </a:lnTo>
                <a:lnTo>
                  <a:pt x="78718" y="258882"/>
                </a:lnTo>
                <a:lnTo>
                  <a:pt x="84629" y="258313"/>
                </a:lnTo>
                <a:lnTo>
                  <a:pt x="90475" y="257933"/>
                </a:lnTo>
                <a:lnTo>
                  <a:pt x="96278" y="257680"/>
                </a:lnTo>
                <a:lnTo>
                  <a:pt x="107805" y="257399"/>
                </a:lnTo>
                <a:lnTo>
                  <a:pt x="112593" y="256372"/>
                </a:lnTo>
                <a:lnTo>
                  <a:pt x="120454" y="252690"/>
                </a:lnTo>
                <a:lnTo>
                  <a:pt x="129662" y="250419"/>
                </a:lnTo>
                <a:lnTo>
                  <a:pt x="134785" y="249813"/>
                </a:lnTo>
                <a:lnTo>
                  <a:pt x="143017" y="246600"/>
                </a:lnTo>
                <a:lnTo>
                  <a:pt x="151755" y="241997"/>
                </a:lnTo>
                <a:lnTo>
                  <a:pt x="158086" y="239436"/>
                </a:lnTo>
                <a:lnTo>
                  <a:pt x="165164" y="236777"/>
                </a:lnTo>
                <a:lnTo>
                  <a:pt x="170835" y="234051"/>
                </a:lnTo>
                <a:lnTo>
                  <a:pt x="179676" y="228482"/>
                </a:lnTo>
                <a:lnTo>
                  <a:pt x="184320" y="224711"/>
                </a:lnTo>
                <a:lnTo>
                  <a:pt x="189321" y="220292"/>
                </a:lnTo>
                <a:lnTo>
                  <a:pt x="194560" y="215442"/>
                </a:lnTo>
                <a:lnTo>
                  <a:pt x="200910" y="210303"/>
                </a:lnTo>
                <a:lnTo>
                  <a:pt x="208001" y="204972"/>
                </a:lnTo>
                <a:lnTo>
                  <a:pt x="215585" y="199513"/>
                </a:lnTo>
                <a:lnTo>
                  <a:pt x="221594" y="194921"/>
                </a:lnTo>
                <a:lnTo>
                  <a:pt x="230811" y="187279"/>
                </a:lnTo>
                <a:lnTo>
                  <a:pt x="238082" y="180707"/>
                </a:lnTo>
                <a:lnTo>
                  <a:pt x="244489" y="174612"/>
                </a:lnTo>
                <a:lnTo>
                  <a:pt x="250512" y="168727"/>
                </a:lnTo>
                <a:lnTo>
                  <a:pt x="254403" y="163920"/>
                </a:lnTo>
                <a:lnTo>
                  <a:pt x="258903" y="157857"/>
                </a:lnTo>
                <a:lnTo>
                  <a:pt x="263808" y="150958"/>
                </a:lnTo>
                <a:lnTo>
                  <a:pt x="268983" y="140644"/>
                </a:lnTo>
                <a:lnTo>
                  <a:pt x="274338" y="128052"/>
                </a:lnTo>
                <a:lnTo>
                  <a:pt x="279812" y="113943"/>
                </a:lnTo>
                <a:lnTo>
                  <a:pt x="284415" y="103584"/>
                </a:lnTo>
                <a:lnTo>
                  <a:pt x="288436" y="95726"/>
                </a:lnTo>
                <a:lnTo>
                  <a:pt x="292069" y="89535"/>
                </a:lnTo>
                <a:lnTo>
                  <a:pt x="294491" y="84455"/>
                </a:lnTo>
                <a:lnTo>
                  <a:pt x="296106" y="80115"/>
                </a:lnTo>
                <a:lnTo>
                  <a:pt x="297182" y="76270"/>
                </a:lnTo>
                <a:lnTo>
                  <a:pt x="296947" y="70849"/>
                </a:lnTo>
                <a:lnTo>
                  <a:pt x="295838" y="64378"/>
                </a:lnTo>
                <a:lnTo>
                  <a:pt x="294146" y="57206"/>
                </a:lnTo>
                <a:lnTo>
                  <a:pt x="292066" y="51472"/>
                </a:lnTo>
                <a:lnTo>
                  <a:pt x="289726" y="46697"/>
                </a:lnTo>
                <a:lnTo>
                  <a:pt x="283679" y="36740"/>
                </a:lnTo>
                <a:lnTo>
                  <a:pt x="278080" y="30465"/>
                </a:lnTo>
                <a:lnTo>
                  <a:pt x="267655" y="19811"/>
                </a:lnTo>
                <a:lnTo>
                  <a:pt x="262077" y="14202"/>
                </a:lnTo>
                <a:lnTo>
                  <a:pt x="257352" y="11373"/>
                </a:lnTo>
                <a:lnTo>
                  <a:pt x="251344" y="8534"/>
                </a:lnTo>
                <a:lnTo>
                  <a:pt x="244481" y="5689"/>
                </a:lnTo>
                <a:lnTo>
                  <a:pt x="238001" y="3793"/>
                </a:lnTo>
                <a:lnTo>
                  <a:pt x="231775" y="2528"/>
                </a:lnTo>
                <a:lnTo>
                  <a:pt x="225720" y="1685"/>
                </a:lnTo>
                <a:lnTo>
                  <a:pt x="218826" y="1123"/>
                </a:lnTo>
                <a:lnTo>
                  <a:pt x="211372" y="749"/>
                </a:lnTo>
                <a:lnTo>
                  <a:pt x="194518" y="333"/>
                </a:lnTo>
                <a:lnTo>
                  <a:pt x="174327" y="147"/>
                </a:lnTo>
                <a:lnTo>
                  <a:pt x="166466" y="1051"/>
                </a:lnTo>
                <a:lnTo>
                  <a:pt x="160273" y="2605"/>
                </a:lnTo>
                <a:lnTo>
                  <a:pt x="155192" y="4594"/>
                </a:lnTo>
                <a:lnTo>
                  <a:pt x="149900" y="5920"/>
                </a:lnTo>
                <a:lnTo>
                  <a:pt x="144466" y="6804"/>
                </a:lnTo>
                <a:lnTo>
                  <a:pt x="138939" y="7393"/>
                </a:lnTo>
                <a:lnTo>
                  <a:pt x="130258" y="10588"/>
                </a:lnTo>
                <a:lnTo>
                  <a:pt x="11931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19"/>
          <p:cNvSpPr/>
          <p:nvPr/>
        </p:nvSpPr>
        <p:spPr>
          <a:xfrm>
            <a:off x="474497" y="1783134"/>
            <a:ext cx="411144" cy="419999"/>
          </a:xfrm>
          <a:custGeom>
            <a:avLst/>
            <a:gdLst/>
            <a:ahLst/>
            <a:cxnLst/>
            <a:rect l="0" t="0" r="0" b="0"/>
            <a:pathLst>
              <a:path w="411144" h="419999">
                <a:moveTo>
                  <a:pt x="94145" y="59953"/>
                </a:moveTo>
                <a:lnTo>
                  <a:pt x="103247" y="46301"/>
                </a:lnTo>
                <a:lnTo>
                  <a:pt x="113458" y="33260"/>
                </a:lnTo>
                <a:lnTo>
                  <a:pt x="124636" y="23959"/>
                </a:lnTo>
                <a:lnTo>
                  <a:pt x="131617" y="18812"/>
                </a:lnTo>
                <a:lnTo>
                  <a:pt x="141034" y="14428"/>
                </a:lnTo>
                <a:lnTo>
                  <a:pt x="152074" y="10553"/>
                </a:lnTo>
                <a:lnTo>
                  <a:pt x="164197" y="7017"/>
                </a:lnTo>
                <a:lnTo>
                  <a:pt x="175136" y="4660"/>
                </a:lnTo>
                <a:lnTo>
                  <a:pt x="185287" y="3088"/>
                </a:lnTo>
                <a:lnTo>
                  <a:pt x="194911" y="2041"/>
                </a:lnTo>
                <a:lnTo>
                  <a:pt x="204185" y="1342"/>
                </a:lnTo>
                <a:lnTo>
                  <a:pt x="213225" y="877"/>
                </a:lnTo>
                <a:lnTo>
                  <a:pt x="230889" y="360"/>
                </a:lnTo>
                <a:lnTo>
                  <a:pt x="274113" y="0"/>
                </a:lnTo>
                <a:lnTo>
                  <a:pt x="282703" y="935"/>
                </a:lnTo>
                <a:lnTo>
                  <a:pt x="291288" y="2510"/>
                </a:lnTo>
                <a:lnTo>
                  <a:pt x="299869" y="4513"/>
                </a:lnTo>
                <a:lnTo>
                  <a:pt x="307494" y="6800"/>
                </a:lnTo>
                <a:lnTo>
                  <a:pt x="314483" y="9278"/>
                </a:lnTo>
                <a:lnTo>
                  <a:pt x="321047" y="11882"/>
                </a:lnTo>
                <a:lnTo>
                  <a:pt x="335960" y="17316"/>
                </a:lnTo>
                <a:lnTo>
                  <a:pt x="343938" y="20098"/>
                </a:lnTo>
                <a:lnTo>
                  <a:pt x="351161" y="22906"/>
                </a:lnTo>
                <a:lnTo>
                  <a:pt x="357881" y="25730"/>
                </a:lnTo>
                <a:lnTo>
                  <a:pt x="364267" y="28565"/>
                </a:lnTo>
                <a:lnTo>
                  <a:pt x="369476" y="32360"/>
                </a:lnTo>
                <a:lnTo>
                  <a:pt x="377804" y="41657"/>
                </a:lnTo>
                <a:lnTo>
                  <a:pt x="387221" y="52139"/>
                </a:lnTo>
                <a:lnTo>
                  <a:pt x="396803" y="63148"/>
                </a:lnTo>
                <a:lnTo>
                  <a:pt x="404237" y="74390"/>
                </a:lnTo>
                <a:lnTo>
                  <a:pt x="408176" y="85737"/>
                </a:lnTo>
                <a:lnTo>
                  <a:pt x="409927" y="97130"/>
                </a:lnTo>
                <a:lnTo>
                  <a:pt x="410705" y="108544"/>
                </a:lnTo>
                <a:lnTo>
                  <a:pt x="411051" y="119966"/>
                </a:lnTo>
                <a:lnTo>
                  <a:pt x="411143" y="125679"/>
                </a:lnTo>
                <a:lnTo>
                  <a:pt x="410252" y="132346"/>
                </a:lnTo>
                <a:lnTo>
                  <a:pt x="408706" y="139647"/>
                </a:lnTo>
                <a:lnTo>
                  <a:pt x="406722" y="147372"/>
                </a:lnTo>
                <a:lnTo>
                  <a:pt x="404447" y="154428"/>
                </a:lnTo>
                <a:lnTo>
                  <a:pt x="399380" y="167347"/>
                </a:lnTo>
                <a:lnTo>
                  <a:pt x="395742" y="174411"/>
                </a:lnTo>
                <a:lnTo>
                  <a:pt x="391412" y="181979"/>
                </a:lnTo>
                <a:lnTo>
                  <a:pt x="386621" y="189881"/>
                </a:lnTo>
                <a:lnTo>
                  <a:pt x="381521" y="197054"/>
                </a:lnTo>
                <a:lnTo>
                  <a:pt x="370775" y="210104"/>
                </a:lnTo>
                <a:lnTo>
                  <a:pt x="359649" y="222255"/>
                </a:lnTo>
                <a:lnTo>
                  <a:pt x="345497" y="236862"/>
                </a:lnTo>
                <a:lnTo>
                  <a:pt x="323332" y="259229"/>
                </a:lnTo>
                <a:lnTo>
                  <a:pt x="309801" y="270909"/>
                </a:lnTo>
                <a:lnTo>
                  <a:pt x="295066" y="282505"/>
                </a:lnTo>
                <a:lnTo>
                  <a:pt x="279527" y="294046"/>
                </a:lnTo>
                <a:lnTo>
                  <a:pt x="265358" y="303645"/>
                </a:lnTo>
                <a:lnTo>
                  <a:pt x="252102" y="311949"/>
                </a:lnTo>
                <a:lnTo>
                  <a:pt x="239455" y="319391"/>
                </a:lnTo>
                <a:lnTo>
                  <a:pt x="229118" y="326257"/>
                </a:lnTo>
                <a:lnTo>
                  <a:pt x="220322" y="332739"/>
                </a:lnTo>
                <a:lnTo>
                  <a:pt x="212553" y="338965"/>
                </a:lnTo>
                <a:lnTo>
                  <a:pt x="203564" y="344069"/>
                </a:lnTo>
                <a:lnTo>
                  <a:pt x="193761" y="348424"/>
                </a:lnTo>
                <a:lnTo>
                  <a:pt x="183415" y="352279"/>
                </a:lnTo>
                <a:lnTo>
                  <a:pt x="141550" y="366807"/>
                </a:lnTo>
                <a:lnTo>
                  <a:pt x="126701" y="371203"/>
                </a:lnTo>
                <a:lnTo>
                  <a:pt x="112039" y="375085"/>
                </a:lnTo>
                <a:lnTo>
                  <a:pt x="97502" y="378626"/>
                </a:lnTo>
                <a:lnTo>
                  <a:pt x="86858" y="380987"/>
                </a:lnTo>
                <a:lnTo>
                  <a:pt x="78809" y="382561"/>
                </a:lnTo>
                <a:lnTo>
                  <a:pt x="72491" y="383610"/>
                </a:lnTo>
                <a:lnTo>
                  <a:pt x="60391" y="382235"/>
                </a:lnTo>
                <a:lnTo>
                  <a:pt x="48663" y="379402"/>
                </a:lnTo>
                <a:lnTo>
                  <a:pt x="37101" y="378143"/>
                </a:lnTo>
                <a:lnTo>
                  <a:pt x="32303" y="376855"/>
                </a:lnTo>
                <a:lnTo>
                  <a:pt x="24432" y="372883"/>
                </a:lnTo>
                <a:lnTo>
                  <a:pt x="11618" y="363525"/>
                </a:lnTo>
                <a:lnTo>
                  <a:pt x="5714" y="361562"/>
                </a:lnTo>
                <a:lnTo>
                  <a:pt x="3758" y="359133"/>
                </a:lnTo>
                <a:lnTo>
                  <a:pt x="2455" y="355609"/>
                </a:lnTo>
                <a:lnTo>
                  <a:pt x="620" y="344087"/>
                </a:lnTo>
                <a:lnTo>
                  <a:pt x="76" y="332101"/>
                </a:lnTo>
                <a:lnTo>
                  <a:pt x="0" y="327110"/>
                </a:lnTo>
                <a:lnTo>
                  <a:pt x="902" y="322830"/>
                </a:lnTo>
                <a:lnTo>
                  <a:pt x="4444" y="315535"/>
                </a:lnTo>
                <a:lnTo>
                  <a:pt x="11793" y="306073"/>
                </a:lnTo>
                <a:lnTo>
                  <a:pt x="18288" y="300233"/>
                </a:lnTo>
                <a:lnTo>
                  <a:pt x="38206" y="283584"/>
                </a:lnTo>
                <a:lnTo>
                  <a:pt x="47327" y="276668"/>
                </a:lnTo>
                <a:lnTo>
                  <a:pt x="55313" y="271105"/>
                </a:lnTo>
                <a:lnTo>
                  <a:pt x="62542" y="266443"/>
                </a:lnTo>
                <a:lnTo>
                  <a:pt x="69266" y="263336"/>
                </a:lnTo>
                <a:lnTo>
                  <a:pt x="81818" y="259883"/>
                </a:lnTo>
                <a:lnTo>
                  <a:pt x="93746" y="258348"/>
                </a:lnTo>
                <a:lnTo>
                  <a:pt x="105398" y="257666"/>
                </a:lnTo>
                <a:lnTo>
                  <a:pt x="116926" y="257363"/>
                </a:lnTo>
                <a:lnTo>
                  <a:pt x="158669" y="257142"/>
                </a:lnTo>
                <a:lnTo>
                  <a:pt x="170765" y="259670"/>
                </a:lnTo>
                <a:lnTo>
                  <a:pt x="182491" y="263969"/>
                </a:lnTo>
                <a:lnTo>
                  <a:pt x="194052" y="269054"/>
                </a:lnTo>
                <a:lnTo>
                  <a:pt x="200755" y="271744"/>
                </a:lnTo>
                <a:lnTo>
                  <a:pt x="215822" y="277272"/>
                </a:lnTo>
                <a:lnTo>
                  <a:pt x="222888" y="280080"/>
                </a:lnTo>
                <a:lnTo>
                  <a:pt x="229504" y="282904"/>
                </a:lnTo>
                <a:lnTo>
                  <a:pt x="241934" y="288582"/>
                </a:lnTo>
                <a:lnTo>
                  <a:pt x="253809" y="294281"/>
                </a:lnTo>
                <a:lnTo>
                  <a:pt x="265437" y="302529"/>
                </a:lnTo>
                <a:lnTo>
                  <a:pt x="271205" y="307395"/>
                </a:lnTo>
                <a:lnTo>
                  <a:pt x="278860" y="315402"/>
                </a:lnTo>
                <a:lnTo>
                  <a:pt x="287773" y="325502"/>
                </a:lnTo>
                <a:lnTo>
                  <a:pt x="304979" y="345615"/>
                </a:lnTo>
                <a:lnTo>
                  <a:pt x="315802" y="357729"/>
                </a:lnTo>
                <a:lnTo>
                  <a:pt x="327249" y="369904"/>
                </a:lnTo>
                <a:lnTo>
                  <a:pt x="336674" y="379544"/>
                </a:lnTo>
                <a:lnTo>
                  <a:pt x="342588" y="388048"/>
                </a:lnTo>
                <a:lnTo>
                  <a:pt x="348392" y="398178"/>
                </a:lnTo>
                <a:lnTo>
                  <a:pt x="354146" y="409030"/>
                </a:lnTo>
                <a:lnTo>
                  <a:pt x="357014" y="412686"/>
                </a:lnTo>
                <a:lnTo>
                  <a:pt x="359878" y="415123"/>
                </a:lnTo>
                <a:lnTo>
                  <a:pt x="368465" y="4199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0"/>
          <p:cNvSpPr/>
          <p:nvPr/>
        </p:nvSpPr>
        <p:spPr>
          <a:xfrm>
            <a:off x="988694" y="1723540"/>
            <a:ext cx="282495" cy="428158"/>
          </a:xfrm>
          <a:custGeom>
            <a:avLst/>
            <a:gdLst/>
            <a:ahLst/>
            <a:cxnLst/>
            <a:rect l="0" t="0" r="0" b="0"/>
            <a:pathLst>
              <a:path w="282495" h="428158">
                <a:moveTo>
                  <a:pt x="0" y="50967"/>
                </a:moveTo>
                <a:lnTo>
                  <a:pt x="9102" y="46416"/>
                </a:lnTo>
                <a:lnTo>
                  <a:pt x="16111" y="44182"/>
                </a:lnTo>
                <a:lnTo>
                  <a:pt x="24305" y="42237"/>
                </a:lnTo>
                <a:lnTo>
                  <a:pt x="37473" y="38197"/>
                </a:lnTo>
                <a:lnTo>
                  <a:pt x="44032" y="36739"/>
                </a:lnTo>
                <a:lnTo>
                  <a:pt x="50310" y="35766"/>
                </a:lnTo>
                <a:lnTo>
                  <a:pt x="56400" y="35118"/>
                </a:lnTo>
                <a:lnTo>
                  <a:pt x="62365" y="33734"/>
                </a:lnTo>
                <a:lnTo>
                  <a:pt x="68247" y="31858"/>
                </a:lnTo>
                <a:lnTo>
                  <a:pt x="74073" y="29655"/>
                </a:lnTo>
                <a:lnTo>
                  <a:pt x="79862" y="28187"/>
                </a:lnTo>
                <a:lnTo>
                  <a:pt x="85627" y="27208"/>
                </a:lnTo>
                <a:lnTo>
                  <a:pt x="91375" y="26555"/>
                </a:lnTo>
                <a:lnTo>
                  <a:pt x="97112" y="25167"/>
                </a:lnTo>
                <a:lnTo>
                  <a:pt x="102841" y="23290"/>
                </a:lnTo>
                <a:lnTo>
                  <a:pt x="108566" y="21086"/>
                </a:lnTo>
                <a:lnTo>
                  <a:pt x="115240" y="19616"/>
                </a:lnTo>
                <a:lnTo>
                  <a:pt x="122547" y="18636"/>
                </a:lnTo>
                <a:lnTo>
                  <a:pt x="130275" y="17983"/>
                </a:lnTo>
                <a:lnTo>
                  <a:pt x="140190" y="16595"/>
                </a:lnTo>
                <a:lnTo>
                  <a:pt x="208585" y="4860"/>
                </a:lnTo>
                <a:lnTo>
                  <a:pt x="221925" y="3084"/>
                </a:lnTo>
                <a:lnTo>
                  <a:pt x="233675" y="1900"/>
                </a:lnTo>
                <a:lnTo>
                  <a:pt x="259412" y="0"/>
                </a:lnTo>
                <a:lnTo>
                  <a:pt x="262477" y="796"/>
                </a:lnTo>
                <a:lnTo>
                  <a:pt x="268422" y="4221"/>
                </a:lnTo>
                <a:lnTo>
                  <a:pt x="270388" y="6468"/>
                </a:lnTo>
                <a:lnTo>
                  <a:pt x="271699" y="8919"/>
                </a:lnTo>
                <a:lnTo>
                  <a:pt x="278353" y="28797"/>
                </a:lnTo>
                <a:lnTo>
                  <a:pt x="279867" y="36187"/>
                </a:lnTo>
                <a:lnTo>
                  <a:pt x="280875" y="43971"/>
                </a:lnTo>
                <a:lnTo>
                  <a:pt x="281548" y="52018"/>
                </a:lnTo>
                <a:lnTo>
                  <a:pt x="281996" y="59288"/>
                </a:lnTo>
                <a:lnTo>
                  <a:pt x="282494" y="72445"/>
                </a:lnTo>
                <a:lnTo>
                  <a:pt x="280176" y="84643"/>
                </a:lnTo>
                <a:lnTo>
                  <a:pt x="276923" y="96414"/>
                </a:lnTo>
                <a:lnTo>
                  <a:pt x="275477" y="107996"/>
                </a:lnTo>
                <a:lnTo>
                  <a:pt x="272295" y="119493"/>
                </a:lnTo>
                <a:lnTo>
                  <a:pt x="270112" y="125226"/>
                </a:lnTo>
                <a:lnTo>
                  <a:pt x="267705" y="133810"/>
                </a:lnTo>
                <a:lnTo>
                  <a:pt x="265148" y="144296"/>
                </a:lnTo>
                <a:lnTo>
                  <a:pt x="259766" y="168647"/>
                </a:lnTo>
                <a:lnTo>
                  <a:pt x="254199" y="195344"/>
                </a:lnTo>
                <a:lnTo>
                  <a:pt x="251381" y="207226"/>
                </a:lnTo>
                <a:lnTo>
                  <a:pt x="248550" y="218005"/>
                </a:lnTo>
                <a:lnTo>
                  <a:pt x="245710" y="228048"/>
                </a:lnTo>
                <a:lnTo>
                  <a:pt x="243817" y="236648"/>
                </a:lnTo>
                <a:lnTo>
                  <a:pt x="242555" y="244287"/>
                </a:lnTo>
                <a:lnTo>
                  <a:pt x="241713" y="251285"/>
                </a:lnTo>
                <a:lnTo>
                  <a:pt x="239247" y="260712"/>
                </a:lnTo>
                <a:lnTo>
                  <a:pt x="235698" y="271760"/>
                </a:lnTo>
                <a:lnTo>
                  <a:pt x="231427" y="283887"/>
                </a:lnTo>
                <a:lnTo>
                  <a:pt x="227627" y="293877"/>
                </a:lnTo>
                <a:lnTo>
                  <a:pt x="224142" y="302442"/>
                </a:lnTo>
                <a:lnTo>
                  <a:pt x="220865" y="310057"/>
                </a:lnTo>
                <a:lnTo>
                  <a:pt x="214685" y="323598"/>
                </a:lnTo>
                <a:lnTo>
                  <a:pt x="202957" y="347813"/>
                </a:lnTo>
                <a:lnTo>
                  <a:pt x="200074" y="356497"/>
                </a:lnTo>
                <a:lnTo>
                  <a:pt x="197201" y="367049"/>
                </a:lnTo>
                <a:lnTo>
                  <a:pt x="194332" y="378846"/>
                </a:lnTo>
                <a:lnTo>
                  <a:pt x="192420" y="388615"/>
                </a:lnTo>
                <a:lnTo>
                  <a:pt x="191145" y="397033"/>
                </a:lnTo>
                <a:lnTo>
                  <a:pt x="190295" y="404551"/>
                </a:lnTo>
                <a:lnTo>
                  <a:pt x="189729" y="411467"/>
                </a:lnTo>
                <a:lnTo>
                  <a:pt x="189351" y="417983"/>
                </a:lnTo>
                <a:lnTo>
                  <a:pt x="188595" y="4281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1"/>
          <p:cNvSpPr/>
          <p:nvPr/>
        </p:nvSpPr>
        <p:spPr>
          <a:xfrm>
            <a:off x="1803082" y="1517332"/>
            <a:ext cx="514351" cy="17115"/>
          </a:xfrm>
          <a:custGeom>
            <a:avLst/>
            <a:gdLst/>
            <a:ahLst/>
            <a:cxnLst/>
            <a:rect l="0" t="0" r="0" b="0"/>
            <a:pathLst>
              <a:path w="514351" h="17115">
                <a:moveTo>
                  <a:pt x="0" y="8573"/>
                </a:moveTo>
                <a:lnTo>
                  <a:pt x="13652" y="13123"/>
                </a:lnTo>
                <a:lnTo>
                  <a:pt x="18627" y="14464"/>
                </a:lnTo>
                <a:lnTo>
                  <a:pt x="22895" y="15358"/>
                </a:lnTo>
                <a:lnTo>
                  <a:pt x="26693" y="15953"/>
                </a:lnTo>
                <a:lnTo>
                  <a:pt x="35893" y="16351"/>
                </a:lnTo>
                <a:lnTo>
                  <a:pt x="88405" y="16988"/>
                </a:lnTo>
                <a:lnTo>
                  <a:pt x="131974" y="17114"/>
                </a:lnTo>
                <a:lnTo>
                  <a:pt x="148943" y="16172"/>
                </a:lnTo>
                <a:lnTo>
                  <a:pt x="193197" y="12585"/>
                </a:lnTo>
                <a:lnTo>
                  <a:pt x="231668" y="11248"/>
                </a:lnTo>
                <a:lnTo>
                  <a:pt x="462772" y="8677"/>
                </a:lnTo>
                <a:lnTo>
                  <a:pt x="471392" y="7690"/>
                </a:lnTo>
                <a:lnTo>
                  <a:pt x="479996" y="6079"/>
                </a:lnTo>
                <a:lnTo>
                  <a:pt x="488590" y="4053"/>
                </a:lnTo>
                <a:lnTo>
                  <a:pt x="495272" y="2702"/>
                </a:lnTo>
                <a:lnTo>
                  <a:pt x="500679" y="1801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2"/>
          <p:cNvSpPr/>
          <p:nvPr/>
        </p:nvSpPr>
        <p:spPr>
          <a:xfrm>
            <a:off x="3037522" y="968692"/>
            <a:ext cx="33938" cy="334328"/>
          </a:xfrm>
          <a:custGeom>
            <a:avLst/>
            <a:gdLst/>
            <a:ahLst/>
            <a:cxnLst/>
            <a:rect l="0" t="0" r="0" b="0"/>
            <a:pathLst>
              <a:path w="33938" h="334328">
                <a:moveTo>
                  <a:pt x="25717" y="0"/>
                </a:moveTo>
                <a:lnTo>
                  <a:pt x="25717" y="4551"/>
                </a:lnTo>
                <a:lnTo>
                  <a:pt x="26670" y="6844"/>
                </a:lnTo>
                <a:lnTo>
                  <a:pt x="28257" y="9325"/>
                </a:lnTo>
                <a:lnTo>
                  <a:pt x="30268" y="11932"/>
                </a:lnTo>
                <a:lnTo>
                  <a:pt x="31609" y="23195"/>
                </a:lnTo>
                <a:lnTo>
                  <a:pt x="32503" y="40228"/>
                </a:lnTo>
                <a:lnTo>
                  <a:pt x="33496" y="85507"/>
                </a:lnTo>
                <a:lnTo>
                  <a:pt x="33937" y="140555"/>
                </a:lnTo>
                <a:lnTo>
                  <a:pt x="33102" y="163236"/>
                </a:lnTo>
                <a:lnTo>
                  <a:pt x="31593" y="182167"/>
                </a:lnTo>
                <a:lnTo>
                  <a:pt x="29634" y="198597"/>
                </a:lnTo>
                <a:lnTo>
                  <a:pt x="28329" y="211455"/>
                </a:lnTo>
                <a:lnTo>
                  <a:pt x="27458" y="221933"/>
                </a:lnTo>
                <a:lnTo>
                  <a:pt x="26878" y="230823"/>
                </a:lnTo>
                <a:lnTo>
                  <a:pt x="24586" y="245322"/>
                </a:lnTo>
                <a:lnTo>
                  <a:pt x="11058" y="313470"/>
                </a:lnTo>
                <a:lnTo>
                  <a:pt x="9277" y="318517"/>
                </a:lnTo>
                <a:lnTo>
                  <a:pt x="7137" y="322835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23"/>
          <p:cNvSpPr/>
          <p:nvPr/>
        </p:nvSpPr>
        <p:spPr>
          <a:xfrm>
            <a:off x="2617469" y="1491970"/>
            <a:ext cx="977266" cy="42508"/>
          </a:xfrm>
          <a:custGeom>
            <a:avLst/>
            <a:gdLst/>
            <a:ahLst/>
            <a:cxnLst/>
            <a:rect l="0" t="0" r="0" b="0"/>
            <a:pathLst>
              <a:path w="977266" h="42508">
                <a:moveTo>
                  <a:pt x="0" y="33935"/>
                </a:moveTo>
                <a:lnTo>
                  <a:pt x="9102" y="24833"/>
                </a:lnTo>
                <a:lnTo>
                  <a:pt x="13688" y="22152"/>
                </a:lnTo>
                <a:lnTo>
                  <a:pt x="18651" y="20364"/>
                </a:lnTo>
                <a:lnTo>
                  <a:pt x="23864" y="19173"/>
                </a:lnTo>
                <a:lnTo>
                  <a:pt x="34736" y="17849"/>
                </a:lnTo>
                <a:lnTo>
                  <a:pt x="40303" y="17496"/>
                </a:lnTo>
                <a:lnTo>
                  <a:pt x="45919" y="16308"/>
                </a:lnTo>
                <a:lnTo>
                  <a:pt x="51568" y="14563"/>
                </a:lnTo>
                <a:lnTo>
                  <a:pt x="57239" y="12448"/>
                </a:lnTo>
                <a:lnTo>
                  <a:pt x="62924" y="11038"/>
                </a:lnTo>
                <a:lnTo>
                  <a:pt x="68620" y="10098"/>
                </a:lnTo>
                <a:lnTo>
                  <a:pt x="95897" y="8774"/>
                </a:lnTo>
                <a:lnTo>
                  <a:pt x="156315" y="8327"/>
                </a:lnTo>
                <a:lnTo>
                  <a:pt x="177553" y="7338"/>
                </a:lnTo>
                <a:lnTo>
                  <a:pt x="251787" y="2347"/>
                </a:lnTo>
                <a:lnTo>
                  <a:pt x="289706" y="846"/>
                </a:lnTo>
                <a:lnTo>
                  <a:pt x="437946" y="0"/>
                </a:lnTo>
                <a:lnTo>
                  <a:pt x="490084" y="834"/>
                </a:lnTo>
                <a:lnTo>
                  <a:pt x="665448" y="7057"/>
                </a:lnTo>
                <a:lnTo>
                  <a:pt x="734274" y="7873"/>
                </a:lnTo>
                <a:lnTo>
                  <a:pt x="753359" y="8940"/>
                </a:lnTo>
                <a:lnTo>
                  <a:pt x="769892" y="10604"/>
                </a:lnTo>
                <a:lnTo>
                  <a:pt x="784724" y="12666"/>
                </a:lnTo>
                <a:lnTo>
                  <a:pt x="797469" y="14040"/>
                </a:lnTo>
                <a:lnTo>
                  <a:pt x="808824" y="14957"/>
                </a:lnTo>
                <a:lnTo>
                  <a:pt x="819251" y="15568"/>
                </a:lnTo>
                <a:lnTo>
                  <a:pt x="853697" y="18787"/>
                </a:lnTo>
                <a:lnTo>
                  <a:pt x="874884" y="20978"/>
                </a:lnTo>
                <a:lnTo>
                  <a:pt x="893771" y="23392"/>
                </a:lnTo>
                <a:lnTo>
                  <a:pt x="911125" y="25954"/>
                </a:lnTo>
                <a:lnTo>
                  <a:pt x="939297" y="30387"/>
                </a:lnTo>
                <a:lnTo>
                  <a:pt x="948143" y="31570"/>
                </a:lnTo>
                <a:lnTo>
                  <a:pt x="954993" y="32358"/>
                </a:lnTo>
                <a:lnTo>
                  <a:pt x="960512" y="33836"/>
                </a:lnTo>
                <a:lnTo>
                  <a:pt x="965144" y="35774"/>
                </a:lnTo>
                <a:lnTo>
                  <a:pt x="977265" y="425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24"/>
          <p:cNvSpPr/>
          <p:nvPr/>
        </p:nvSpPr>
        <p:spPr>
          <a:xfrm>
            <a:off x="2704960" y="1671637"/>
            <a:ext cx="366273" cy="376689"/>
          </a:xfrm>
          <a:custGeom>
            <a:avLst/>
            <a:gdLst/>
            <a:ahLst/>
            <a:cxnLst/>
            <a:rect l="0" t="0" r="0" b="0"/>
            <a:pathLst>
              <a:path w="366273" h="376689">
                <a:moveTo>
                  <a:pt x="229692" y="34290"/>
                </a:moveTo>
                <a:lnTo>
                  <a:pt x="225141" y="25188"/>
                </a:lnTo>
                <a:lnTo>
                  <a:pt x="217760" y="14977"/>
                </a:lnTo>
                <a:lnTo>
                  <a:pt x="215070" y="12842"/>
                </a:lnTo>
                <a:lnTo>
                  <a:pt x="212324" y="11419"/>
                </a:lnTo>
                <a:lnTo>
                  <a:pt x="206733" y="9838"/>
                </a:lnTo>
                <a:lnTo>
                  <a:pt x="195373" y="7995"/>
                </a:lnTo>
                <a:lnTo>
                  <a:pt x="178879" y="4188"/>
                </a:lnTo>
                <a:lnTo>
                  <a:pt x="172004" y="3745"/>
                </a:lnTo>
                <a:lnTo>
                  <a:pt x="166468" y="4401"/>
                </a:lnTo>
                <a:lnTo>
                  <a:pt x="155873" y="6719"/>
                </a:lnTo>
                <a:lnTo>
                  <a:pt x="149047" y="7337"/>
                </a:lnTo>
                <a:lnTo>
                  <a:pt x="141638" y="7749"/>
                </a:lnTo>
                <a:lnTo>
                  <a:pt x="134795" y="8976"/>
                </a:lnTo>
                <a:lnTo>
                  <a:pt x="128327" y="10746"/>
                </a:lnTo>
                <a:lnTo>
                  <a:pt x="122110" y="12879"/>
                </a:lnTo>
                <a:lnTo>
                  <a:pt x="102503" y="20329"/>
                </a:lnTo>
                <a:lnTo>
                  <a:pt x="90607" y="24983"/>
                </a:lnTo>
                <a:lnTo>
                  <a:pt x="77914" y="31895"/>
                </a:lnTo>
                <a:lnTo>
                  <a:pt x="64689" y="40313"/>
                </a:lnTo>
                <a:lnTo>
                  <a:pt x="51110" y="49736"/>
                </a:lnTo>
                <a:lnTo>
                  <a:pt x="39200" y="58875"/>
                </a:lnTo>
                <a:lnTo>
                  <a:pt x="28402" y="67825"/>
                </a:lnTo>
                <a:lnTo>
                  <a:pt x="18346" y="76649"/>
                </a:lnTo>
                <a:lnTo>
                  <a:pt x="11642" y="84437"/>
                </a:lnTo>
                <a:lnTo>
                  <a:pt x="7173" y="91534"/>
                </a:lnTo>
                <a:lnTo>
                  <a:pt x="4194" y="98170"/>
                </a:lnTo>
                <a:lnTo>
                  <a:pt x="883" y="108084"/>
                </a:lnTo>
                <a:lnTo>
                  <a:pt x="0" y="112061"/>
                </a:lnTo>
                <a:lnTo>
                  <a:pt x="364" y="115665"/>
                </a:lnTo>
                <a:lnTo>
                  <a:pt x="1559" y="119020"/>
                </a:lnTo>
                <a:lnTo>
                  <a:pt x="3308" y="122209"/>
                </a:lnTo>
                <a:lnTo>
                  <a:pt x="10332" y="128293"/>
                </a:lnTo>
                <a:lnTo>
                  <a:pt x="14872" y="131249"/>
                </a:lnTo>
                <a:lnTo>
                  <a:pt x="22457" y="139613"/>
                </a:lnTo>
                <a:lnTo>
                  <a:pt x="25813" y="144510"/>
                </a:lnTo>
                <a:lnTo>
                  <a:pt x="30907" y="148728"/>
                </a:lnTo>
                <a:lnTo>
                  <a:pt x="37161" y="152492"/>
                </a:lnTo>
                <a:lnTo>
                  <a:pt x="44188" y="155954"/>
                </a:lnTo>
                <a:lnTo>
                  <a:pt x="51730" y="159214"/>
                </a:lnTo>
                <a:lnTo>
                  <a:pt x="59616" y="162340"/>
                </a:lnTo>
                <a:lnTo>
                  <a:pt x="67730" y="165377"/>
                </a:lnTo>
                <a:lnTo>
                  <a:pt x="102146" y="176371"/>
                </a:lnTo>
                <a:lnTo>
                  <a:pt x="124659" y="183303"/>
                </a:lnTo>
                <a:lnTo>
                  <a:pt x="146335" y="190782"/>
                </a:lnTo>
                <a:lnTo>
                  <a:pt x="167453" y="198626"/>
                </a:lnTo>
                <a:lnTo>
                  <a:pt x="188200" y="206712"/>
                </a:lnTo>
                <a:lnTo>
                  <a:pt x="205840" y="213056"/>
                </a:lnTo>
                <a:lnTo>
                  <a:pt x="221411" y="218237"/>
                </a:lnTo>
                <a:lnTo>
                  <a:pt x="269225" y="233397"/>
                </a:lnTo>
                <a:lnTo>
                  <a:pt x="280812" y="238465"/>
                </a:lnTo>
                <a:lnTo>
                  <a:pt x="293300" y="244702"/>
                </a:lnTo>
                <a:lnTo>
                  <a:pt x="326009" y="262052"/>
                </a:lnTo>
                <a:lnTo>
                  <a:pt x="333908" y="266141"/>
                </a:lnTo>
                <a:lnTo>
                  <a:pt x="345225" y="275765"/>
                </a:lnTo>
                <a:lnTo>
                  <a:pt x="353430" y="285440"/>
                </a:lnTo>
                <a:lnTo>
                  <a:pt x="360252" y="292915"/>
                </a:lnTo>
                <a:lnTo>
                  <a:pt x="362452" y="296242"/>
                </a:lnTo>
                <a:lnTo>
                  <a:pt x="364896" y="302478"/>
                </a:lnTo>
                <a:lnTo>
                  <a:pt x="365983" y="310965"/>
                </a:lnTo>
                <a:lnTo>
                  <a:pt x="366272" y="315895"/>
                </a:lnTo>
                <a:lnTo>
                  <a:pt x="365513" y="320134"/>
                </a:lnTo>
                <a:lnTo>
                  <a:pt x="362130" y="327384"/>
                </a:lnTo>
                <a:lnTo>
                  <a:pt x="354869" y="336821"/>
                </a:lnTo>
                <a:lnTo>
                  <a:pt x="346922" y="342738"/>
                </a:lnTo>
                <a:lnTo>
                  <a:pt x="337039" y="348543"/>
                </a:lnTo>
                <a:lnTo>
                  <a:pt x="326297" y="354298"/>
                </a:lnTo>
                <a:lnTo>
                  <a:pt x="309539" y="362893"/>
                </a:lnTo>
                <a:lnTo>
                  <a:pt x="300068" y="365754"/>
                </a:lnTo>
                <a:lnTo>
                  <a:pt x="288040" y="368613"/>
                </a:lnTo>
                <a:lnTo>
                  <a:pt x="274305" y="371472"/>
                </a:lnTo>
                <a:lnTo>
                  <a:pt x="263244" y="373378"/>
                </a:lnTo>
                <a:lnTo>
                  <a:pt x="253965" y="374649"/>
                </a:lnTo>
                <a:lnTo>
                  <a:pt x="245874" y="375496"/>
                </a:lnTo>
                <a:lnTo>
                  <a:pt x="237622" y="376061"/>
                </a:lnTo>
                <a:lnTo>
                  <a:pt x="229264" y="376437"/>
                </a:lnTo>
                <a:lnTo>
                  <a:pt x="220834" y="376688"/>
                </a:lnTo>
                <a:lnTo>
                  <a:pt x="212357" y="375903"/>
                </a:lnTo>
                <a:lnTo>
                  <a:pt x="203848" y="374427"/>
                </a:lnTo>
                <a:lnTo>
                  <a:pt x="195318" y="372490"/>
                </a:lnTo>
                <a:lnTo>
                  <a:pt x="187726" y="371199"/>
                </a:lnTo>
                <a:lnTo>
                  <a:pt x="180759" y="370339"/>
                </a:lnTo>
                <a:lnTo>
                  <a:pt x="174210" y="369765"/>
                </a:lnTo>
                <a:lnTo>
                  <a:pt x="167939" y="368430"/>
                </a:lnTo>
                <a:lnTo>
                  <a:pt x="161853" y="366588"/>
                </a:lnTo>
                <a:lnTo>
                  <a:pt x="150964" y="362000"/>
                </a:lnTo>
                <a:lnTo>
                  <a:pt x="142949" y="356787"/>
                </a:lnTo>
                <a:lnTo>
                  <a:pt x="133082" y="348496"/>
                </a:lnTo>
                <a:lnTo>
                  <a:pt x="124524" y="340307"/>
                </a:lnTo>
                <a:lnTo>
                  <a:pt x="116276" y="331270"/>
                </a:lnTo>
                <a:lnTo>
                  <a:pt x="112610" y="324079"/>
                </a:lnTo>
                <a:lnTo>
                  <a:pt x="110981" y="315167"/>
                </a:lnTo>
                <a:lnTo>
                  <a:pt x="110546" y="310124"/>
                </a:lnTo>
                <a:lnTo>
                  <a:pt x="110256" y="302952"/>
                </a:lnTo>
                <a:lnTo>
                  <a:pt x="109934" y="284823"/>
                </a:lnTo>
                <a:lnTo>
                  <a:pt x="110801" y="276559"/>
                </a:lnTo>
                <a:lnTo>
                  <a:pt x="112331" y="269145"/>
                </a:lnTo>
                <a:lnTo>
                  <a:pt x="114304" y="262298"/>
                </a:lnTo>
                <a:lnTo>
                  <a:pt x="117524" y="253923"/>
                </a:lnTo>
                <a:lnTo>
                  <a:pt x="121576" y="244529"/>
                </a:lnTo>
                <a:lnTo>
                  <a:pt x="131158" y="223932"/>
                </a:lnTo>
                <a:lnTo>
                  <a:pt x="153898" y="177456"/>
                </a:lnTo>
                <a:lnTo>
                  <a:pt x="158208" y="169739"/>
                </a:lnTo>
                <a:lnTo>
                  <a:pt x="162986" y="161737"/>
                </a:lnTo>
                <a:lnTo>
                  <a:pt x="168076" y="153545"/>
                </a:lnTo>
                <a:lnTo>
                  <a:pt x="172422" y="146178"/>
                </a:lnTo>
                <a:lnTo>
                  <a:pt x="176272" y="139362"/>
                </a:lnTo>
                <a:lnTo>
                  <a:pt x="179791" y="132913"/>
                </a:lnTo>
                <a:lnTo>
                  <a:pt x="182137" y="126709"/>
                </a:lnTo>
                <a:lnTo>
                  <a:pt x="183701" y="120667"/>
                </a:lnTo>
                <a:lnTo>
                  <a:pt x="184744" y="114735"/>
                </a:lnTo>
                <a:lnTo>
                  <a:pt x="186392" y="107922"/>
                </a:lnTo>
                <a:lnTo>
                  <a:pt x="188443" y="100523"/>
                </a:lnTo>
                <a:lnTo>
                  <a:pt x="190763" y="92733"/>
                </a:lnTo>
                <a:lnTo>
                  <a:pt x="192309" y="84682"/>
                </a:lnTo>
                <a:lnTo>
                  <a:pt x="193340" y="76457"/>
                </a:lnTo>
                <a:lnTo>
                  <a:pt x="194027" y="68116"/>
                </a:lnTo>
                <a:lnTo>
                  <a:pt x="194486" y="60651"/>
                </a:lnTo>
                <a:lnTo>
                  <a:pt x="194995" y="47276"/>
                </a:lnTo>
                <a:lnTo>
                  <a:pt x="195221" y="34982"/>
                </a:lnTo>
                <a:lnTo>
                  <a:pt x="1954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5"/>
          <p:cNvSpPr/>
          <p:nvPr/>
        </p:nvSpPr>
        <p:spPr>
          <a:xfrm>
            <a:off x="3131819" y="1645920"/>
            <a:ext cx="154307" cy="462916"/>
          </a:xfrm>
          <a:custGeom>
            <a:avLst/>
            <a:gdLst/>
            <a:ahLst/>
            <a:cxnLst/>
            <a:rect l="0" t="0" r="0" b="0"/>
            <a:pathLst>
              <a:path w="154307" h="462916">
                <a:moveTo>
                  <a:pt x="0" y="0"/>
                </a:moveTo>
                <a:lnTo>
                  <a:pt x="9102" y="13652"/>
                </a:lnTo>
                <a:lnTo>
                  <a:pt x="13571" y="22895"/>
                </a:lnTo>
                <a:lnTo>
                  <a:pt x="16509" y="31130"/>
                </a:lnTo>
                <a:lnTo>
                  <a:pt x="20990" y="41140"/>
                </a:lnTo>
                <a:lnTo>
                  <a:pt x="23519" y="48382"/>
                </a:lnTo>
                <a:lnTo>
                  <a:pt x="26157" y="57019"/>
                </a:lnTo>
                <a:lnTo>
                  <a:pt x="28868" y="66588"/>
                </a:lnTo>
                <a:lnTo>
                  <a:pt x="45955" y="131933"/>
                </a:lnTo>
                <a:lnTo>
                  <a:pt x="53127" y="156744"/>
                </a:lnTo>
                <a:lnTo>
                  <a:pt x="57326" y="175933"/>
                </a:lnTo>
                <a:lnTo>
                  <a:pt x="67071" y="227735"/>
                </a:lnTo>
                <a:lnTo>
                  <a:pt x="73289" y="255646"/>
                </a:lnTo>
                <a:lnTo>
                  <a:pt x="80292" y="283778"/>
                </a:lnTo>
                <a:lnTo>
                  <a:pt x="93788" y="333768"/>
                </a:lnTo>
                <a:lnTo>
                  <a:pt x="102961" y="365511"/>
                </a:lnTo>
                <a:lnTo>
                  <a:pt x="105789" y="376072"/>
                </a:lnTo>
                <a:lnTo>
                  <a:pt x="108930" y="390345"/>
                </a:lnTo>
                <a:lnTo>
                  <a:pt x="112625" y="398343"/>
                </a:lnTo>
                <a:lnTo>
                  <a:pt x="117946" y="407484"/>
                </a:lnTo>
                <a:lnTo>
                  <a:pt x="124351" y="417388"/>
                </a:lnTo>
                <a:lnTo>
                  <a:pt x="129573" y="425896"/>
                </a:lnTo>
                <a:lnTo>
                  <a:pt x="134008" y="433473"/>
                </a:lnTo>
                <a:lnTo>
                  <a:pt x="143417" y="450220"/>
                </a:lnTo>
                <a:lnTo>
                  <a:pt x="147244" y="455050"/>
                </a:lnTo>
                <a:lnTo>
                  <a:pt x="154306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26"/>
          <p:cNvSpPr/>
          <p:nvPr/>
        </p:nvSpPr>
        <p:spPr>
          <a:xfrm>
            <a:off x="80343" y="1757362"/>
            <a:ext cx="342567" cy="1045846"/>
          </a:xfrm>
          <a:custGeom>
            <a:avLst/>
            <a:gdLst/>
            <a:ahLst/>
            <a:cxnLst/>
            <a:rect l="0" t="0" r="0" b="0"/>
            <a:pathLst>
              <a:path w="342567" h="1045846">
                <a:moveTo>
                  <a:pt x="265414" y="0"/>
                </a:moveTo>
                <a:lnTo>
                  <a:pt x="251761" y="4551"/>
                </a:lnTo>
                <a:lnTo>
                  <a:pt x="242519" y="9325"/>
                </a:lnTo>
                <a:lnTo>
                  <a:pt x="234283" y="14622"/>
                </a:lnTo>
                <a:lnTo>
                  <a:pt x="224273" y="20151"/>
                </a:lnTo>
                <a:lnTo>
                  <a:pt x="217984" y="24864"/>
                </a:lnTo>
                <a:lnTo>
                  <a:pt x="210934" y="30864"/>
                </a:lnTo>
                <a:lnTo>
                  <a:pt x="203377" y="37721"/>
                </a:lnTo>
                <a:lnTo>
                  <a:pt x="196433" y="45150"/>
                </a:lnTo>
                <a:lnTo>
                  <a:pt x="189899" y="52960"/>
                </a:lnTo>
                <a:lnTo>
                  <a:pt x="183638" y="61024"/>
                </a:lnTo>
                <a:lnTo>
                  <a:pt x="174142" y="75064"/>
                </a:lnTo>
                <a:lnTo>
                  <a:pt x="170276" y="81475"/>
                </a:lnTo>
                <a:lnTo>
                  <a:pt x="164841" y="87654"/>
                </a:lnTo>
                <a:lnTo>
                  <a:pt x="158360" y="93679"/>
                </a:lnTo>
                <a:lnTo>
                  <a:pt x="151182" y="99600"/>
                </a:lnTo>
                <a:lnTo>
                  <a:pt x="140667" y="113799"/>
                </a:lnTo>
                <a:lnTo>
                  <a:pt x="136529" y="121586"/>
                </a:lnTo>
                <a:lnTo>
                  <a:pt x="128056" y="134398"/>
                </a:lnTo>
                <a:lnTo>
                  <a:pt x="103401" y="168952"/>
                </a:lnTo>
                <a:lnTo>
                  <a:pt x="93588" y="184072"/>
                </a:lnTo>
                <a:lnTo>
                  <a:pt x="86093" y="197010"/>
                </a:lnTo>
                <a:lnTo>
                  <a:pt x="80144" y="208493"/>
                </a:lnTo>
                <a:lnTo>
                  <a:pt x="74273" y="222815"/>
                </a:lnTo>
                <a:lnTo>
                  <a:pt x="68454" y="239031"/>
                </a:lnTo>
                <a:lnTo>
                  <a:pt x="62670" y="256509"/>
                </a:lnTo>
                <a:lnTo>
                  <a:pt x="56909" y="271019"/>
                </a:lnTo>
                <a:lnTo>
                  <a:pt x="51163" y="283549"/>
                </a:lnTo>
                <a:lnTo>
                  <a:pt x="41604" y="306044"/>
                </a:lnTo>
                <a:lnTo>
                  <a:pt x="37355" y="328742"/>
                </a:lnTo>
                <a:lnTo>
                  <a:pt x="32927" y="351530"/>
                </a:lnTo>
                <a:lnTo>
                  <a:pt x="25079" y="383240"/>
                </a:lnTo>
                <a:lnTo>
                  <a:pt x="16721" y="410733"/>
                </a:lnTo>
                <a:lnTo>
                  <a:pt x="8212" y="439516"/>
                </a:lnTo>
                <a:lnTo>
                  <a:pt x="3465" y="461088"/>
                </a:lnTo>
                <a:lnTo>
                  <a:pt x="792" y="493700"/>
                </a:lnTo>
                <a:lnTo>
                  <a:pt x="0" y="522837"/>
                </a:lnTo>
                <a:lnTo>
                  <a:pt x="718" y="554224"/>
                </a:lnTo>
                <a:lnTo>
                  <a:pt x="6540" y="582045"/>
                </a:lnTo>
                <a:lnTo>
                  <a:pt x="14297" y="612195"/>
                </a:lnTo>
                <a:lnTo>
                  <a:pt x="19821" y="643879"/>
                </a:lnTo>
                <a:lnTo>
                  <a:pt x="23581" y="660710"/>
                </a:lnTo>
                <a:lnTo>
                  <a:pt x="27992" y="677646"/>
                </a:lnTo>
                <a:lnTo>
                  <a:pt x="32837" y="694652"/>
                </a:lnTo>
                <a:lnTo>
                  <a:pt x="38925" y="711703"/>
                </a:lnTo>
                <a:lnTo>
                  <a:pt x="45842" y="728787"/>
                </a:lnTo>
                <a:lnTo>
                  <a:pt x="53310" y="745890"/>
                </a:lnTo>
                <a:lnTo>
                  <a:pt x="60194" y="760150"/>
                </a:lnTo>
                <a:lnTo>
                  <a:pt x="66688" y="772514"/>
                </a:lnTo>
                <a:lnTo>
                  <a:pt x="72922" y="783615"/>
                </a:lnTo>
                <a:lnTo>
                  <a:pt x="78984" y="792920"/>
                </a:lnTo>
                <a:lnTo>
                  <a:pt x="84930" y="801028"/>
                </a:lnTo>
                <a:lnTo>
                  <a:pt x="90799" y="808339"/>
                </a:lnTo>
                <a:lnTo>
                  <a:pt x="96616" y="816070"/>
                </a:lnTo>
                <a:lnTo>
                  <a:pt x="108160" y="832280"/>
                </a:lnTo>
                <a:lnTo>
                  <a:pt x="125369" y="857472"/>
                </a:lnTo>
                <a:lnTo>
                  <a:pt x="132046" y="865018"/>
                </a:lnTo>
                <a:lnTo>
                  <a:pt x="139354" y="871953"/>
                </a:lnTo>
                <a:lnTo>
                  <a:pt x="147084" y="878482"/>
                </a:lnTo>
                <a:lnTo>
                  <a:pt x="157952" y="889502"/>
                </a:lnTo>
                <a:lnTo>
                  <a:pt x="170913" y="903517"/>
                </a:lnTo>
                <a:lnTo>
                  <a:pt x="196744" y="932106"/>
                </a:lnTo>
                <a:lnTo>
                  <a:pt x="214574" y="951162"/>
                </a:lnTo>
                <a:lnTo>
                  <a:pt x="235322" y="972600"/>
                </a:lnTo>
                <a:lnTo>
                  <a:pt x="241543" y="977965"/>
                </a:lnTo>
                <a:lnTo>
                  <a:pt x="247595" y="982494"/>
                </a:lnTo>
                <a:lnTo>
                  <a:pt x="253534" y="986466"/>
                </a:lnTo>
                <a:lnTo>
                  <a:pt x="260352" y="991972"/>
                </a:lnTo>
                <a:lnTo>
                  <a:pt x="267754" y="998500"/>
                </a:lnTo>
                <a:lnTo>
                  <a:pt x="275547" y="1005709"/>
                </a:lnTo>
                <a:lnTo>
                  <a:pt x="285504" y="1012420"/>
                </a:lnTo>
                <a:lnTo>
                  <a:pt x="296905" y="1018799"/>
                </a:lnTo>
                <a:lnTo>
                  <a:pt x="326668" y="1033624"/>
                </a:lnTo>
                <a:lnTo>
                  <a:pt x="333278" y="1038191"/>
                </a:lnTo>
                <a:lnTo>
                  <a:pt x="342566" y="10458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7"/>
          <p:cNvSpPr/>
          <p:nvPr/>
        </p:nvSpPr>
        <p:spPr>
          <a:xfrm>
            <a:off x="371474" y="2734627"/>
            <a:ext cx="162373" cy="188596"/>
          </a:xfrm>
          <a:custGeom>
            <a:avLst/>
            <a:gdLst/>
            <a:ahLst/>
            <a:cxnLst/>
            <a:rect l="0" t="0" r="0" b="0"/>
            <a:pathLst>
              <a:path w="162373" h="188596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3353" y="13669"/>
                </a:lnTo>
                <a:lnTo>
                  <a:pt x="27951" y="14828"/>
                </a:lnTo>
                <a:lnTo>
                  <a:pt x="32922" y="15601"/>
                </a:lnTo>
                <a:lnTo>
                  <a:pt x="40045" y="18020"/>
                </a:lnTo>
                <a:lnTo>
                  <a:pt x="48605" y="21539"/>
                </a:lnTo>
                <a:lnTo>
                  <a:pt x="58121" y="25789"/>
                </a:lnTo>
                <a:lnTo>
                  <a:pt x="94268" y="40873"/>
                </a:lnTo>
                <a:lnTo>
                  <a:pt x="103803" y="45346"/>
                </a:lnTo>
                <a:lnTo>
                  <a:pt x="111112" y="49281"/>
                </a:lnTo>
                <a:lnTo>
                  <a:pt x="116937" y="52856"/>
                </a:lnTo>
                <a:lnTo>
                  <a:pt x="121773" y="55240"/>
                </a:lnTo>
                <a:lnTo>
                  <a:pt x="125950" y="56829"/>
                </a:lnTo>
                <a:lnTo>
                  <a:pt x="129687" y="57889"/>
                </a:lnTo>
                <a:lnTo>
                  <a:pt x="133131" y="59548"/>
                </a:lnTo>
                <a:lnTo>
                  <a:pt x="136379" y="61606"/>
                </a:lnTo>
                <a:lnTo>
                  <a:pt x="139497" y="63931"/>
                </a:lnTo>
                <a:lnTo>
                  <a:pt x="142528" y="66433"/>
                </a:lnTo>
                <a:lnTo>
                  <a:pt x="145501" y="69053"/>
                </a:lnTo>
                <a:lnTo>
                  <a:pt x="151345" y="74505"/>
                </a:lnTo>
                <a:lnTo>
                  <a:pt x="157117" y="80104"/>
                </a:lnTo>
                <a:lnTo>
                  <a:pt x="159037" y="82930"/>
                </a:lnTo>
                <a:lnTo>
                  <a:pt x="161171" y="88610"/>
                </a:lnTo>
                <a:lnTo>
                  <a:pt x="161740" y="92411"/>
                </a:lnTo>
                <a:lnTo>
                  <a:pt x="162119" y="96850"/>
                </a:lnTo>
                <a:lnTo>
                  <a:pt x="162372" y="101714"/>
                </a:lnTo>
                <a:lnTo>
                  <a:pt x="159683" y="106862"/>
                </a:lnTo>
                <a:lnTo>
                  <a:pt x="155033" y="112199"/>
                </a:lnTo>
                <a:lnTo>
                  <a:pt x="149076" y="117662"/>
                </a:lnTo>
                <a:lnTo>
                  <a:pt x="137376" y="128812"/>
                </a:lnTo>
                <a:lnTo>
                  <a:pt x="131589" y="134452"/>
                </a:lnTo>
                <a:lnTo>
                  <a:pt x="125826" y="139165"/>
                </a:lnTo>
                <a:lnTo>
                  <a:pt x="120079" y="143259"/>
                </a:lnTo>
                <a:lnTo>
                  <a:pt x="114343" y="146941"/>
                </a:lnTo>
                <a:lnTo>
                  <a:pt x="109566" y="150348"/>
                </a:lnTo>
                <a:lnTo>
                  <a:pt x="105429" y="153572"/>
                </a:lnTo>
                <a:lnTo>
                  <a:pt x="101719" y="156674"/>
                </a:lnTo>
                <a:lnTo>
                  <a:pt x="98293" y="159694"/>
                </a:lnTo>
                <a:lnTo>
                  <a:pt x="91946" y="165590"/>
                </a:lnTo>
                <a:lnTo>
                  <a:pt x="87967" y="168496"/>
                </a:lnTo>
                <a:lnTo>
                  <a:pt x="83410" y="171386"/>
                </a:lnTo>
                <a:lnTo>
                  <a:pt x="78467" y="174265"/>
                </a:lnTo>
                <a:lnTo>
                  <a:pt x="74219" y="177136"/>
                </a:lnTo>
                <a:lnTo>
                  <a:pt x="70434" y="180004"/>
                </a:lnTo>
                <a:lnTo>
                  <a:pt x="60008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8"/>
          <p:cNvSpPr/>
          <p:nvPr/>
        </p:nvSpPr>
        <p:spPr>
          <a:xfrm>
            <a:off x="628649" y="2648948"/>
            <a:ext cx="152309" cy="239985"/>
          </a:xfrm>
          <a:custGeom>
            <a:avLst/>
            <a:gdLst/>
            <a:ahLst/>
            <a:cxnLst/>
            <a:rect l="0" t="0" r="0" b="0"/>
            <a:pathLst>
              <a:path w="152309" h="239985">
                <a:moveTo>
                  <a:pt x="0" y="34244"/>
                </a:moveTo>
                <a:lnTo>
                  <a:pt x="9102" y="25143"/>
                </a:lnTo>
                <a:lnTo>
                  <a:pt x="13688" y="21509"/>
                </a:lnTo>
                <a:lnTo>
                  <a:pt x="18651" y="18134"/>
                </a:lnTo>
                <a:lnTo>
                  <a:pt x="23864" y="14931"/>
                </a:lnTo>
                <a:lnTo>
                  <a:pt x="28292" y="11844"/>
                </a:lnTo>
                <a:lnTo>
                  <a:pt x="32196" y="8833"/>
                </a:lnTo>
                <a:lnTo>
                  <a:pt x="35752" y="5874"/>
                </a:lnTo>
                <a:lnTo>
                  <a:pt x="42885" y="3900"/>
                </a:lnTo>
                <a:lnTo>
                  <a:pt x="52402" y="2585"/>
                </a:lnTo>
                <a:lnTo>
                  <a:pt x="71868" y="1123"/>
                </a:lnTo>
                <a:lnTo>
                  <a:pt x="83694" y="474"/>
                </a:lnTo>
                <a:lnTo>
                  <a:pt x="94665" y="185"/>
                </a:lnTo>
                <a:lnTo>
                  <a:pt x="112680" y="0"/>
                </a:lnTo>
                <a:lnTo>
                  <a:pt x="115125" y="937"/>
                </a:lnTo>
                <a:lnTo>
                  <a:pt x="116755" y="2514"/>
                </a:lnTo>
                <a:lnTo>
                  <a:pt x="117842" y="4518"/>
                </a:lnTo>
                <a:lnTo>
                  <a:pt x="119049" y="11825"/>
                </a:lnTo>
                <a:lnTo>
                  <a:pt x="119371" y="16441"/>
                </a:lnTo>
                <a:lnTo>
                  <a:pt x="118634" y="20470"/>
                </a:lnTo>
                <a:lnTo>
                  <a:pt x="115274" y="27487"/>
                </a:lnTo>
                <a:lnTo>
                  <a:pt x="110605" y="36321"/>
                </a:lnTo>
                <a:lnTo>
                  <a:pt x="108027" y="41344"/>
                </a:lnTo>
                <a:lnTo>
                  <a:pt x="103451" y="48502"/>
                </a:lnTo>
                <a:lnTo>
                  <a:pt x="97542" y="57085"/>
                </a:lnTo>
                <a:lnTo>
                  <a:pt x="90746" y="66616"/>
                </a:lnTo>
                <a:lnTo>
                  <a:pt x="84310" y="73923"/>
                </a:lnTo>
                <a:lnTo>
                  <a:pt x="78114" y="79747"/>
                </a:lnTo>
                <a:lnTo>
                  <a:pt x="72079" y="84582"/>
                </a:lnTo>
                <a:lnTo>
                  <a:pt x="67103" y="88757"/>
                </a:lnTo>
                <a:lnTo>
                  <a:pt x="62833" y="92494"/>
                </a:lnTo>
                <a:lnTo>
                  <a:pt x="55548" y="99185"/>
                </a:lnTo>
                <a:lnTo>
                  <a:pt x="49136" y="105334"/>
                </a:lnTo>
                <a:lnTo>
                  <a:pt x="47997" y="108307"/>
                </a:lnTo>
                <a:lnTo>
                  <a:pt x="48191" y="111242"/>
                </a:lnTo>
                <a:lnTo>
                  <a:pt x="50795" y="118245"/>
                </a:lnTo>
                <a:lnTo>
                  <a:pt x="52913" y="118820"/>
                </a:lnTo>
                <a:lnTo>
                  <a:pt x="56231" y="119203"/>
                </a:lnTo>
                <a:lnTo>
                  <a:pt x="60347" y="119458"/>
                </a:lnTo>
                <a:lnTo>
                  <a:pt x="67461" y="119742"/>
                </a:lnTo>
                <a:lnTo>
                  <a:pt x="70692" y="119818"/>
                </a:lnTo>
                <a:lnTo>
                  <a:pt x="76655" y="118916"/>
                </a:lnTo>
                <a:lnTo>
                  <a:pt x="84441" y="117362"/>
                </a:lnTo>
                <a:lnTo>
                  <a:pt x="93442" y="115373"/>
                </a:lnTo>
                <a:lnTo>
                  <a:pt x="102300" y="115000"/>
                </a:lnTo>
                <a:lnTo>
                  <a:pt x="111062" y="115704"/>
                </a:lnTo>
                <a:lnTo>
                  <a:pt x="119762" y="117126"/>
                </a:lnTo>
                <a:lnTo>
                  <a:pt x="126514" y="118073"/>
                </a:lnTo>
                <a:lnTo>
                  <a:pt x="131968" y="118705"/>
                </a:lnTo>
                <a:lnTo>
                  <a:pt x="136556" y="119127"/>
                </a:lnTo>
                <a:lnTo>
                  <a:pt x="140568" y="120360"/>
                </a:lnTo>
                <a:lnTo>
                  <a:pt x="144194" y="122135"/>
                </a:lnTo>
                <a:lnTo>
                  <a:pt x="147565" y="124270"/>
                </a:lnTo>
                <a:lnTo>
                  <a:pt x="149812" y="126647"/>
                </a:lnTo>
                <a:lnTo>
                  <a:pt x="151310" y="129183"/>
                </a:lnTo>
                <a:lnTo>
                  <a:pt x="152308" y="131827"/>
                </a:lnTo>
                <a:lnTo>
                  <a:pt x="152021" y="134542"/>
                </a:lnTo>
                <a:lnTo>
                  <a:pt x="150878" y="137304"/>
                </a:lnTo>
                <a:lnTo>
                  <a:pt x="147067" y="143866"/>
                </a:lnTo>
                <a:lnTo>
                  <a:pt x="142198" y="153133"/>
                </a:lnTo>
                <a:lnTo>
                  <a:pt x="138614" y="158271"/>
                </a:lnTo>
                <a:lnTo>
                  <a:pt x="134320" y="163601"/>
                </a:lnTo>
                <a:lnTo>
                  <a:pt x="129552" y="169060"/>
                </a:lnTo>
                <a:lnTo>
                  <a:pt x="122563" y="175556"/>
                </a:lnTo>
                <a:lnTo>
                  <a:pt x="114094" y="182744"/>
                </a:lnTo>
                <a:lnTo>
                  <a:pt x="104638" y="190394"/>
                </a:lnTo>
                <a:lnTo>
                  <a:pt x="95476" y="197399"/>
                </a:lnTo>
                <a:lnTo>
                  <a:pt x="86511" y="203974"/>
                </a:lnTo>
                <a:lnTo>
                  <a:pt x="77677" y="210263"/>
                </a:lnTo>
                <a:lnTo>
                  <a:pt x="69882" y="215407"/>
                </a:lnTo>
                <a:lnTo>
                  <a:pt x="62781" y="219789"/>
                </a:lnTo>
                <a:lnTo>
                  <a:pt x="56141" y="223663"/>
                </a:lnTo>
                <a:lnTo>
                  <a:pt x="50763" y="227199"/>
                </a:lnTo>
                <a:lnTo>
                  <a:pt x="46224" y="230508"/>
                </a:lnTo>
                <a:lnTo>
                  <a:pt x="34290" y="239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9"/>
          <p:cNvSpPr/>
          <p:nvPr/>
        </p:nvSpPr>
        <p:spPr>
          <a:xfrm>
            <a:off x="517207" y="2898151"/>
            <a:ext cx="342901" cy="93652"/>
          </a:xfrm>
          <a:custGeom>
            <a:avLst/>
            <a:gdLst/>
            <a:ahLst/>
            <a:cxnLst/>
            <a:rect l="0" t="0" r="0" b="0"/>
            <a:pathLst>
              <a:path w="342901" h="93652">
                <a:moveTo>
                  <a:pt x="0" y="93651"/>
                </a:moveTo>
                <a:lnTo>
                  <a:pt x="18203" y="84550"/>
                </a:lnTo>
                <a:lnTo>
                  <a:pt x="26423" y="80916"/>
                </a:lnTo>
                <a:lnTo>
                  <a:pt x="34760" y="77541"/>
                </a:lnTo>
                <a:lnTo>
                  <a:pt x="51644" y="71251"/>
                </a:lnTo>
                <a:lnTo>
                  <a:pt x="68673" y="65281"/>
                </a:lnTo>
                <a:lnTo>
                  <a:pt x="78167" y="61402"/>
                </a:lnTo>
                <a:lnTo>
                  <a:pt x="88306" y="56912"/>
                </a:lnTo>
                <a:lnTo>
                  <a:pt x="98876" y="52013"/>
                </a:lnTo>
                <a:lnTo>
                  <a:pt x="112590" y="46843"/>
                </a:lnTo>
                <a:lnTo>
                  <a:pt x="128400" y="41490"/>
                </a:lnTo>
                <a:lnTo>
                  <a:pt x="145607" y="36017"/>
                </a:lnTo>
                <a:lnTo>
                  <a:pt x="166604" y="30464"/>
                </a:lnTo>
                <a:lnTo>
                  <a:pt x="234996" y="14498"/>
                </a:lnTo>
                <a:lnTo>
                  <a:pt x="250961" y="10403"/>
                </a:lnTo>
                <a:lnTo>
                  <a:pt x="264463" y="6719"/>
                </a:lnTo>
                <a:lnTo>
                  <a:pt x="275368" y="4264"/>
                </a:lnTo>
                <a:lnTo>
                  <a:pt x="284544" y="2627"/>
                </a:lnTo>
                <a:lnTo>
                  <a:pt x="292566" y="1536"/>
                </a:lnTo>
                <a:lnTo>
                  <a:pt x="299819" y="809"/>
                </a:lnTo>
                <a:lnTo>
                  <a:pt x="306559" y="324"/>
                </a:lnTo>
                <a:lnTo>
                  <a:pt x="312958" y="0"/>
                </a:lnTo>
                <a:lnTo>
                  <a:pt x="319129" y="737"/>
                </a:lnTo>
                <a:lnTo>
                  <a:pt x="325147" y="2181"/>
                </a:lnTo>
                <a:lnTo>
                  <a:pt x="342900" y="79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0"/>
          <p:cNvSpPr/>
          <p:nvPr/>
        </p:nvSpPr>
        <p:spPr>
          <a:xfrm>
            <a:off x="654367" y="3018877"/>
            <a:ext cx="186758" cy="264391"/>
          </a:xfrm>
          <a:custGeom>
            <a:avLst/>
            <a:gdLst/>
            <a:ahLst/>
            <a:cxnLst/>
            <a:rect l="0" t="0" r="0" b="0"/>
            <a:pathLst>
              <a:path w="186758" h="264391">
                <a:moveTo>
                  <a:pt x="0" y="58650"/>
                </a:moveTo>
                <a:lnTo>
                  <a:pt x="9102" y="54099"/>
                </a:lnTo>
                <a:lnTo>
                  <a:pt x="15593" y="49901"/>
                </a:lnTo>
                <a:lnTo>
                  <a:pt x="23730" y="44245"/>
                </a:lnTo>
                <a:lnTo>
                  <a:pt x="32965" y="37617"/>
                </a:lnTo>
                <a:lnTo>
                  <a:pt x="41979" y="32245"/>
                </a:lnTo>
                <a:lnTo>
                  <a:pt x="50846" y="27712"/>
                </a:lnTo>
                <a:lnTo>
                  <a:pt x="59615" y="23737"/>
                </a:lnTo>
                <a:lnTo>
                  <a:pt x="68318" y="20135"/>
                </a:lnTo>
                <a:lnTo>
                  <a:pt x="76978" y="16781"/>
                </a:lnTo>
                <a:lnTo>
                  <a:pt x="85609" y="13592"/>
                </a:lnTo>
                <a:lnTo>
                  <a:pt x="94220" y="11467"/>
                </a:lnTo>
                <a:lnTo>
                  <a:pt x="102818" y="10049"/>
                </a:lnTo>
                <a:lnTo>
                  <a:pt x="111408" y="9105"/>
                </a:lnTo>
                <a:lnTo>
                  <a:pt x="119040" y="7522"/>
                </a:lnTo>
                <a:lnTo>
                  <a:pt x="126032" y="5515"/>
                </a:lnTo>
                <a:lnTo>
                  <a:pt x="132599" y="3224"/>
                </a:lnTo>
                <a:lnTo>
                  <a:pt x="138882" y="1697"/>
                </a:lnTo>
                <a:lnTo>
                  <a:pt x="144975" y="679"/>
                </a:lnTo>
                <a:lnTo>
                  <a:pt x="150943" y="0"/>
                </a:lnTo>
                <a:lnTo>
                  <a:pt x="155873" y="500"/>
                </a:lnTo>
                <a:lnTo>
                  <a:pt x="160113" y="1786"/>
                </a:lnTo>
                <a:lnTo>
                  <a:pt x="163892" y="3596"/>
                </a:lnTo>
                <a:lnTo>
                  <a:pt x="167364" y="4802"/>
                </a:lnTo>
                <a:lnTo>
                  <a:pt x="170631" y="5606"/>
                </a:lnTo>
                <a:lnTo>
                  <a:pt x="173761" y="6143"/>
                </a:lnTo>
                <a:lnTo>
                  <a:pt x="175848" y="7453"/>
                </a:lnTo>
                <a:lnTo>
                  <a:pt x="177240" y="9278"/>
                </a:lnTo>
                <a:lnTo>
                  <a:pt x="178167" y="11448"/>
                </a:lnTo>
                <a:lnTo>
                  <a:pt x="177833" y="13847"/>
                </a:lnTo>
                <a:lnTo>
                  <a:pt x="176658" y="16399"/>
                </a:lnTo>
                <a:lnTo>
                  <a:pt x="174922" y="19053"/>
                </a:lnTo>
                <a:lnTo>
                  <a:pt x="172812" y="23679"/>
                </a:lnTo>
                <a:lnTo>
                  <a:pt x="170453" y="29621"/>
                </a:lnTo>
                <a:lnTo>
                  <a:pt x="167928" y="36440"/>
                </a:lnTo>
                <a:lnTo>
                  <a:pt x="164339" y="42891"/>
                </a:lnTo>
                <a:lnTo>
                  <a:pt x="160042" y="49096"/>
                </a:lnTo>
                <a:lnTo>
                  <a:pt x="155272" y="55138"/>
                </a:lnTo>
                <a:lnTo>
                  <a:pt x="146377" y="62977"/>
                </a:lnTo>
                <a:lnTo>
                  <a:pt x="134732" y="72012"/>
                </a:lnTo>
                <a:lnTo>
                  <a:pt x="121254" y="81845"/>
                </a:lnTo>
                <a:lnTo>
                  <a:pt x="108458" y="92211"/>
                </a:lnTo>
                <a:lnTo>
                  <a:pt x="96118" y="102932"/>
                </a:lnTo>
                <a:lnTo>
                  <a:pt x="84081" y="113889"/>
                </a:lnTo>
                <a:lnTo>
                  <a:pt x="77009" y="121193"/>
                </a:lnTo>
                <a:lnTo>
                  <a:pt x="73247" y="126063"/>
                </a:lnTo>
                <a:lnTo>
                  <a:pt x="71691" y="129310"/>
                </a:lnTo>
                <a:lnTo>
                  <a:pt x="72559" y="130521"/>
                </a:lnTo>
                <a:lnTo>
                  <a:pt x="75043" y="130377"/>
                </a:lnTo>
                <a:lnTo>
                  <a:pt x="78603" y="129328"/>
                </a:lnTo>
                <a:lnTo>
                  <a:pt x="82882" y="128629"/>
                </a:lnTo>
                <a:lnTo>
                  <a:pt x="87640" y="128162"/>
                </a:lnTo>
                <a:lnTo>
                  <a:pt x="92717" y="127852"/>
                </a:lnTo>
                <a:lnTo>
                  <a:pt x="100863" y="126692"/>
                </a:lnTo>
                <a:lnTo>
                  <a:pt x="131274" y="121461"/>
                </a:lnTo>
                <a:lnTo>
                  <a:pt x="137998" y="120527"/>
                </a:lnTo>
                <a:lnTo>
                  <a:pt x="143434" y="119904"/>
                </a:lnTo>
                <a:lnTo>
                  <a:pt x="148963" y="119488"/>
                </a:lnTo>
                <a:lnTo>
                  <a:pt x="154553" y="119211"/>
                </a:lnTo>
                <a:lnTo>
                  <a:pt x="160186" y="119027"/>
                </a:lnTo>
                <a:lnTo>
                  <a:pt x="164893" y="119856"/>
                </a:lnTo>
                <a:lnTo>
                  <a:pt x="168984" y="121362"/>
                </a:lnTo>
                <a:lnTo>
                  <a:pt x="172663" y="123318"/>
                </a:lnTo>
                <a:lnTo>
                  <a:pt x="176069" y="125575"/>
                </a:lnTo>
                <a:lnTo>
                  <a:pt x="179292" y="128031"/>
                </a:lnTo>
                <a:lnTo>
                  <a:pt x="182393" y="130622"/>
                </a:lnTo>
                <a:lnTo>
                  <a:pt x="184460" y="134254"/>
                </a:lnTo>
                <a:lnTo>
                  <a:pt x="185838" y="138580"/>
                </a:lnTo>
                <a:lnTo>
                  <a:pt x="186757" y="143369"/>
                </a:lnTo>
                <a:lnTo>
                  <a:pt x="186417" y="147514"/>
                </a:lnTo>
                <a:lnTo>
                  <a:pt x="185238" y="151231"/>
                </a:lnTo>
                <a:lnTo>
                  <a:pt x="183500" y="154660"/>
                </a:lnTo>
                <a:lnTo>
                  <a:pt x="180436" y="158852"/>
                </a:lnTo>
                <a:lnTo>
                  <a:pt x="176488" y="163551"/>
                </a:lnTo>
                <a:lnTo>
                  <a:pt x="171951" y="168589"/>
                </a:lnTo>
                <a:lnTo>
                  <a:pt x="161830" y="179267"/>
                </a:lnTo>
                <a:lnTo>
                  <a:pt x="156464" y="184781"/>
                </a:lnTo>
                <a:lnTo>
                  <a:pt x="150030" y="192268"/>
                </a:lnTo>
                <a:lnTo>
                  <a:pt x="142882" y="201068"/>
                </a:lnTo>
                <a:lnTo>
                  <a:pt x="135260" y="210746"/>
                </a:lnTo>
                <a:lnTo>
                  <a:pt x="128273" y="218150"/>
                </a:lnTo>
                <a:lnTo>
                  <a:pt x="121710" y="224038"/>
                </a:lnTo>
                <a:lnTo>
                  <a:pt x="115430" y="228916"/>
                </a:lnTo>
                <a:lnTo>
                  <a:pt x="110291" y="233121"/>
                </a:lnTo>
                <a:lnTo>
                  <a:pt x="105912" y="236876"/>
                </a:lnTo>
                <a:lnTo>
                  <a:pt x="102041" y="240333"/>
                </a:lnTo>
                <a:lnTo>
                  <a:pt x="97555" y="243589"/>
                </a:lnTo>
                <a:lnTo>
                  <a:pt x="92659" y="246713"/>
                </a:lnTo>
                <a:lnTo>
                  <a:pt x="87490" y="249748"/>
                </a:lnTo>
                <a:lnTo>
                  <a:pt x="83092" y="251771"/>
                </a:lnTo>
                <a:lnTo>
                  <a:pt x="79207" y="253120"/>
                </a:lnTo>
                <a:lnTo>
                  <a:pt x="75665" y="254019"/>
                </a:lnTo>
                <a:lnTo>
                  <a:pt x="72350" y="255571"/>
                </a:lnTo>
                <a:lnTo>
                  <a:pt x="69189" y="257558"/>
                </a:lnTo>
                <a:lnTo>
                  <a:pt x="62728" y="262366"/>
                </a:lnTo>
                <a:lnTo>
                  <a:pt x="51435" y="264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31"/>
          <p:cNvSpPr/>
          <p:nvPr/>
        </p:nvSpPr>
        <p:spPr>
          <a:xfrm>
            <a:off x="1460182" y="3131841"/>
            <a:ext cx="313109" cy="372928"/>
          </a:xfrm>
          <a:custGeom>
            <a:avLst/>
            <a:gdLst/>
            <a:ahLst/>
            <a:cxnLst/>
            <a:rect l="0" t="0" r="0" b="0"/>
            <a:pathLst>
              <a:path w="313109" h="372928">
                <a:moveTo>
                  <a:pt x="0" y="74273"/>
                </a:moveTo>
                <a:lnTo>
                  <a:pt x="9102" y="60621"/>
                </a:lnTo>
                <a:lnTo>
                  <a:pt x="16110" y="51378"/>
                </a:lnTo>
                <a:lnTo>
                  <a:pt x="19313" y="47580"/>
                </a:lnTo>
                <a:lnTo>
                  <a:pt x="24305" y="44095"/>
                </a:lnTo>
                <a:lnTo>
                  <a:pt x="30491" y="40820"/>
                </a:lnTo>
                <a:lnTo>
                  <a:pt x="44032" y="34640"/>
                </a:lnTo>
                <a:lnTo>
                  <a:pt x="56400" y="28719"/>
                </a:lnTo>
                <a:lnTo>
                  <a:pt x="63317" y="25806"/>
                </a:lnTo>
                <a:lnTo>
                  <a:pt x="70786" y="22912"/>
                </a:lnTo>
                <a:lnTo>
                  <a:pt x="88610" y="16204"/>
                </a:lnTo>
                <a:lnTo>
                  <a:pt x="112407" y="6872"/>
                </a:lnTo>
                <a:lnTo>
                  <a:pt x="122563" y="3622"/>
                </a:lnTo>
                <a:lnTo>
                  <a:pt x="131239" y="1455"/>
                </a:lnTo>
                <a:lnTo>
                  <a:pt x="138928" y="10"/>
                </a:lnTo>
                <a:lnTo>
                  <a:pt x="147863" y="0"/>
                </a:lnTo>
                <a:lnTo>
                  <a:pt x="157631" y="945"/>
                </a:lnTo>
                <a:lnTo>
                  <a:pt x="167952" y="2528"/>
                </a:lnTo>
                <a:lnTo>
                  <a:pt x="175786" y="3583"/>
                </a:lnTo>
                <a:lnTo>
                  <a:pt x="181960" y="4287"/>
                </a:lnTo>
                <a:lnTo>
                  <a:pt x="187029" y="4756"/>
                </a:lnTo>
                <a:lnTo>
                  <a:pt x="191361" y="6021"/>
                </a:lnTo>
                <a:lnTo>
                  <a:pt x="198714" y="9967"/>
                </a:lnTo>
                <a:lnTo>
                  <a:pt x="208209" y="17543"/>
                </a:lnTo>
                <a:lnTo>
                  <a:pt x="210244" y="21213"/>
                </a:lnTo>
                <a:lnTo>
                  <a:pt x="212504" y="30371"/>
                </a:lnTo>
                <a:lnTo>
                  <a:pt x="213777" y="41686"/>
                </a:lnTo>
                <a:lnTo>
                  <a:pt x="211534" y="53123"/>
                </a:lnTo>
                <a:lnTo>
                  <a:pt x="209603" y="60173"/>
                </a:lnTo>
                <a:lnTo>
                  <a:pt x="206410" y="66778"/>
                </a:lnTo>
                <a:lnTo>
                  <a:pt x="202377" y="73087"/>
                </a:lnTo>
                <a:lnTo>
                  <a:pt x="197783" y="79197"/>
                </a:lnTo>
                <a:lnTo>
                  <a:pt x="187599" y="93607"/>
                </a:lnTo>
                <a:lnTo>
                  <a:pt x="182216" y="101450"/>
                </a:lnTo>
                <a:lnTo>
                  <a:pt x="173865" y="110489"/>
                </a:lnTo>
                <a:lnTo>
                  <a:pt x="163535" y="120325"/>
                </a:lnTo>
                <a:lnTo>
                  <a:pt x="142215" y="139508"/>
                </a:lnTo>
                <a:lnTo>
                  <a:pt x="126389" y="154384"/>
                </a:lnTo>
                <a:lnTo>
                  <a:pt x="102219" y="178020"/>
                </a:lnTo>
                <a:lnTo>
                  <a:pt x="98626" y="183443"/>
                </a:lnTo>
                <a:lnTo>
                  <a:pt x="98136" y="187058"/>
                </a:lnTo>
                <a:lnTo>
                  <a:pt x="99714" y="189468"/>
                </a:lnTo>
                <a:lnTo>
                  <a:pt x="101718" y="190123"/>
                </a:lnTo>
                <a:lnTo>
                  <a:pt x="104007" y="189606"/>
                </a:lnTo>
                <a:lnTo>
                  <a:pt x="114319" y="184329"/>
                </a:lnTo>
                <a:lnTo>
                  <a:pt x="119075" y="181934"/>
                </a:lnTo>
                <a:lnTo>
                  <a:pt x="125103" y="179385"/>
                </a:lnTo>
                <a:lnTo>
                  <a:pt x="131980" y="176733"/>
                </a:lnTo>
                <a:lnTo>
                  <a:pt x="139422" y="174012"/>
                </a:lnTo>
                <a:lnTo>
                  <a:pt x="146288" y="171246"/>
                </a:lnTo>
                <a:lnTo>
                  <a:pt x="152770" y="168449"/>
                </a:lnTo>
                <a:lnTo>
                  <a:pt x="158997" y="165632"/>
                </a:lnTo>
                <a:lnTo>
                  <a:pt x="166005" y="162802"/>
                </a:lnTo>
                <a:lnTo>
                  <a:pt x="181413" y="157117"/>
                </a:lnTo>
                <a:lnTo>
                  <a:pt x="206152" y="148561"/>
                </a:lnTo>
                <a:lnTo>
                  <a:pt x="213635" y="146659"/>
                </a:lnTo>
                <a:lnTo>
                  <a:pt x="220528" y="145390"/>
                </a:lnTo>
                <a:lnTo>
                  <a:pt x="227029" y="144545"/>
                </a:lnTo>
                <a:lnTo>
                  <a:pt x="234220" y="143981"/>
                </a:lnTo>
                <a:lnTo>
                  <a:pt x="241872" y="143605"/>
                </a:lnTo>
                <a:lnTo>
                  <a:pt x="249830" y="143355"/>
                </a:lnTo>
                <a:lnTo>
                  <a:pt x="257041" y="144140"/>
                </a:lnTo>
                <a:lnTo>
                  <a:pt x="263753" y="145616"/>
                </a:lnTo>
                <a:lnTo>
                  <a:pt x="270133" y="147553"/>
                </a:lnTo>
                <a:lnTo>
                  <a:pt x="276291" y="149797"/>
                </a:lnTo>
                <a:lnTo>
                  <a:pt x="282301" y="152244"/>
                </a:lnTo>
                <a:lnTo>
                  <a:pt x="288214" y="154829"/>
                </a:lnTo>
                <a:lnTo>
                  <a:pt x="297322" y="160241"/>
                </a:lnTo>
                <a:lnTo>
                  <a:pt x="301085" y="163018"/>
                </a:lnTo>
                <a:lnTo>
                  <a:pt x="303593" y="166774"/>
                </a:lnTo>
                <a:lnTo>
                  <a:pt x="306380" y="176027"/>
                </a:lnTo>
                <a:lnTo>
                  <a:pt x="310159" y="186490"/>
                </a:lnTo>
                <a:lnTo>
                  <a:pt x="312500" y="191947"/>
                </a:lnTo>
                <a:lnTo>
                  <a:pt x="313108" y="197490"/>
                </a:lnTo>
                <a:lnTo>
                  <a:pt x="311244" y="208729"/>
                </a:lnTo>
                <a:lnTo>
                  <a:pt x="309414" y="215345"/>
                </a:lnTo>
                <a:lnTo>
                  <a:pt x="304840" y="230317"/>
                </a:lnTo>
                <a:lnTo>
                  <a:pt x="301334" y="237358"/>
                </a:lnTo>
                <a:lnTo>
                  <a:pt x="297092" y="243956"/>
                </a:lnTo>
                <a:lnTo>
                  <a:pt x="292359" y="250261"/>
                </a:lnTo>
                <a:lnTo>
                  <a:pt x="282020" y="264885"/>
                </a:lnTo>
                <a:lnTo>
                  <a:pt x="276596" y="272785"/>
                </a:lnTo>
                <a:lnTo>
                  <a:pt x="270122" y="279957"/>
                </a:lnTo>
                <a:lnTo>
                  <a:pt x="262949" y="286644"/>
                </a:lnTo>
                <a:lnTo>
                  <a:pt x="255309" y="293006"/>
                </a:lnTo>
                <a:lnTo>
                  <a:pt x="249264" y="299153"/>
                </a:lnTo>
                <a:lnTo>
                  <a:pt x="244281" y="305156"/>
                </a:lnTo>
                <a:lnTo>
                  <a:pt x="240006" y="311062"/>
                </a:lnTo>
                <a:lnTo>
                  <a:pt x="234299" y="316905"/>
                </a:lnTo>
                <a:lnTo>
                  <a:pt x="227637" y="322705"/>
                </a:lnTo>
                <a:lnTo>
                  <a:pt x="220338" y="328478"/>
                </a:lnTo>
                <a:lnTo>
                  <a:pt x="213567" y="334230"/>
                </a:lnTo>
                <a:lnTo>
                  <a:pt x="207148" y="339971"/>
                </a:lnTo>
                <a:lnTo>
                  <a:pt x="200964" y="345702"/>
                </a:lnTo>
                <a:lnTo>
                  <a:pt x="194936" y="350476"/>
                </a:lnTo>
                <a:lnTo>
                  <a:pt x="189012" y="354611"/>
                </a:lnTo>
                <a:lnTo>
                  <a:pt x="183158" y="358320"/>
                </a:lnTo>
                <a:lnTo>
                  <a:pt x="177350" y="360793"/>
                </a:lnTo>
                <a:lnTo>
                  <a:pt x="171574" y="362441"/>
                </a:lnTo>
                <a:lnTo>
                  <a:pt x="165817" y="363540"/>
                </a:lnTo>
                <a:lnTo>
                  <a:pt x="156881" y="367302"/>
                </a:lnTo>
                <a:lnTo>
                  <a:pt x="153165" y="369638"/>
                </a:lnTo>
                <a:lnTo>
                  <a:pt x="143956" y="372235"/>
                </a:lnTo>
                <a:lnTo>
                  <a:pt x="138833" y="372927"/>
                </a:lnTo>
                <a:lnTo>
                  <a:pt x="134465" y="372436"/>
                </a:lnTo>
                <a:lnTo>
                  <a:pt x="130601" y="371156"/>
                </a:lnTo>
                <a:lnTo>
                  <a:pt x="123768" y="368146"/>
                </a:lnTo>
                <a:lnTo>
                  <a:pt x="120612" y="367344"/>
                </a:lnTo>
                <a:lnTo>
                  <a:pt x="111442" y="3657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2"/>
          <p:cNvSpPr/>
          <p:nvPr/>
        </p:nvSpPr>
        <p:spPr>
          <a:xfrm>
            <a:off x="1805687" y="3120389"/>
            <a:ext cx="254038" cy="384522"/>
          </a:xfrm>
          <a:custGeom>
            <a:avLst/>
            <a:gdLst/>
            <a:ahLst/>
            <a:cxnLst/>
            <a:rect l="0" t="0" r="0" b="0"/>
            <a:pathLst>
              <a:path w="254038" h="384522">
                <a:moveTo>
                  <a:pt x="74547" y="0"/>
                </a:moveTo>
                <a:lnTo>
                  <a:pt x="69997" y="18204"/>
                </a:lnTo>
                <a:lnTo>
                  <a:pt x="67703" y="25471"/>
                </a:lnTo>
                <a:lnTo>
                  <a:pt x="65222" y="32221"/>
                </a:lnTo>
                <a:lnTo>
                  <a:pt x="62616" y="38626"/>
                </a:lnTo>
                <a:lnTo>
                  <a:pt x="45295" y="84047"/>
                </a:lnTo>
                <a:lnTo>
                  <a:pt x="30114" y="126889"/>
                </a:lnTo>
                <a:lnTo>
                  <a:pt x="22065" y="150316"/>
                </a:lnTo>
                <a:lnTo>
                  <a:pt x="15746" y="171648"/>
                </a:lnTo>
                <a:lnTo>
                  <a:pt x="10582" y="191585"/>
                </a:lnTo>
                <a:lnTo>
                  <a:pt x="6186" y="210591"/>
                </a:lnTo>
                <a:lnTo>
                  <a:pt x="3256" y="225167"/>
                </a:lnTo>
                <a:lnTo>
                  <a:pt x="1302" y="236789"/>
                </a:lnTo>
                <a:lnTo>
                  <a:pt x="0" y="246442"/>
                </a:lnTo>
                <a:lnTo>
                  <a:pt x="84" y="257640"/>
                </a:lnTo>
                <a:lnTo>
                  <a:pt x="1093" y="269868"/>
                </a:lnTo>
                <a:lnTo>
                  <a:pt x="2718" y="282782"/>
                </a:lnTo>
                <a:lnTo>
                  <a:pt x="3801" y="293297"/>
                </a:lnTo>
                <a:lnTo>
                  <a:pt x="4523" y="302211"/>
                </a:lnTo>
                <a:lnTo>
                  <a:pt x="5004" y="310059"/>
                </a:lnTo>
                <a:lnTo>
                  <a:pt x="8080" y="321319"/>
                </a:lnTo>
                <a:lnTo>
                  <a:pt x="10233" y="325656"/>
                </a:lnTo>
                <a:lnTo>
                  <a:pt x="14526" y="331404"/>
                </a:lnTo>
                <a:lnTo>
                  <a:pt x="20246" y="338094"/>
                </a:lnTo>
                <a:lnTo>
                  <a:pt x="32316" y="351242"/>
                </a:lnTo>
                <a:lnTo>
                  <a:pt x="40855" y="360260"/>
                </a:lnTo>
                <a:lnTo>
                  <a:pt x="45419" y="363999"/>
                </a:lnTo>
                <a:lnTo>
                  <a:pt x="50366" y="367443"/>
                </a:lnTo>
                <a:lnTo>
                  <a:pt x="55569" y="370693"/>
                </a:lnTo>
                <a:lnTo>
                  <a:pt x="59990" y="372859"/>
                </a:lnTo>
                <a:lnTo>
                  <a:pt x="67443" y="375265"/>
                </a:lnTo>
                <a:lnTo>
                  <a:pt x="72668" y="375907"/>
                </a:lnTo>
                <a:lnTo>
                  <a:pt x="79010" y="376335"/>
                </a:lnTo>
                <a:lnTo>
                  <a:pt x="86095" y="376620"/>
                </a:lnTo>
                <a:lnTo>
                  <a:pt x="91771" y="377763"/>
                </a:lnTo>
                <a:lnTo>
                  <a:pt x="96507" y="379477"/>
                </a:lnTo>
                <a:lnTo>
                  <a:pt x="100617" y="381572"/>
                </a:lnTo>
                <a:lnTo>
                  <a:pt x="105262" y="382969"/>
                </a:lnTo>
                <a:lnTo>
                  <a:pt x="110264" y="383900"/>
                </a:lnTo>
                <a:lnTo>
                  <a:pt x="115504" y="384521"/>
                </a:lnTo>
                <a:lnTo>
                  <a:pt x="120901" y="383983"/>
                </a:lnTo>
                <a:lnTo>
                  <a:pt x="126405" y="382671"/>
                </a:lnTo>
                <a:lnTo>
                  <a:pt x="131979" y="380844"/>
                </a:lnTo>
                <a:lnTo>
                  <a:pt x="137600" y="379626"/>
                </a:lnTo>
                <a:lnTo>
                  <a:pt x="143253" y="378814"/>
                </a:lnTo>
                <a:lnTo>
                  <a:pt x="148926" y="378273"/>
                </a:lnTo>
                <a:lnTo>
                  <a:pt x="153661" y="377912"/>
                </a:lnTo>
                <a:lnTo>
                  <a:pt x="161461" y="377511"/>
                </a:lnTo>
                <a:lnTo>
                  <a:pt x="165827" y="376452"/>
                </a:lnTo>
                <a:lnTo>
                  <a:pt x="170643" y="374793"/>
                </a:lnTo>
                <a:lnTo>
                  <a:pt x="175759" y="372735"/>
                </a:lnTo>
                <a:lnTo>
                  <a:pt x="180122" y="369458"/>
                </a:lnTo>
                <a:lnTo>
                  <a:pt x="187509" y="360736"/>
                </a:lnTo>
                <a:lnTo>
                  <a:pt x="193968" y="353050"/>
                </a:lnTo>
                <a:lnTo>
                  <a:pt x="200013" y="345506"/>
                </a:lnTo>
                <a:lnTo>
                  <a:pt x="205875" y="335804"/>
                </a:lnTo>
                <a:lnTo>
                  <a:pt x="211655" y="325142"/>
                </a:lnTo>
                <a:lnTo>
                  <a:pt x="214530" y="319631"/>
                </a:lnTo>
                <a:lnTo>
                  <a:pt x="218352" y="311195"/>
                </a:lnTo>
                <a:lnTo>
                  <a:pt x="227678" y="289122"/>
                </a:lnTo>
                <a:lnTo>
                  <a:pt x="231880" y="278473"/>
                </a:lnTo>
                <a:lnTo>
                  <a:pt x="239088" y="259021"/>
                </a:lnTo>
                <a:lnTo>
                  <a:pt x="242343" y="247929"/>
                </a:lnTo>
                <a:lnTo>
                  <a:pt x="245467" y="235771"/>
                </a:lnTo>
                <a:lnTo>
                  <a:pt x="248501" y="222903"/>
                </a:lnTo>
                <a:lnTo>
                  <a:pt x="250524" y="211467"/>
                </a:lnTo>
                <a:lnTo>
                  <a:pt x="251873" y="200986"/>
                </a:lnTo>
                <a:lnTo>
                  <a:pt x="252772" y="191141"/>
                </a:lnTo>
                <a:lnTo>
                  <a:pt x="253371" y="181720"/>
                </a:lnTo>
                <a:lnTo>
                  <a:pt x="254037" y="163632"/>
                </a:lnTo>
                <a:lnTo>
                  <a:pt x="252310" y="152903"/>
                </a:lnTo>
                <a:lnTo>
                  <a:pt x="249253" y="140988"/>
                </a:lnTo>
                <a:lnTo>
                  <a:pt x="245310" y="128282"/>
                </a:lnTo>
                <a:lnTo>
                  <a:pt x="242682" y="117907"/>
                </a:lnTo>
                <a:lnTo>
                  <a:pt x="240929" y="109085"/>
                </a:lnTo>
                <a:lnTo>
                  <a:pt x="239761" y="101298"/>
                </a:lnTo>
                <a:lnTo>
                  <a:pt x="237078" y="93250"/>
                </a:lnTo>
                <a:lnTo>
                  <a:pt x="233383" y="85027"/>
                </a:lnTo>
                <a:lnTo>
                  <a:pt x="229015" y="76687"/>
                </a:lnTo>
                <a:lnTo>
                  <a:pt x="223246" y="68270"/>
                </a:lnTo>
                <a:lnTo>
                  <a:pt x="216543" y="59801"/>
                </a:lnTo>
                <a:lnTo>
                  <a:pt x="209216" y="51298"/>
                </a:lnTo>
                <a:lnTo>
                  <a:pt x="203379" y="43724"/>
                </a:lnTo>
                <a:lnTo>
                  <a:pt x="198535" y="36769"/>
                </a:lnTo>
                <a:lnTo>
                  <a:pt x="194353" y="30228"/>
                </a:lnTo>
                <a:lnTo>
                  <a:pt x="189661" y="24915"/>
                </a:lnTo>
                <a:lnTo>
                  <a:pt x="184627" y="20420"/>
                </a:lnTo>
                <a:lnTo>
                  <a:pt x="179367" y="16471"/>
                </a:lnTo>
                <a:lnTo>
                  <a:pt x="173954" y="13839"/>
                </a:lnTo>
                <a:lnTo>
                  <a:pt x="168441" y="12083"/>
                </a:lnTo>
                <a:lnTo>
                  <a:pt x="162861" y="10913"/>
                </a:lnTo>
                <a:lnTo>
                  <a:pt x="157235" y="9181"/>
                </a:lnTo>
                <a:lnTo>
                  <a:pt x="151580" y="7073"/>
                </a:lnTo>
                <a:lnTo>
                  <a:pt x="145905" y="4716"/>
                </a:lnTo>
                <a:lnTo>
                  <a:pt x="140217" y="3144"/>
                </a:lnTo>
                <a:lnTo>
                  <a:pt x="134520" y="2096"/>
                </a:lnTo>
                <a:lnTo>
                  <a:pt x="128816" y="1398"/>
                </a:lnTo>
                <a:lnTo>
                  <a:pt x="124062" y="932"/>
                </a:lnTo>
                <a:lnTo>
                  <a:pt x="116239" y="414"/>
                </a:lnTo>
                <a:lnTo>
                  <a:pt x="111867" y="1229"/>
                </a:lnTo>
                <a:lnTo>
                  <a:pt x="107047" y="2725"/>
                </a:lnTo>
                <a:lnTo>
                  <a:pt x="91692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33"/>
          <p:cNvSpPr/>
          <p:nvPr/>
        </p:nvSpPr>
        <p:spPr>
          <a:xfrm>
            <a:off x="1485899" y="3592442"/>
            <a:ext cx="797244" cy="42194"/>
          </a:xfrm>
          <a:custGeom>
            <a:avLst/>
            <a:gdLst/>
            <a:ahLst/>
            <a:cxnLst/>
            <a:rect l="0" t="0" r="0" b="0"/>
            <a:pathLst>
              <a:path w="797244" h="42194">
                <a:moveTo>
                  <a:pt x="0" y="33725"/>
                </a:moveTo>
                <a:lnTo>
                  <a:pt x="13653" y="38276"/>
                </a:lnTo>
                <a:lnTo>
                  <a:pt x="20532" y="39616"/>
                </a:lnTo>
                <a:lnTo>
                  <a:pt x="27976" y="40510"/>
                </a:lnTo>
                <a:lnTo>
                  <a:pt x="45772" y="41503"/>
                </a:lnTo>
                <a:lnTo>
                  <a:pt x="80661" y="42062"/>
                </a:lnTo>
                <a:lnTo>
                  <a:pt x="100620" y="42193"/>
                </a:lnTo>
                <a:lnTo>
                  <a:pt x="117562" y="41276"/>
                </a:lnTo>
                <a:lnTo>
                  <a:pt x="185752" y="36385"/>
                </a:lnTo>
                <a:lnTo>
                  <a:pt x="222257" y="34907"/>
                </a:lnTo>
                <a:lnTo>
                  <a:pt x="237706" y="33561"/>
                </a:lnTo>
                <a:lnTo>
                  <a:pt x="251816" y="31711"/>
                </a:lnTo>
                <a:lnTo>
                  <a:pt x="265032" y="29525"/>
                </a:lnTo>
                <a:lnTo>
                  <a:pt x="278606" y="28067"/>
                </a:lnTo>
                <a:lnTo>
                  <a:pt x="292417" y="27096"/>
                </a:lnTo>
                <a:lnTo>
                  <a:pt x="306387" y="26448"/>
                </a:lnTo>
                <a:lnTo>
                  <a:pt x="334610" y="25729"/>
                </a:lnTo>
                <a:lnTo>
                  <a:pt x="348803" y="25536"/>
                </a:lnTo>
                <a:lnTo>
                  <a:pt x="377316" y="23503"/>
                </a:lnTo>
                <a:lnTo>
                  <a:pt x="506556" y="12493"/>
                </a:lnTo>
                <a:lnTo>
                  <a:pt x="639993" y="3727"/>
                </a:lnTo>
                <a:lnTo>
                  <a:pt x="687349" y="1343"/>
                </a:lnTo>
                <a:lnTo>
                  <a:pt x="725541" y="283"/>
                </a:lnTo>
                <a:lnTo>
                  <a:pt x="743727" y="0"/>
                </a:lnTo>
                <a:lnTo>
                  <a:pt x="757755" y="764"/>
                </a:lnTo>
                <a:lnTo>
                  <a:pt x="769013" y="2226"/>
                </a:lnTo>
                <a:lnTo>
                  <a:pt x="797243" y="8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34"/>
          <p:cNvSpPr/>
          <p:nvPr/>
        </p:nvSpPr>
        <p:spPr>
          <a:xfrm>
            <a:off x="1658144" y="3651885"/>
            <a:ext cx="264954" cy="479512"/>
          </a:xfrm>
          <a:custGeom>
            <a:avLst/>
            <a:gdLst/>
            <a:ahLst/>
            <a:cxnLst/>
            <a:rect l="0" t="0" r="0" b="0"/>
            <a:pathLst>
              <a:path w="264954" h="479512">
                <a:moveTo>
                  <a:pt x="222090" y="34290"/>
                </a:moveTo>
                <a:lnTo>
                  <a:pt x="161637" y="54441"/>
                </a:lnTo>
                <a:lnTo>
                  <a:pt x="154165" y="58201"/>
                </a:lnTo>
                <a:lnTo>
                  <a:pt x="147280" y="62613"/>
                </a:lnTo>
                <a:lnTo>
                  <a:pt x="140784" y="67460"/>
                </a:lnTo>
                <a:lnTo>
                  <a:pt x="125947" y="77924"/>
                </a:lnTo>
                <a:lnTo>
                  <a:pt x="117990" y="83382"/>
                </a:lnTo>
                <a:lnTo>
                  <a:pt x="106970" y="92735"/>
                </a:lnTo>
                <a:lnTo>
                  <a:pt x="93908" y="104686"/>
                </a:lnTo>
                <a:lnTo>
                  <a:pt x="50086" y="146726"/>
                </a:lnTo>
                <a:lnTo>
                  <a:pt x="41698" y="155920"/>
                </a:lnTo>
                <a:lnTo>
                  <a:pt x="33249" y="165859"/>
                </a:lnTo>
                <a:lnTo>
                  <a:pt x="24759" y="176295"/>
                </a:lnTo>
                <a:lnTo>
                  <a:pt x="18146" y="186110"/>
                </a:lnTo>
                <a:lnTo>
                  <a:pt x="12785" y="195511"/>
                </a:lnTo>
                <a:lnTo>
                  <a:pt x="8258" y="204635"/>
                </a:lnTo>
                <a:lnTo>
                  <a:pt x="3229" y="217314"/>
                </a:lnTo>
                <a:lnTo>
                  <a:pt x="398" y="229807"/>
                </a:lnTo>
                <a:lnTo>
                  <a:pt x="0" y="233214"/>
                </a:lnTo>
                <a:lnTo>
                  <a:pt x="2099" y="242081"/>
                </a:lnTo>
                <a:lnTo>
                  <a:pt x="3992" y="247112"/>
                </a:lnTo>
                <a:lnTo>
                  <a:pt x="7159" y="250466"/>
                </a:lnTo>
                <a:lnTo>
                  <a:pt x="11175" y="252702"/>
                </a:lnTo>
                <a:lnTo>
                  <a:pt x="15758" y="254193"/>
                </a:lnTo>
                <a:lnTo>
                  <a:pt x="20718" y="255187"/>
                </a:lnTo>
                <a:lnTo>
                  <a:pt x="25930" y="255850"/>
                </a:lnTo>
                <a:lnTo>
                  <a:pt x="31309" y="256291"/>
                </a:lnTo>
                <a:lnTo>
                  <a:pt x="36800" y="256586"/>
                </a:lnTo>
                <a:lnTo>
                  <a:pt x="47982" y="256913"/>
                </a:lnTo>
                <a:lnTo>
                  <a:pt x="56488" y="257953"/>
                </a:lnTo>
                <a:lnTo>
                  <a:pt x="66921" y="259598"/>
                </a:lnTo>
                <a:lnTo>
                  <a:pt x="78639" y="261648"/>
                </a:lnTo>
                <a:lnTo>
                  <a:pt x="89309" y="263014"/>
                </a:lnTo>
                <a:lnTo>
                  <a:pt x="99279" y="263925"/>
                </a:lnTo>
                <a:lnTo>
                  <a:pt x="108784" y="264533"/>
                </a:lnTo>
                <a:lnTo>
                  <a:pt x="117978" y="265890"/>
                </a:lnTo>
                <a:lnTo>
                  <a:pt x="126964" y="267747"/>
                </a:lnTo>
                <a:lnTo>
                  <a:pt x="135813" y="269938"/>
                </a:lnTo>
                <a:lnTo>
                  <a:pt x="143617" y="272351"/>
                </a:lnTo>
                <a:lnTo>
                  <a:pt x="150725" y="274912"/>
                </a:lnTo>
                <a:lnTo>
                  <a:pt x="157368" y="277572"/>
                </a:lnTo>
                <a:lnTo>
                  <a:pt x="172370" y="283068"/>
                </a:lnTo>
                <a:lnTo>
                  <a:pt x="180371" y="285867"/>
                </a:lnTo>
                <a:lnTo>
                  <a:pt x="187610" y="288685"/>
                </a:lnTo>
                <a:lnTo>
                  <a:pt x="194341" y="291517"/>
                </a:lnTo>
                <a:lnTo>
                  <a:pt x="200733" y="294357"/>
                </a:lnTo>
                <a:lnTo>
                  <a:pt x="206900" y="298155"/>
                </a:lnTo>
                <a:lnTo>
                  <a:pt x="212916" y="302593"/>
                </a:lnTo>
                <a:lnTo>
                  <a:pt x="218831" y="307456"/>
                </a:lnTo>
                <a:lnTo>
                  <a:pt x="223728" y="313555"/>
                </a:lnTo>
                <a:lnTo>
                  <a:pt x="231708" y="327953"/>
                </a:lnTo>
                <a:lnTo>
                  <a:pt x="241556" y="347572"/>
                </a:lnTo>
                <a:lnTo>
                  <a:pt x="245029" y="362121"/>
                </a:lnTo>
                <a:lnTo>
                  <a:pt x="245955" y="370002"/>
                </a:lnTo>
                <a:lnTo>
                  <a:pt x="244445" y="383838"/>
                </a:lnTo>
                <a:lnTo>
                  <a:pt x="240598" y="397289"/>
                </a:lnTo>
                <a:lnTo>
                  <a:pt x="235714" y="412793"/>
                </a:lnTo>
                <a:lnTo>
                  <a:pt x="230368" y="426668"/>
                </a:lnTo>
                <a:lnTo>
                  <a:pt x="223864" y="439185"/>
                </a:lnTo>
                <a:lnTo>
                  <a:pt x="219463" y="445190"/>
                </a:lnTo>
                <a:lnTo>
                  <a:pt x="214624" y="451098"/>
                </a:lnTo>
                <a:lnTo>
                  <a:pt x="209493" y="455989"/>
                </a:lnTo>
                <a:lnTo>
                  <a:pt x="204167" y="460203"/>
                </a:lnTo>
                <a:lnTo>
                  <a:pt x="198712" y="463964"/>
                </a:lnTo>
                <a:lnTo>
                  <a:pt x="193169" y="467425"/>
                </a:lnTo>
                <a:lnTo>
                  <a:pt x="187570" y="470684"/>
                </a:lnTo>
                <a:lnTo>
                  <a:pt x="181932" y="473809"/>
                </a:lnTo>
                <a:lnTo>
                  <a:pt x="176268" y="475893"/>
                </a:lnTo>
                <a:lnTo>
                  <a:pt x="170587" y="477282"/>
                </a:lnTo>
                <a:lnTo>
                  <a:pt x="164895" y="478208"/>
                </a:lnTo>
                <a:lnTo>
                  <a:pt x="159195" y="478825"/>
                </a:lnTo>
                <a:lnTo>
                  <a:pt x="153490" y="479236"/>
                </a:lnTo>
                <a:lnTo>
                  <a:pt x="147782" y="479511"/>
                </a:lnTo>
                <a:lnTo>
                  <a:pt x="142071" y="478741"/>
                </a:lnTo>
                <a:lnTo>
                  <a:pt x="136359" y="477276"/>
                </a:lnTo>
                <a:lnTo>
                  <a:pt x="130646" y="475346"/>
                </a:lnTo>
                <a:lnTo>
                  <a:pt x="125885" y="472155"/>
                </a:lnTo>
                <a:lnTo>
                  <a:pt x="118055" y="463529"/>
                </a:lnTo>
                <a:lnTo>
                  <a:pt x="113681" y="459514"/>
                </a:lnTo>
                <a:lnTo>
                  <a:pt x="108860" y="455885"/>
                </a:lnTo>
                <a:lnTo>
                  <a:pt x="103741" y="452514"/>
                </a:lnTo>
                <a:lnTo>
                  <a:pt x="95513" y="443687"/>
                </a:lnTo>
                <a:lnTo>
                  <a:pt x="91985" y="438666"/>
                </a:lnTo>
                <a:lnTo>
                  <a:pt x="88066" y="425468"/>
                </a:lnTo>
                <a:lnTo>
                  <a:pt x="87021" y="417947"/>
                </a:lnTo>
                <a:lnTo>
                  <a:pt x="86324" y="410077"/>
                </a:lnTo>
                <a:lnTo>
                  <a:pt x="85859" y="401972"/>
                </a:lnTo>
                <a:lnTo>
                  <a:pt x="85343" y="385346"/>
                </a:lnTo>
                <a:lnTo>
                  <a:pt x="85114" y="368432"/>
                </a:lnTo>
                <a:lnTo>
                  <a:pt x="86005" y="355159"/>
                </a:lnTo>
                <a:lnTo>
                  <a:pt x="89536" y="320091"/>
                </a:lnTo>
                <a:lnTo>
                  <a:pt x="93716" y="301024"/>
                </a:lnTo>
                <a:lnTo>
                  <a:pt x="99360" y="281645"/>
                </a:lnTo>
                <a:lnTo>
                  <a:pt x="105980" y="262058"/>
                </a:lnTo>
                <a:lnTo>
                  <a:pt x="113251" y="243285"/>
                </a:lnTo>
                <a:lnTo>
                  <a:pt x="120956" y="225055"/>
                </a:lnTo>
                <a:lnTo>
                  <a:pt x="128950" y="207187"/>
                </a:lnTo>
                <a:lnTo>
                  <a:pt x="135232" y="192417"/>
                </a:lnTo>
                <a:lnTo>
                  <a:pt x="140372" y="179712"/>
                </a:lnTo>
                <a:lnTo>
                  <a:pt x="144752" y="168386"/>
                </a:lnTo>
                <a:lnTo>
                  <a:pt x="150529" y="156072"/>
                </a:lnTo>
                <a:lnTo>
                  <a:pt x="157238" y="143101"/>
                </a:lnTo>
                <a:lnTo>
                  <a:pt x="164568" y="129690"/>
                </a:lnTo>
                <a:lnTo>
                  <a:pt x="171359" y="118845"/>
                </a:lnTo>
                <a:lnTo>
                  <a:pt x="177792" y="109710"/>
                </a:lnTo>
                <a:lnTo>
                  <a:pt x="183986" y="101715"/>
                </a:lnTo>
                <a:lnTo>
                  <a:pt x="190020" y="94480"/>
                </a:lnTo>
                <a:lnTo>
                  <a:pt x="195948" y="87751"/>
                </a:lnTo>
                <a:lnTo>
                  <a:pt x="201805" y="81361"/>
                </a:lnTo>
                <a:lnTo>
                  <a:pt x="207614" y="73290"/>
                </a:lnTo>
                <a:lnTo>
                  <a:pt x="213392" y="64100"/>
                </a:lnTo>
                <a:lnTo>
                  <a:pt x="219149" y="54163"/>
                </a:lnTo>
                <a:lnTo>
                  <a:pt x="223939" y="46586"/>
                </a:lnTo>
                <a:lnTo>
                  <a:pt x="228086" y="40583"/>
                </a:lnTo>
                <a:lnTo>
                  <a:pt x="2649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5"/>
          <p:cNvSpPr/>
          <p:nvPr/>
        </p:nvSpPr>
        <p:spPr>
          <a:xfrm>
            <a:off x="2132470" y="3600450"/>
            <a:ext cx="22085" cy="445771"/>
          </a:xfrm>
          <a:custGeom>
            <a:avLst/>
            <a:gdLst/>
            <a:ahLst/>
            <a:cxnLst/>
            <a:rect l="0" t="0" r="0" b="0"/>
            <a:pathLst>
              <a:path w="22085" h="445771">
                <a:moveTo>
                  <a:pt x="4939" y="0"/>
                </a:moveTo>
                <a:lnTo>
                  <a:pt x="4939" y="196354"/>
                </a:lnTo>
                <a:lnTo>
                  <a:pt x="3987" y="222343"/>
                </a:lnTo>
                <a:lnTo>
                  <a:pt x="2399" y="242526"/>
                </a:lnTo>
                <a:lnTo>
                  <a:pt x="389" y="258839"/>
                </a:lnTo>
                <a:lnTo>
                  <a:pt x="0" y="281144"/>
                </a:lnTo>
                <a:lnTo>
                  <a:pt x="694" y="307444"/>
                </a:lnTo>
                <a:lnTo>
                  <a:pt x="3682" y="376209"/>
                </a:lnTo>
                <a:lnTo>
                  <a:pt x="4101" y="390823"/>
                </a:lnTo>
                <a:lnTo>
                  <a:pt x="5333" y="402471"/>
                </a:lnTo>
                <a:lnTo>
                  <a:pt x="7107" y="412142"/>
                </a:lnTo>
                <a:lnTo>
                  <a:pt x="9242" y="420494"/>
                </a:lnTo>
                <a:lnTo>
                  <a:pt x="11618" y="426061"/>
                </a:lnTo>
                <a:lnTo>
                  <a:pt x="14154" y="429773"/>
                </a:lnTo>
                <a:lnTo>
                  <a:pt x="22084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36"/>
          <p:cNvSpPr/>
          <p:nvPr/>
        </p:nvSpPr>
        <p:spPr>
          <a:xfrm>
            <a:off x="2711767" y="3463290"/>
            <a:ext cx="454344" cy="85726"/>
          </a:xfrm>
          <a:custGeom>
            <a:avLst/>
            <a:gdLst/>
            <a:ahLst/>
            <a:cxnLst/>
            <a:rect l="0" t="0" r="0" b="0"/>
            <a:pathLst>
              <a:path w="454344" h="85726">
                <a:moveTo>
                  <a:pt x="0" y="85725"/>
                </a:moveTo>
                <a:lnTo>
                  <a:pt x="13652" y="76623"/>
                </a:lnTo>
                <a:lnTo>
                  <a:pt x="20531" y="73942"/>
                </a:lnTo>
                <a:lnTo>
                  <a:pt x="27975" y="72155"/>
                </a:lnTo>
                <a:lnTo>
                  <a:pt x="35795" y="70963"/>
                </a:lnTo>
                <a:lnTo>
                  <a:pt x="49564" y="69639"/>
                </a:lnTo>
                <a:lnTo>
                  <a:pt x="62986" y="68098"/>
                </a:lnTo>
                <a:lnTo>
                  <a:pt x="70566" y="66353"/>
                </a:lnTo>
                <a:lnTo>
                  <a:pt x="78476" y="64238"/>
                </a:lnTo>
                <a:lnTo>
                  <a:pt x="89465" y="61875"/>
                </a:lnTo>
                <a:lnTo>
                  <a:pt x="116914" y="56710"/>
                </a:lnTo>
                <a:lnTo>
                  <a:pt x="169050" y="48447"/>
                </a:lnTo>
                <a:lnTo>
                  <a:pt x="212293" y="42804"/>
                </a:lnTo>
                <a:lnTo>
                  <a:pt x="235826" y="39966"/>
                </a:lnTo>
                <a:lnTo>
                  <a:pt x="259135" y="36169"/>
                </a:lnTo>
                <a:lnTo>
                  <a:pt x="282294" y="31733"/>
                </a:lnTo>
                <a:lnTo>
                  <a:pt x="356375" y="16387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37"/>
          <p:cNvSpPr/>
          <p:nvPr/>
        </p:nvSpPr>
        <p:spPr>
          <a:xfrm>
            <a:off x="3500437" y="3086100"/>
            <a:ext cx="42864" cy="377191"/>
          </a:xfrm>
          <a:custGeom>
            <a:avLst/>
            <a:gdLst/>
            <a:ahLst/>
            <a:cxnLst/>
            <a:rect l="0" t="0" r="0" b="0"/>
            <a:pathLst>
              <a:path w="42864" h="377191">
                <a:moveTo>
                  <a:pt x="0" y="0"/>
                </a:moveTo>
                <a:lnTo>
                  <a:pt x="4551" y="13652"/>
                </a:lnTo>
                <a:lnTo>
                  <a:pt x="5892" y="22436"/>
                </a:lnTo>
                <a:lnTo>
                  <a:pt x="6785" y="33055"/>
                </a:lnTo>
                <a:lnTo>
                  <a:pt x="7381" y="44896"/>
                </a:lnTo>
                <a:lnTo>
                  <a:pt x="8043" y="68214"/>
                </a:lnTo>
                <a:lnTo>
                  <a:pt x="8468" y="109677"/>
                </a:lnTo>
                <a:lnTo>
                  <a:pt x="9455" y="122647"/>
                </a:lnTo>
                <a:lnTo>
                  <a:pt x="11066" y="137962"/>
                </a:lnTo>
                <a:lnTo>
                  <a:pt x="13093" y="154840"/>
                </a:lnTo>
                <a:lnTo>
                  <a:pt x="14444" y="168949"/>
                </a:lnTo>
                <a:lnTo>
                  <a:pt x="15344" y="181212"/>
                </a:lnTo>
                <a:lnTo>
                  <a:pt x="15944" y="192246"/>
                </a:lnTo>
                <a:lnTo>
                  <a:pt x="16611" y="212125"/>
                </a:lnTo>
                <a:lnTo>
                  <a:pt x="16789" y="221426"/>
                </a:lnTo>
                <a:lnTo>
                  <a:pt x="18813" y="238105"/>
                </a:lnTo>
                <a:lnTo>
                  <a:pt x="26141" y="284577"/>
                </a:lnTo>
                <a:lnTo>
                  <a:pt x="29810" y="303065"/>
                </a:lnTo>
                <a:lnTo>
                  <a:pt x="33208" y="317296"/>
                </a:lnTo>
                <a:lnTo>
                  <a:pt x="42863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8"/>
          <p:cNvSpPr/>
          <p:nvPr/>
        </p:nvSpPr>
        <p:spPr>
          <a:xfrm>
            <a:off x="3294697" y="3653429"/>
            <a:ext cx="608649" cy="41319"/>
          </a:xfrm>
          <a:custGeom>
            <a:avLst/>
            <a:gdLst/>
            <a:ahLst/>
            <a:cxnLst/>
            <a:rect l="0" t="0" r="0" b="0"/>
            <a:pathLst>
              <a:path w="608649" h="41319">
                <a:moveTo>
                  <a:pt x="0" y="15600"/>
                </a:moveTo>
                <a:lnTo>
                  <a:pt x="94213" y="15600"/>
                </a:lnTo>
                <a:lnTo>
                  <a:pt x="112339" y="14648"/>
                </a:lnTo>
                <a:lnTo>
                  <a:pt x="273474" y="3669"/>
                </a:lnTo>
                <a:lnTo>
                  <a:pt x="336809" y="773"/>
                </a:lnTo>
                <a:lnTo>
                  <a:pt x="361699" y="0"/>
                </a:lnTo>
                <a:lnTo>
                  <a:pt x="387818" y="438"/>
                </a:lnTo>
                <a:lnTo>
                  <a:pt x="414755" y="1682"/>
                </a:lnTo>
                <a:lnTo>
                  <a:pt x="464371" y="4652"/>
                </a:lnTo>
                <a:lnTo>
                  <a:pt x="499122" y="5972"/>
                </a:lnTo>
                <a:lnTo>
                  <a:pt x="512770" y="7277"/>
                </a:lnTo>
                <a:lnTo>
                  <a:pt x="524727" y="9099"/>
                </a:lnTo>
                <a:lnTo>
                  <a:pt x="535556" y="11266"/>
                </a:lnTo>
                <a:lnTo>
                  <a:pt x="545632" y="14616"/>
                </a:lnTo>
                <a:lnTo>
                  <a:pt x="555207" y="18754"/>
                </a:lnTo>
                <a:lnTo>
                  <a:pt x="564448" y="23418"/>
                </a:lnTo>
                <a:lnTo>
                  <a:pt x="571561" y="27480"/>
                </a:lnTo>
                <a:lnTo>
                  <a:pt x="577256" y="31140"/>
                </a:lnTo>
                <a:lnTo>
                  <a:pt x="608648" y="413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39"/>
          <p:cNvSpPr/>
          <p:nvPr/>
        </p:nvSpPr>
        <p:spPr>
          <a:xfrm>
            <a:off x="3355285" y="3771900"/>
            <a:ext cx="332796" cy="402758"/>
          </a:xfrm>
          <a:custGeom>
            <a:avLst/>
            <a:gdLst/>
            <a:ahLst/>
            <a:cxnLst/>
            <a:rect l="0" t="0" r="0" b="0"/>
            <a:pathLst>
              <a:path w="332796" h="402758">
                <a:moveTo>
                  <a:pt x="222304" y="0"/>
                </a:moveTo>
                <a:lnTo>
                  <a:pt x="199550" y="0"/>
                </a:lnTo>
                <a:lnTo>
                  <a:pt x="190942" y="952"/>
                </a:lnTo>
                <a:lnTo>
                  <a:pt x="183299" y="2540"/>
                </a:lnTo>
                <a:lnTo>
                  <a:pt x="176299" y="4550"/>
                </a:lnTo>
                <a:lnTo>
                  <a:pt x="160900" y="9325"/>
                </a:lnTo>
                <a:lnTo>
                  <a:pt x="152793" y="11931"/>
                </a:lnTo>
                <a:lnTo>
                  <a:pt x="144531" y="15574"/>
                </a:lnTo>
                <a:lnTo>
                  <a:pt x="136166" y="19908"/>
                </a:lnTo>
                <a:lnTo>
                  <a:pt x="127731" y="24702"/>
                </a:lnTo>
                <a:lnTo>
                  <a:pt x="119250" y="30755"/>
                </a:lnTo>
                <a:lnTo>
                  <a:pt x="110739" y="37648"/>
                </a:lnTo>
                <a:lnTo>
                  <a:pt x="102208" y="45101"/>
                </a:lnTo>
                <a:lnTo>
                  <a:pt x="93663" y="52927"/>
                </a:lnTo>
                <a:lnTo>
                  <a:pt x="76548" y="69243"/>
                </a:lnTo>
                <a:lnTo>
                  <a:pt x="55398" y="89943"/>
                </a:lnTo>
                <a:lnTo>
                  <a:pt x="48168" y="96157"/>
                </a:lnTo>
                <a:lnTo>
                  <a:pt x="40491" y="102205"/>
                </a:lnTo>
                <a:lnTo>
                  <a:pt x="32516" y="108141"/>
                </a:lnTo>
                <a:lnTo>
                  <a:pt x="26246" y="114004"/>
                </a:lnTo>
                <a:lnTo>
                  <a:pt x="16740" y="125598"/>
                </a:lnTo>
                <a:lnTo>
                  <a:pt x="9340" y="137101"/>
                </a:lnTo>
                <a:lnTo>
                  <a:pt x="6033" y="142836"/>
                </a:lnTo>
                <a:lnTo>
                  <a:pt x="2359" y="154287"/>
                </a:lnTo>
                <a:lnTo>
                  <a:pt x="726" y="164775"/>
                </a:lnTo>
                <a:lnTo>
                  <a:pt x="0" y="172610"/>
                </a:lnTo>
                <a:lnTo>
                  <a:pt x="759" y="175081"/>
                </a:lnTo>
                <a:lnTo>
                  <a:pt x="2218" y="176728"/>
                </a:lnTo>
                <a:lnTo>
                  <a:pt x="6378" y="179511"/>
                </a:lnTo>
                <a:lnTo>
                  <a:pt x="11402" y="183922"/>
                </a:lnTo>
                <a:lnTo>
                  <a:pt x="15980" y="185480"/>
                </a:lnTo>
                <a:lnTo>
                  <a:pt x="21891" y="186518"/>
                </a:lnTo>
                <a:lnTo>
                  <a:pt x="28687" y="187210"/>
                </a:lnTo>
                <a:lnTo>
                  <a:pt x="37981" y="187672"/>
                </a:lnTo>
                <a:lnTo>
                  <a:pt x="61008" y="188185"/>
                </a:lnTo>
                <a:lnTo>
                  <a:pt x="71911" y="189274"/>
                </a:lnTo>
                <a:lnTo>
                  <a:pt x="82037" y="190952"/>
                </a:lnTo>
                <a:lnTo>
                  <a:pt x="91646" y="193024"/>
                </a:lnTo>
                <a:lnTo>
                  <a:pt x="137881" y="200405"/>
                </a:lnTo>
                <a:lnTo>
                  <a:pt x="168880" y="205041"/>
                </a:lnTo>
                <a:lnTo>
                  <a:pt x="192403" y="209084"/>
                </a:lnTo>
                <a:lnTo>
                  <a:pt x="210943" y="212732"/>
                </a:lnTo>
                <a:lnTo>
                  <a:pt x="226160" y="216116"/>
                </a:lnTo>
                <a:lnTo>
                  <a:pt x="239162" y="220277"/>
                </a:lnTo>
                <a:lnTo>
                  <a:pt x="250688" y="224956"/>
                </a:lnTo>
                <a:lnTo>
                  <a:pt x="261230" y="229981"/>
                </a:lnTo>
                <a:lnTo>
                  <a:pt x="271114" y="235236"/>
                </a:lnTo>
                <a:lnTo>
                  <a:pt x="280562" y="240644"/>
                </a:lnTo>
                <a:lnTo>
                  <a:pt x="289718" y="246154"/>
                </a:lnTo>
                <a:lnTo>
                  <a:pt x="296775" y="251733"/>
                </a:lnTo>
                <a:lnTo>
                  <a:pt x="307155" y="263011"/>
                </a:lnTo>
                <a:lnTo>
                  <a:pt x="312208" y="269638"/>
                </a:lnTo>
                <a:lnTo>
                  <a:pt x="317483" y="276914"/>
                </a:lnTo>
                <a:lnTo>
                  <a:pt x="322905" y="284621"/>
                </a:lnTo>
                <a:lnTo>
                  <a:pt x="326518" y="291665"/>
                </a:lnTo>
                <a:lnTo>
                  <a:pt x="328928" y="298266"/>
                </a:lnTo>
                <a:lnTo>
                  <a:pt x="331605" y="310680"/>
                </a:lnTo>
                <a:lnTo>
                  <a:pt x="332795" y="322547"/>
                </a:lnTo>
                <a:lnTo>
                  <a:pt x="330784" y="334172"/>
                </a:lnTo>
                <a:lnTo>
                  <a:pt x="326715" y="345688"/>
                </a:lnTo>
                <a:lnTo>
                  <a:pt x="321732" y="357156"/>
                </a:lnTo>
                <a:lnTo>
                  <a:pt x="316342" y="366064"/>
                </a:lnTo>
                <a:lnTo>
                  <a:pt x="313571" y="369772"/>
                </a:lnTo>
                <a:lnTo>
                  <a:pt x="305412" y="376433"/>
                </a:lnTo>
                <a:lnTo>
                  <a:pt x="295437" y="382568"/>
                </a:lnTo>
                <a:lnTo>
                  <a:pt x="290109" y="385538"/>
                </a:lnTo>
                <a:lnTo>
                  <a:pt x="279110" y="391378"/>
                </a:lnTo>
                <a:lnTo>
                  <a:pt x="267872" y="397148"/>
                </a:lnTo>
                <a:lnTo>
                  <a:pt x="262208" y="399068"/>
                </a:lnTo>
                <a:lnTo>
                  <a:pt x="256527" y="400348"/>
                </a:lnTo>
                <a:lnTo>
                  <a:pt x="250834" y="401201"/>
                </a:lnTo>
                <a:lnTo>
                  <a:pt x="245134" y="401769"/>
                </a:lnTo>
                <a:lnTo>
                  <a:pt x="239430" y="402149"/>
                </a:lnTo>
                <a:lnTo>
                  <a:pt x="233721" y="402401"/>
                </a:lnTo>
                <a:lnTo>
                  <a:pt x="222299" y="402682"/>
                </a:lnTo>
                <a:lnTo>
                  <a:pt x="216586" y="402757"/>
                </a:lnTo>
                <a:lnTo>
                  <a:pt x="210872" y="401855"/>
                </a:lnTo>
                <a:lnTo>
                  <a:pt x="205158" y="400301"/>
                </a:lnTo>
                <a:lnTo>
                  <a:pt x="199443" y="398312"/>
                </a:lnTo>
                <a:lnTo>
                  <a:pt x="190554" y="393562"/>
                </a:lnTo>
                <a:lnTo>
                  <a:pt x="182476" y="387324"/>
                </a:lnTo>
                <a:lnTo>
                  <a:pt x="172535" y="378201"/>
                </a:lnTo>
                <a:lnTo>
                  <a:pt x="160780" y="366906"/>
                </a:lnTo>
                <a:lnTo>
                  <a:pt x="157475" y="359857"/>
                </a:lnTo>
                <a:lnTo>
                  <a:pt x="154320" y="350394"/>
                </a:lnTo>
                <a:lnTo>
                  <a:pt x="151264" y="339323"/>
                </a:lnTo>
                <a:lnTo>
                  <a:pt x="149227" y="329085"/>
                </a:lnTo>
                <a:lnTo>
                  <a:pt x="147869" y="319402"/>
                </a:lnTo>
                <a:lnTo>
                  <a:pt x="146963" y="310090"/>
                </a:lnTo>
                <a:lnTo>
                  <a:pt x="146360" y="297214"/>
                </a:lnTo>
                <a:lnTo>
                  <a:pt x="145689" y="265128"/>
                </a:lnTo>
                <a:lnTo>
                  <a:pt x="147415" y="250094"/>
                </a:lnTo>
                <a:lnTo>
                  <a:pt x="150471" y="236262"/>
                </a:lnTo>
                <a:lnTo>
                  <a:pt x="161333" y="201131"/>
                </a:lnTo>
                <a:lnTo>
                  <a:pt x="164512" y="191237"/>
                </a:lnTo>
                <a:lnTo>
                  <a:pt x="168536" y="180831"/>
                </a:lnTo>
                <a:lnTo>
                  <a:pt x="173124" y="170084"/>
                </a:lnTo>
                <a:lnTo>
                  <a:pt x="178087" y="159109"/>
                </a:lnTo>
                <a:lnTo>
                  <a:pt x="182349" y="148935"/>
                </a:lnTo>
                <a:lnTo>
                  <a:pt x="186143" y="139295"/>
                </a:lnTo>
                <a:lnTo>
                  <a:pt x="189624" y="130011"/>
                </a:lnTo>
                <a:lnTo>
                  <a:pt x="196707" y="117154"/>
                </a:lnTo>
                <a:lnTo>
                  <a:pt x="206192" y="101915"/>
                </a:lnTo>
                <a:lnTo>
                  <a:pt x="239449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0"/>
          <p:cNvSpPr/>
          <p:nvPr/>
        </p:nvSpPr>
        <p:spPr>
          <a:xfrm>
            <a:off x="3723322" y="3771900"/>
            <a:ext cx="120016" cy="360046"/>
          </a:xfrm>
          <a:custGeom>
            <a:avLst/>
            <a:gdLst/>
            <a:ahLst/>
            <a:cxnLst/>
            <a:rect l="0" t="0" r="0" b="0"/>
            <a:pathLst>
              <a:path w="120016" h="360046">
                <a:moveTo>
                  <a:pt x="0" y="0"/>
                </a:moveTo>
                <a:lnTo>
                  <a:pt x="13653" y="9101"/>
                </a:lnTo>
                <a:lnTo>
                  <a:pt x="19579" y="15592"/>
                </a:lnTo>
                <a:lnTo>
                  <a:pt x="25436" y="23730"/>
                </a:lnTo>
                <a:lnTo>
                  <a:pt x="31244" y="32965"/>
                </a:lnTo>
                <a:lnTo>
                  <a:pt x="36069" y="41026"/>
                </a:lnTo>
                <a:lnTo>
                  <a:pt x="40239" y="48306"/>
                </a:lnTo>
                <a:lnTo>
                  <a:pt x="43971" y="55064"/>
                </a:lnTo>
                <a:lnTo>
                  <a:pt x="48364" y="65284"/>
                </a:lnTo>
                <a:lnTo>
                  <a:pt x="53198" y="77813"/>
                </a:lnTo>
                <a:lnTo>
                  <a:pt x="66562" y="115130"/>
                </a:lnTo>
                <a:lnTo>
                  <a:pt x="70092" y="125331"/>
                </a:lnTo>
                <a:lnTo>
                  <a:pt x="72446" y="134989"/>
                </a:lnTo>
                <a:lnTo>
                  <a:pt x="74015" y="144285"/>
                </a:lnTo>
                <a:lnTo>
                  <a:pt x="75061" y="153340"/>
                </a:lnTo>
                <a:lnTo>
                  <a:pt x="78763" y="178641"/>
                </a:lnTo>
                <a:lnTo>
                  <a:pt x="81083" y="193388"/>
                </a:lnTo>
                <a:lnTo>
                  <a:pt x="93452" y="259653"/>
                </a:lnTo>
                <a:lnTo>
                  <a:pt x="96591" y="278830"/>
                </a:lnTo>
                <a:lnTo>
                  <a:pt x="98684" y="294471"/>
                </a:lnTo>
                <a:lnTo>
                  <a:pt x="100079" y="307757"/>
                </a:lnTo>
                <a:lnTo>
                  <a:pt x="101962" y="318518"/>
                </a:lnTo>
                <a:lnTo>
                  <a:pt x="104169" y="327598"/>
                </a:lnTo>
                <a:lnTo>
                  <a:pt x="106594" y="335556"/>
                </a:lnTo>
                <a:lnTo>
                  <a:pt x="109163" y="341814"/>
                </a:lnTo>
                <a:lnTo>
                  <a:pt x="111828" y="346938"/>
                </a:lnTo>
                <a:lnTo>
                  <a:pt x="120015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1"/>
          <p:cNvSpPr/>
          <p:nvPr/>
        </p:nvSpPr>
        <p:spPr>
          <a:xfrm>
            <a:off x="4220527" y="3609022"/>
            <a:ext cx="334328" cy="8469"/>
          </a:xfrm>
          <a:custGeom>
            <a:avLst/>
            <a:gdLst/>
            <a:ahLst/>
            <a:cxnLst/>
            <a:rect l="0" t="0" r="0" b="0"/>
            <a:pathLst>
              <a:path w="334328" h="84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702" y="7778"/>
                </a:lnTo>
                <a:lnTo>
                  <a:pt x="16945" y="8043"/>
                </a:lnTo>
                <a:lnTo>
                  <a:pt x="37059" y="8337"/>
                </a:lnTo>
                <a:lnTo>
                  <a:pt x="65048" y="8468"/>
                </a:lnTo>
                <a:lnTo>
                  <a:pt x="81465" y="7551"/>
                </a:lnTo>
                <a:lnTo>
                  <a:pt x="99078" y="5986"/>
                </a:lnTo>
                <a:lnTo>
                  <a:pt x="117487" y="3991"/>
                </a:lnTo>
                <a:lnTo>
                  <a:pt x="136427" y="2661"/>
                </a:lnTo>
                <a:lnTo>
                  <a:pt x="155721" y="1774"/>
                </a:lnTo>
                <a:lnTo>
                  <a:pt x="211841" y="350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2"/>
          <p:cNvSpPr/>
          <p:nvPr/>
        </p:nvSpPr>
        <p:spPr>
          <a:xfrm>
            <a:off x="4309886" y="3686175"/>
            <a:ext cx="236397" cy="17041"/>
          </a:xfrm>
          <a:custGeom>
            <a:avLst/>
            <a:gdLst/>
            <a:ahLst/>
            <a:cxnLst/>
            <a:rect l="0" t="0" r="0" b="0"/>
            <a:pathLst>
              <a:path w="236397" h="17041">
                <a:moveTo>
                  <a:pt x="4939" y="8572"/>
                </a:moveTo>
                <a:lnTo>
                  <a:pt x="388" y="8572"/>
                </a:lnTo>
                <a:lnTo>
                  <a:pt x="0" y="9525"/>
                </a:lnTo>
                <a:lnTo>
                  <a:pt x="693" y="11112"/>
                </a:lnTo>
                <a:lnTo>
                  <a:pt x="2108" y="13123"/>
                </a:lnTo>
                <a:lnTo>
                  <a:pt x="4004" y="14464"/>
                </a:lnTo>
                <a:lnTo>
                  <a:pt x="6221" y="15357"/>
                </a:lnTo>
                <a:lnTo>
                  <a:pt x="8651" y="15953"/>
                </a:lnTo>
                <a:lnTo>
                  <a:pt x="13128" y="16350"/>
                </a:lnTo>
                <a:lnTo>
                  <a:pt x="18971" y="16615"/>
                </a:lnTo>
                <a:lnTo>
                  <a:pt x="25724" y="16791"/>
                </a:lnTo>
                <a:lnTo>
                  <a:pt x="62532" y="17040"/>
                </a:lnTo>
                <a:lnTo>
                  <a:pt x="83340" y="16123"/>
                </a:lnTo>
                <a:lnTo>
                  <a:pt x="136939" y="12563"/>
                </a:lnTo>
                <a:lnTo>
                  <a:pt x="158661" y="10280"/>
                </a:lnTo>
                <a:lnTo>
                  <a:pt x="2363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3"/>
          <p:cNvSpPr/>
          <p:nvPr/>
        </p:nvSpPr>
        <p:spPr>
          <a:xfrm>
            <a:off x="5009355" y="3120897"/>
            <a:ext cx="308453" cy="462408"/>
          </a:xfrm>
          <a:custGeom>
            <a:avLst/>
            <a:gdLst/>
            <a:ahLst/>
            <a:cxnLst/>
            <a:rect l="0" t="0" r="0" b="0"/>
            <a:pathLst>
              <a:path w="308453" h="462408">
                <a:moveTo>
                  <a:pt x="42704" y="42355"/>
                </a:moveTo>
                <a:lnTo>
                  <a:pt x="56357" y="33254"/>
                </a:lnTo>
                <a:lnTo>
                  <a:pt x="63236" y="29620"/>
                </a:lnTo>
                <a:lnTo>
                  <a:pt x="70680" y="26245"/>
                </a:lnTo>
                <a:lnTo>
                  <a:pt x="78500" y="23042"/>
                </a:lnTo>
                <a:lnTo>
                  <a:pt x="85618" y="19955"/>
                </a:lnTo>
                <a:lnTo>
                  <a:pt x="98607" y="13985"/>
                </a:lnTo>
                <a:lnTo>
                  <a:pt x="105691" y="11059"/>
                </a:lnTo>
                <a:lnTo>
                  <a:pt x="113270" y="8156"/>
                </a:lnTo>
                <a:lnTo>
                  <a:pt x="121181" y="5268"/>
                </a:lnTo>
                <a:lnTo>
                  <a:pt x="128359" y="3343"/>
                </a:lnTo>
                <a:lnTo>
                  <a:pt x="135050" y="2060"/>
                </a:lnTo>
                <a:lnTo>
                  <a:pt x="141416" y="1204"/>
                </a:lnTo>
                <a:lnTo>
                  <a:pt x="148517" y="633"/>
                </a:lnTo>
                <a:lnTo>
                  <a:pt x="156109" y="253"/>
                </a:lnTo>
                <a:lnTo>
                  <a:pt x="164028" y="0"/>
                </a:lnTo>
                <a:lnTo>
                  <a:pt x="172163" y="783"/>
                </a:lnTo>
                <a:lnTo>
                  <a:pt x="180446" y="2258"/>
                </a:lnTo>
                <a:lnTo>
                  <a:pt x="188825" y="4194"/>
                </a:lnTo>
                <a:lnTo>
                  <a:pt x="196315" y="5484"/>
                </a:lnTo>
                <a:lnTo>
                  <a:pt x="203214" y="6344"/>
                </a:lnTo>
                <a:lnTo>
                  <a:pt x="209719" y="6918"/>
                </a:lnTo>
                <a:lnTo>
                  <a:pt x="215960" y="8253"/>
                </a:lnTo>
                <a:lnTo>
                  <a:pt x="222025" y="10095"/>
                </a:lnTo>
                <a:lnTo>
                  <a:pt x="227974" y="12276"/>
                </a:lnTo>
                <a:lnTo>
                  <a:pt x="232893" y="15635"/>
                </a:lnTo>
                <a:lnTo>
                  <a:pt x="240898" y="24447"/>
                </a:lnTo>
                <a:lnTo>
                  <a:pt x="250171" y="34713"/>
                </a:lnTo>
                <a:lnTo>
                  <a:pt x="259689" y="45626"/>
                </a:lnTo>
                <a:lnTo>
                  <a:pt x="267095" y="56826"/>
                </a:lnTo>
                <a:lnTo>
                  <a:pt x="273561" y="70695"/>
                </a:lnTo>
                <a:lnTo>
                  <a:pt x="276619" y="78393"/>
                </a:lnTo>
                <a:lnTo>
                  <a:pt x="282557" y="92027"/>
                </a:lnTo>
                <a:lnTo>
                  <a:pt x="285473" y="98329"/>
                </a:lnTo>
                <a:lnTo>
                  <a:pt x="286465" y="106341"/>
                </a:lnTo>
                <a:lnTo>
                  <a:pt x="286174" y="115493"/>
                </a:lnTo>
                <a:lnTo>
                  <a:pt x="285028" y="125404"/>
                </a:lnTo>
                <a:lnTo>
                  <a:pt x="281214" y="151655"/>
                </a:lnTo>
                <a:lnTo>
                  <a:pt x="278863" y="166657"/>
                </a:lnTo>
                <a:lnTo>
                  <a:pt x="276344" y="179516"/>
                </a:lnTo>
                <a:lnTo>
                  <a:pt x="273712" y="190945"/>
                </a:lnTo>
                <a:lnTo>
                  <a:pt x="271004" y="201423"/>
                </a:lnTo>
                <a:lnTo>
                  <a:pt x="267294" y="211265"/>
                </a:lnTo>
                <a:lnTo>
                  <a:pt x="262916" y="220685"/>
                </a:lnTo>
                <a:lnTo>
                  <a:pt x="258092" y="229821"/>
                </a:lnTo>
                <a:lnTo>
                  <a:pt x="252971" y="238770"/>
                </a:lnTo>
                <a:lnTo>
                  <a:pt x="247652" y="247593"/>
                </a:lnTo>
                <a:lnTo>
                  <a:pt x="242201" y="256333"/>
                </a:lnTo>
                <a:lnTo>
                  <a:pt x="236663" y="265970"/>
                </a:lnTo>
                <a:lnTo>
                  <a:pt x="225428" y="286837"/>
                </a:lnTo>
                <a:lnTo>
                  <a:pt x="219766" y="295830"/>
                </a:lnTo>
                <a:lnTo>
                  <a:pt x="214085" y="303731"/>
                </a:lnTo>
                <a:lnTo>
                  <a:pt x="208393" y="310903"/>
                </a:lnTo>
                <a:lnTo>
                  <a:pt x="202694" y="318542"/>
                </a:lnTo>
                <a:lnTo>
                  <a:pt x="191281" y="334650"/>
                </a:lnTo>
                <a:lnTo>
                  <a:pt x="184618" y="342946"/>
                </a:lnTo>
                <a:lnTo>
                  <a:pt x="177319" y="351334"/>
                </a:lnTo>
                <a:lnTo>
                  <a:pt x="169595" y="359783"/>
                </a:lnTo>
                <a:lnTo>
                  <a:pt x="150853" y="379332"/>
                </a:lnTo>
                <a:lnTo>
                  <a:pt x="140521" y="389879"/>
                </a:lnTo>
                <a:lnTo>
                  <a:pt x="130776" y="397863"/>
                </a:lnTo>
                <a:lnTo>
                  <a:pt x="121421" y="404138"/>
                </a:lnTo>
                <a:lnTo>
                  <a:pt x="112327" y="409273"/>
                </a:lnTo>
                <a:lnTo>
                  <a:pt x="104359" y="414603"/>
                </a:lnTo>
                <a:lnTo>
                  <a:pt x="97143" y="420060"/>
                </a:lnTo>
                <a:lnTo>
                  <a:pt x="90427" y="425603"/>
                </a:lnTo>
                <a:lnTo>
                  <a:pt x="83092" y="429299"/>
                </a:lnTo>
                <a:lnTo>
                  <a:pt x="75345" y="431763"/>
                </a:lnTo>
                <a:lnTo>
                  <a:pt x="67322" y="433405"/>
                </a:lnTo>
                <a:lnTo>
                  <a:pt x="61021" y="434500"/>
                </a:lnTo>
                <a:lnTo>
                  <a:pt x="51481" y="435717"/>
                </a:lnTo>
                <a:lnTo>
                  <a:pt x="44065" y="436257"/>
                </a:lnTo>
                <a:lnTo>
                  <a:pt x="36642" y="436498"/>
                </a:lnTo>
                <a:lnTo>
                  <a:pt x="15401" y="436665"/>
                </a:lnTo>
                <a:lnTo>
                  <a:pt x="12119" y="435721"/>
                </a:lnTo>
                <a:lnTo>
                  <a:pt x="5934" y="432132"/>
                </a:lnTo>
                <a:lnTo>
                  <a:pt x="3903" y="429841"/>
                </a:lnTo>
                <a:lnTo>
                  <a:pt x="2550" y="427362"/>
                </a:lnTo>
                <a:lnTo>
                  <a:pt x="1647" y="424756"/>
                </a:lnTo>
                <a:lnTo>
                  <a:pt x="377" y="411987"/>
                </a:lnTo>
                <a:lnTo>
                  <a:pt x="79" y="399041"/>
                </a:lnTo>
                <a:lnTo>
                  <a:pt x="0" y="391588"/>
                </a:lnTo>
                <a:lnTo>
                  <a:pt x="900" y="385668"/>
                </a:lnTo>
                <a:lnTo>
                  <a:pt x="4440" y="376548"/>
                </a:lnTo>
                <a:lnTo>
                  <a:pt x="11728" y="364241"/>
                </a:lnTo>
                <a:lnTo>
                  <a:pt x="21317" y="351150"/>
                </a:lnTo>
                <a:lnTo>
                  <a:pt x="26541" y="346326"/>
                </a:lnTo>
                <a:lnTo>
                  <a:pt x="31929" y="342157"/>
                </a:lnTo>
                <a:lnTo>
                  <a:pt x="37426" y="337473"/>
                </a:lnTo>
                <a:lnTo>
                  <a:pt x="42995" y="332446"/>
                </a:lnTo>
                <a:lnTo>
                  <a:pt x="48614" y="327189"/>
                </a:lnTo>
                <a:lnTo>
                  <a:pt x="54264" y="322731"/>
                </a:lnTo>
                <a:lnTo>
                  <a:pt x="59936" y="318808"/>
                </a:lnTo>
                <a:lnTo>
                  <a:pt x="65622" y="315239"/>
                </a:lnTo>
                <a:lnTo>
                  <a:pt x="72270" y="312860"/>
                </a:lnTo>
                <a:lnTo>
                  <a:pt x="79560" y="311275"/>
                </a:lnTo>
                <a:lnTo>
                  <a:pt x="87278" y="310217"/>
                </a:lnTo>
                <a:lnTo>
                  <a:pt x="94327" y="308560"/>
                </a:lnTo>
                <a:lnTo>
                  <a:pt x="100933" y="306503"/>
                </a:lnTo>
                <a:lnTo>
                  <a:pt x="107240" y="304178"/>
                </a:lnTo>
                <a:lnTo>
                  <a:pt x="114303" y="302629"/>
                </a:lnTo>
                <a:lnTo>
                  <a:pt x="121870" y="301596"/>
                </a:lnTo>
                <a:lnTo>
                  <a:pt x="129772" y="300908"/>
                </a:lnTo>
                <a:lnTo>
                  <a:pt x="136944" y="300448"/>
                </a:lnTo>
                <a:lnTo>
                  <a:pt x="149994" y="299938"/>
                </a:lnTo>
                <a:lnTo>
                  <a:pt x="156140" y="300754"/>
                </a:lnTo>
                <a:lnTo>
                  <a:pt x="162144" y="302251"/>
                </a:lnTo>
                <a:lnTo>
                  <a:pt x="190017" y="311498"/>
                </a:lnTo>
                <a:lnTo>
                  <a:pt x="196158" y="314176"/>
                </a:lnTo>
                <a:lnTo>
                  <a:pt x="205521" y="319692"/>
                </a:lnTo>
                <a:lnTo>
                  <a:pt x="210303" y="323449"/>
                </a:lnTo>
                <a:lnTo>
                  <a:pt x="215398" y="327858"/>
                </a:lnTo>
                <a:lnTo>
                  <a:pt x="220698" y="332703"/>
                </a:lnTo>
                <a:lnTo>
                  <a:pt x="231668" y="343166"/>
                </a:lnTo>
                <a:lnTo>
                  <a:pt x="249681" y="360855"/>
                </a:lnTo>
                <a:lnTo>
                  <a:pt x="256297" y="369965"/>
                </a:lnTo>
                <a:lnTo>
                  <a:pt x="263364" y="382270"/>
                </a:lnTo>
                <a:lnTo>
                  <a:pt x="272855" y="400438"/>
                </a:lnTo>
                <a:lnTo>
                  <a:pt x="278054" y="409665"/>
                </a:lnTo>
                <a:lnTo>
                  <a:pt x="283424" y="418673"/>
                </a:lnTo>
                <a:lnTo>
                  <a:pt x="288909" y="427536"/>
                </a:lnTo>
                <a:lnTo>
                  <a:pt x="293518" y="435350"/>
                </a:lnTo>
                <a:lnTo>
                  <a:pt x="297544" y="442464"/>
                </a:lnTo>
                <a:lnTo>
                  <a:pt x="308452" y="4624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44"/>
          <p:cNvSpPr/>
          <p:nvPr/>
        </p:nvSpPr>
        <p:spPr>
          <a:xfrm>
            <a:off x="5365455" y="3129116"/>
            <a:ext cx="197280" cy="445617"/>
          </a:xfrm>
          <a:custGeom>
            <a:avLst/>
            <a:gdLst/>
            <a:ahLst/>
            <a:cxnLst/>
            <a:rect l="0" t="0" r="0" b="0"/>
            <a:pathLst>
              <a:path w="197280" h="445617">
                <a:moveTo>
                  <a:pt x="192382" y="34136"/>
                </a:moveTo>
                <a:lnTo>
                  <a:pt x="187832" y="25035"/>
                </a:lnTo>
                <a:lnTo>
                  <a:pt x="184586" y="21401"/>
                </a:lnTo>
                <a:lnTo>
                  <a:pt x="180517" y="18026"/>
                </a:lnTo>
                <a:lnTo>
                  <a:pt x="175899" y="14823"/>
                </a:lnTo>
                <a:lnTo>
                  <a:pt x="169964" y="11736"/>
                </a:lnTo>
                <a:lnTo>
                  <a:pt x="163149" y="8725"/>
                </a:lnTo>
                <a:lnTo>
                  <a:pt x="155749" y="5766"/>
                </a:lnTo>
                <a:lnTo>
                  <a:pt x="149862" y="3792"/>
                </a:lnTo>
                <a:lnTo>
                  <a:pt x="144985" y="2477"/>
                </a:lnTo>
                <a:lnTo>
                  <a:pt x="140782" y="1600"/>
                </a:lnTo>
                <a:lnTo>
                  <a:pt x="135122" y="1016"/>
                </a:lnTo>
                <a:lnTo>
                  <a:pt x="128491" y="626"/>
                </a:lnTo>
                <a:lnTo>
                  <a:pt x="114456" y="192"/>
                </a:lnTo>
                <a:lnTo>
                  <a:pt x="101868" y="0"/>
                </a:lnTo>
                <a:lnTo>
                  <a:pt x="95844" y="901"/>
                </a:lnTo>
                <a:lnTo>
                  <a:pt x="89924" y="2455"/>
                </a:lnTo>
                <a:lnTo>
                  <a:pt x="84072" y="4443"/>
                </a:lnTo>
                <a:lnTo>
                  <a:pt x="78265" y="6720"/>
                </a:lnTo>
                <a:lnTo>
                  <a:pt x="72489" y="9191"/>
                </a:lnTo>
                <a:lnTo>
                  <a:pt x="66733" y="11792"/>
                </a:lnTo>
                <a:lnTo>
                  <a:pt x="61944" y="14477"/>
                </a:lnTo>
                <a:lnTo>
                  <a:pt x="57798" y="17220"/>
                </a:lnTo>
                <a:lnTo>
                  <a:pt x="54082" y="20001"/>
                </a:lnTo>
                <a:lnTo>
                  <a:pt x="49699" y="23760"/>
                </a:lnTo>
                <a:lnTo>
                  <a:pt x="44873" y="28172"/>
                </a:lnTo>
                <a:lnTo>
                  <a:pt x="31519" y="40941"/>
                </a:lnTo>
                <a:lnTo>
                  <a:pt x="27990" y="44388"/>
                </a:lnTo>
                <a:lnTo>
                  <a:pt x="24684" y="48591"/>
                </a:lnTo>
                <a:lnTo>
                  <a:pt x="21529" y="53298"/>
                </a:lnTo>
                <a:lnTo>
                  <a:pt x="15482" y="63607"/>
                </a:lnTo>
                <a:lnTo>
                  <a:pt x="9620" y="74539"/>
                </a:lnTo>
                <a:lnTo>
                  <a:pt x="6723" y="82979"/>
                </a:lnTo>
                <a:lnTo>
                  <a:pt x="3839" y="93368"/>
                </a:lnTo>
                <a:lnTo>
                  <a:pt x="965" y="105056"/>
                </a:lnTo>
                <a:lnTo>
                  <a:pt x="0" y="116659"/>
                </a:lnTo>
                <a:lnTo>
                  <a:pt x="310" y="128204"/>
                </a:lnTo>
                <a:lnTo>
                  <a:pt x="1469" y="139710"/>
                </a:lnTo>
                <a:lnTo>
                  <a:pt x="3194" y="149286"/>
                </a:lnTo>
                <a:lnTo>
                  <a:pt x="5297" y="157576"/>
                </a:lnTo>
                <a:lnTo>
                  <a:pt x="7651" y="165006"/>
                </a:lnTo>
                <a:lnTo>
                  <a:pt x="12807" y="178343"/>
                </a:lnTo>
                <a:lnTo>
                  <a:pt x="18274" y="189668"/>
                </a:lnTo>
                <a:lnTo>
                  <a:pt x="23878" y="197877"/>
                </a:lnTo>
                <a:lnTo>
                  <a:pt x="27659" y="200447"/>
                </a:lnTo>
                <a:lnTo>
                  <a:pt x="32084" y="202160"/>
                </a:lnTo>
                <a:lnTo>
                  <a:pt x="36939" y="203302"/>
                </a:lnTo>
                <a:lnTo>
                  <a:pt x="41128" y="204063"/>
                </a:lnTo>
                <a:lnTo>
                  <a:pt x="44874" y="204571"/>
                </a:lnTo>
                <a:lnTo>
                  <a:pt x="48323" y="204909"/>
                </a:lnTo>
                <a:lnTo>
                  <a:pt x="51575" y="205135"/>
                </a:lnTo>
                <a:lnTo>
                  <a:pt x="57729" y="205385"/>
                </a:lnTo>
                <a:lnTo>
                  <a:pt x="60703" y="204500"/>
                </a:lnTo>
                <a:lnTo>
                  <a:pt x="66548" y="200976"/>
                </a:lnTo>
                <a:lnTo>
                  <a:pt x="72321" y="193695"/>
                </a:lnTo>
                <a:lnTo>
                  <a:pt x="78062" y="185061"/>
                </a:lnTo>
                <a:lnTo>
                  <a:pt x="83788" y="178049"/>
                </a:lnTo>
                <a:lnTo>
                  <a:pt x="87601" y="171988"/>
                </a:lnTo>
                <a:lnTo>
                  <a:pt x="92048" y="164137"/>
                </a:lnTo>
                <a:lnTo>
                  <a:pt x="96918" y="155094"/>
                </a:lnTo>
                <a:lnTo>
                  <a:pt x="121974" y="105959"/>
                </a:lnTo>
                <a:lnTo>
                  <a:pt x="130204" y="91543"/>
                </a:lnTo>
                <a:lnTo>
                  <a:pt x="137595" y="80027"/>
                </a:lnTo>
                <a:lnTo>
                  <a:pt x="144427" y="70445"/>
                </a:lnTo>
                <a:lnTo>
                  <a:pt x="148982" y="63105"/>
                </a:lnTo>
                <a:lnTo>
                  <a:pt x="154043" y="52408"/>
                </a:lnTo>
                <a:lnTo>
                  <a:pt x="156345" y="50128"/>
                </a:lnTo>
                <a:lnTo>
                  <a:pt x="158833" y="49560"/>
                </a:lnTo>
                <a:lnTo>
                  <a:pt x="161443" y="50133"/>
                </a:lnTo>
                <a:lnTo>
                  <a:pt x="164136" y="52421"/>
                </a:lnTo>
                <a:lnTo>
                  <a:pt x="169668" y="60043"/>
                </a:lnTo>
                <a:lnTo>
                  <a:pt x="171525" y="66647"/>
                </a:lnTo>
                <a:lnTo>
                  <a:pt x="172762" y="74860"/>
                </a:lnTo>
                <a:lnTo>
                  <a:pt x="173587" y="84146"/>
                </a:lnTo>
                <a:lnTo>
                  <a:pt x="174137" y="95098"/>
                </a:lnTo>
                <a:lnTo>
                  <a:pt x="174748" y="119968"/>
                </a:lnTo>
                <a:lnTo>
                  <a:pt x="176816" y="140887"/>
                </a:lnTo>
                <a:lnTo>
                  <a:pt x="186923" y="219965"/>
                </a:lnTo>
                <a:lnTo>
                  <a:pt x="188743" y="238032"/>
                </a:lnTo>
                <a:lnTo>
                  <a:pt x="189956" y="252934"/>
                </a:lnTo>
                <a:lnTo>
                  <a:pt x="190765" y="265727"/>
                </a:lnTo>
                <a:lnTo>
                  <a:pt x="191663" y="287560"/>
                </a:lnTo>
                <a:lnTo>
                  <a:pt x="192169" y="320468"/>
                </a:lnTo>
                <a:lnTo>
                  <a:pt x="193192" y="333609"/>
                </a:lnTo>
                <a:lnTo>
                  <a:pt x="194828" y="348085"/>
                </a:lnTo>
                <a:lnTo>
                  <a:pt x="196870" y="363450"/>
                </a:lnTo>
                <a:lnTo>
                  <a:pt x="197279" y="375599"/>
                </a:lnTo>
                <a:lnTo>
                  <a:pt x="196599" y="385603"/>
                </a:lnTo>
                <a:lnTo>
                  <a:pt x="195193" y="394177"/>
                </a:lnTo>
                <a:lnTo>
                  <a:pt x="194256" y="404656"/>
                </a:lnTo>
                <a:lnTo>
                  <a:pt x="192382" y="4456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45"/>
          <p:cNvSpPr/>
          <p:nvPr/>
        </p:nvSpPr>
        <p:spPr>
          <a:xfrm>
            <a:off x="4895297" y="3737725"/>
            <a:ext cx="1005441" cy="40925"/>
          </a:xfrm>
          <a:custGeom>
            <a:avLst/>
            <a:gdLst/>
            <a:ahLst/>
            <a:cxnLst/>
            <a:rect l="0" t="0" r="0" b="0"/>
            <a:pathLst>
              <a:path w="1005441" h="40925">
                <a:moveTo>
                  <a:pt x="11030" y="17029"/>
                </a:moveTo>
                <a:lnTo>
                  <a:pt x="1928" y="21581"/>
                </a:lnTo>
                <a:lnTo>
                  <a:pt x="200" y="22921"/>
                </a:lnTo>
                <a:lnTo>
                  <a:pt x="0" y="23815"/>
                </a:lnTo>
                <a:lnTo>
                  <a:pt x="819" y="24410"/>
                </a:lnTo>
                <a:lnTo>
                  <a:pt x="2318" y="25760"/>
                </a:lnTo>
                <a:lnTo>
                  <a:pt x="6523" y="29800"/>
                </a:lnTo>
                <a:lnTo>
                  <a:pt x="8978" y="31258"/>
                </a:lnTo>
                <a:lnTo>
                  <a:pt x="11567" y="32230"/>
                </a:lnTo>
                <a:lnTo>
                  <a:pt x="14245" y="32878"/>
                </a:lnTo>
                <a:lnTo>
                  <a:pt x="40769" y="38341"/>
                </a:lnTo>
                <a:lnTo>
                  <a:pt x="50859" y="39810"/>
                </a:lnTo>
                <a:lnTo>
                  <a:pt x="60443" y="40789"/>
                </a:lnTo>
                <a:lnTo>
                  <a:pt x="82521" y="40924"/>
                </a:lnTo>
                <a:lnTo>
                  <a:pt x="97743" y="39627"/>
                </a:lnTo>
                <a:lnTo>
                  <a:pt x="114559" y="37810"/>
                </a:lnTo>
                <a:lnTo>
                  <a:pt x="129580" y="36598"/>
                </a:lnTo>
                <a:lnTo>
                  <a:pt x="143403" y="35790"/>
                </a:lnTo>
                <a:lnTo>
                  <a:pt x="169875" y="34893"/>
                </a:lnTo>
                <a:lnTo>
                  <a:pt x="197515" y="34494"/>
                </a:lnTo>
                <a:lnTo>
                  <a:pt x="222031" y="32482"/>
                </a:lnTo>
                <a:lnTo>
                  <a:pt x="319823" y="22455"/>
                </a:lnTo>
                <a:lnTo>
                  <a:pt x="345480" y="20647"/>
                </a:lnTo>
                <a:lnTo>
                  <a:pt x="368299" y="19441"/>
                </a:lnTo>
                <a:lnTo>
                  <a:pt x="389227" y="17685"/>
                </a:lnTo>
                <a:lnTo>
                  <a:pt x="408893" y="15561"/>
                </a:lnTo>
                <a:lnTo>
                  <a:pt x="427720" y="13193"/>
                </a:lnTo>
                <a:lnTo>
                  <a:pt x="445986" y="11615"/>
                </a:lnTo>
                <a:lnTo>
                  <a:pt x="463878" y="10562"/>
                </a:lnTo>
                <a:lnTo>
                  <a:pt x="481521" y="9860"/>
                </a:lnTo>
                <a:lnTo>
                  <a:pt x="498998" y="8440"/>
                </a:lnTo>
                <a:lnTo>
                  <a:pt x="516365" y="6541"/>
                </a:lnTo>
                <a:lnTo>
                  <a:pt x="533658" y="4322"/>
                </a:lnTo>
                <a:lnTo>
                  <a:pt x="550901" y="2843"/>
                </a:lnTo>
                <a:lnTo>
                  <a:pt x="568111" y="1857"/>
                </a:lnTo>
                <a:lnTo>
                  <a:pt x="601522" y="761"/>
                </a:lnTo>
                <a:lnTo>
                  <a:pt x="658536" y="144"/>
                </a:lnTo>
                <a:lnTo>
                  <a:pt x="730928" y="0"/>
                </a:lnTo>
                <a:lnTo>
                  <a:pt x="769092" y="914"/>
                </a:lnTo>
                <a:lnTo>
                  <a:pt x="844517" y="4470"/>
                </a:lnTo>
                <a:lnTo>
                  <a:pt x="875298" y="6751"/>
                </a:lnTo>
                <a:lnTo>
                  <a:pt x="901534" y="9225"/>
                </a:lnTo>
                <a:lnTo>
                  <a:pt x="924739" y="11827"/>
                </a:lnTo>
                <a:lnTo>
                  <a:pt x="941162" y="14513"/>
                </a:lnTo>
                <a:lnTo>
                  <a:pt x="953063" y="17257"/>
                </a:lnTo>
                <a:lnTo>
                  <a:pt x="961950" y="20039"/>
                </a:lnTo>
                <a:lnTo>
                  <a:pt x="970731" y="21893"/>
                </a:lnTo>
                <a:lnTo>
                  <a:pt x="979444" y="23129"/>
                </a:lnTo>
                <a:lnTo>
                  <a:pt x="1005440" y="25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46"/>
          <p:cNvSpPr/>
          <p:nvPr/>
        </p:nvSpPr>
        <p:spPr>
          <a:xfrm>
            <a:off x="4986163" y="3891915"/>
            <a:ext cx="253949" cy="428110"/>
          </a:xfrm>
          <a:custGeom>
            <a:avLst/>
            <a:gdLst/>
            <a:ahLst/>
            <a:cxnLst/>
            <a:rect l="0" t="0" r="0" b="0"/>
            <a:pathLst>
              <a:path w="253949" h="428110">
                <a:moveTo>
                  <a:pt x="220202" y="0"/>
                </a:moveTo>
                <a:lnTo>
                  <a:pt x="181576" y="0"/>
                </a:lnTo>
                <a:lnTo>
                  <a:pt x="175402" y="952"/>
                </a:lnTo>
                <a:lnTo>
                  <a:pt x="169380" y="2539"/>
                </a:lnTo>
                <a:lnTo>
                  <a:pt x="163461" y="4551"/>
                </a:lnTo>
                <a:lnTo>
                  <a:pt x="153799" y="8748"/>
                </a:lnTo>
                <a:lnTo>
                  <a:pt x="127825" y="21033"/>
                </a:lnTo>
                <a:lnTo>
                  <a:pt x="113850" y="28310"/>
                </a:lnTo>
                <a:lnTo>
                  <a:pt x="85621" y="44014"/>
                </a:lnTo>
                <a:lnTo>
                  <a:pt x="75236" y="51250"/>
                </a:lnTo>
                <a:lnTo>
                  <a:pt x="67361" y="57979"/>
                </a:lnTo>
                <a:lnTo>
                  <a:pt x="43326" y="82466"/>
                </a:lnTo>
                <a:lnTo>
                  <a:pt x="37514" y="87363"/>
                </a:lnTo>
                <a:lnTo>
                  <a:pt x="31735" y="91579"/>
                </a:lnTo>
                <a:lnTo>
                  <a:pt x="25977" y="95343"/>
                </a:lnTo>
                <a:lnTo>
                  <a:pt x="22139" y="99757"/>
                </a:lnTo>
                <a:lnTo>
                  <a:pt x="19580" y="104605"/>
                </a:lnTo>
                <a:lnTo>
                  <a:pt x="17874" y="109741"/>
                </a:lnTo>
                <a:lnTo>
                  <a:pt x="10898" y="120529"/>
                </a:lnTo>
                <a:lnTo>
                  <a:pt x="3353" y="130720"/>
                </a:lnTo>
                <a:lnTo>
                  <a:pt x="0" y="138425"/>
                </a:lnTo>
                <a:lnTo>
                  <a:pt x="58" y="141813"/>
                </a:lnTo>
                <a:lnTo>
                  <a:pt x="1049" y="145025"/>
                </a:lnTo>
                <a:lnTo>
                  <a:pt x="2662" y="148118"/>
                </a:lnTo>
                <a:lnTo>
                  <a:pt x="9535" y="154095"/>
                </a:lnTo>
                <a:lnTo>
                  <a:pt x="14034" y="157022"/>
                </a:lnTo>
                <a:lnTo>
                  <a:pt x="21574" y="160275"/>
                </a:lnTo>
                <a:lnTo>
                  <a:pt x="29052" y="162673"/>
                </a:lnTo>
                <a:lnTo>
                  <a:pt x="33714" y="164646"/>
                </a:lnTo>
                <a:lnTo>
                  <a:pt x="38727" y="166914"/>
                </a:lnTo>
                <a:lnTo>
                  <a:pt x="46831" y="169378"/>
                </a:lnTo>
                <a:lnTo>
                  <a:pt x="56996" y="171974"/>
                </a:lnTo>
                <a:lnTo>
                  <a:pt x="68536" y="174656"/>
                </a:lnTo>
                <a:lnTo>
                  <a:pt x="78133" y="176445"/>
                </a:lnTo>
                <a:lnTo>
                  <a:pt x="86437" y="177638"/>
                </a:lnTo>
                <a:lnTo>
                  <a:pt x="93878" y="178433"/>
                </a:lnTo>
                <a:lnTo>
                  <a:pt x="103601" y="180867"/>
                </a:lnTo>
                <a:lnTo>
                  <a:pt x="114845" y="184396"/>
                </a:lnTo>
                <a:lnTo>
                  <a:pt x="127104" y="188653"/>
                </a:lnTo>
                <a:lnTo>
                  <a:pt x="137182" y="192443"/>
                </a:lnTo>
                <a:lnTo>
                  <a:pt x="145805" y="195923"/>
                </a:lnTo>
                <a:lnTo>
                  <a:pt x="153458" y="199195"/>
                </a:lnTo>
                <a:lnTo>
                  <a:pt x="167043" y="205371"/>
                </a:lnTo>
                <a:lnTo>
                  <a:pt x="173333" y="208351"/>
                </a:lnTo>
                <a:lnTo>
                  <a:pt x="179431" y="212243"/>
                </a:lnTo>
                <a:lnTo>
                  <a:pt x="185401" y="216743"/>
                </a:lnTo>
                <a:lnTo>
                  <a:pt x="191286" y="221647"/>
                </a:lnTo>
                <a:lnTo>
                  <a:pt x="197115" y="226822"/>
                </a:lnTo>
                <a:lnTo>
                  <a:pt x="208671" y="237652"/>
                </a:lnTo>
                <a:lnTo>
                  <a:pt x="221336" y="249908"/>
                </a:lnTo>
                <a:lnTo>
                  <a:pt x="224768" y="257093"/>
                </a:lnTo>
                <a:lnTo>
                  <a:pt x="228008" y="266645"/>
                </a:lnTo>
                <a:lnTo>
                  <a:pt x="231121" y="277776"/>
                </a:lnTo>
                <a:lnTo>
                  <a:pt x="234148" y="287101"/>
                </a:lnTo>
                <a:lnTo>
                  <a:pt x="237119" y="295223"/>
                </a:lnTo>
                <a:lnTo>
                  <a:pt x="240053" y="302543"/>
                </a:lnTo>
                <a:lnTo>
                  <a:pt x="241056" y="310280"/>
                </a:lnTo>
                <a:lnTo>
                  <a:pt x="240772" y="318296"/>
                </a:lnTo>
                <a:lnTo>
                  <a:pt x="239630" y="326497"/>
                </a:lnTo>
                <a:lnTo>
                  <a:pt x="237916" y="334822"/>
                </a:lnTo>
                <a:lnTo>
                  <a:pt x="235821" y="343230"/>
                </a:lnTo>
                <a:lnTo>
                  <a:pt x="233473" y="351693"/>
                </a:lnTo>
                <a:lnTo>
                  <a:pt x="230954" y="359239"/>
                </a:lnTo>
                <a:lnTo>
                  <a:pt x="228322" y="366175"/>
                </a:lnTo>
                <a:lnTo>
                  <a:pt x="222858" y="378962"/>
                </a:lnTo>
                <a:lnTo>
                  <a:pt x="217255" y="390994"/>
                </a:lnTo>
                <a:lnTo>
                  <a:pt x="212522" y="395918"/>
                </a:lnTo>
                <a:lnTo>
                  <a:pt x="206509" y="400153"/>
                </a:lnTo>
                <a:lnTo>
                  <a:pt x="199644" y="403928"/>
                </a:lnTo>
                <a:lnTo>
                  <a:pt x="194114" y="407398"/>
                </a:lnTo>
                <a:lnTo>
                  <a:pt x="189474" y="410664"/>
                </a:lnTo>
                <a:lnTo>
                  <a:pt x="185430" y="413793"/>
                </a:lnTo>
                <a:lnTo>
                  <a:pt x="179875" y="416832"/>
                </a:lnTo>
                <a:lnTo>
                  <a:pt x="173315" y="419810"/>
                </a:lnTo>
                <a:lnTo>
                  <a:pt x="166083" y="422748"/>
                </a:lnTo>
                <a:lnTo>
                  <a:pt x="160311" y="424707"/>
                </a:lnTo>
                <a:lnTo>
                  <a:pt x="155509" y="426013"/>
                </a:lnTo>
                <a:lnTo>
                  <a:pt x="151356" y="426884"/>
                </a:lnTo>
                <a:lnTo>
                  <a:pt x="145729" y="427464"/>
                </a:lnTo>
                <a:lnTo>
                  <a:pt x="139121" y="427851"/>
                </a:lnTo>
                <a:lnTo>
                  <a:pt x="131858" y="428109"/>
                </a:lnTo>
                <a:lnTo>
                  <a:pt x="125111" y="427328"/>
                </a:lnTo>
                <a:lnTo>
                  <a:pt x="118707" y="425855"/>
                </a:lnTo>
                <a:lnTo>
                  <a:pt x="112534" y="423921"/>
                </a:lnTo>
                <a:lnTo>
                  <a:pt x="107466" y="421679"/>
                </a:lnTo>
                <a:lnTo>
                  <a:pt x="103134" y="419232"/>
                </a:lnTo>
                <a:lnTo>
                  <a:pt x="99294" y="416648"/>
                </a:lnTo>
                <a:lnTo>
                  <a:pt x="92487" y="408696"/>
                </a:lnTo>
                <a:lnTo>
                  <a:pt x="86287" y="399765"/>
                </a:lnTo>
                <a:lnTo>
                  <a:pt x="80357" y="392621"/>
                </a:lnTo>
                <a:lnTo>
                  <a:pt x="74546" y="383730"/>
                </a:lnTo>
                <a:lnTo>
                  <a:pt x="68788" y="372477"/>
                </a:lnTo>
                <a:lnTo>
                  <a:pt x="65920" y="365475"/>
                </a:lnTo>
                <a:lnTo>
                  <a:pt x="63054" y="357950"/>
                </a:lnTo>
                <a:lnTo>
                  <a:pt x="62097" y="350076"/>
                </a:lnTo>
                <a:lnTo>
                  <a:pt x="62411" y="341969"/>
                </a:lnTo>
                <a:lnTo>
                  <a:pt x="63573" y="333706"/>
                </a:lnTo>
                <a:lnTo>
                  <a:pt x="65300" y="325341"/>
                </a:lnTo>
                <a:lnTo>
                  <a:pt x="67404" y="316906"/>
                </a:lnTo>
                <a:lnTo>
                  <a:pt x="69759" y="308426"/>
                </a:lnTo>
                <a:lnTo>
                  <a:pt x="74916" y="291383"/>
                </a:lnTo>
                <a:lnTo>
                  <a:pt x="77624" y="282838"/>
                </a:lnTo>
                <a:lnTo>
                  <a:pt x="81335" y="273331"/>
                </a:lnTo>
                <a:lnTo>
                  <a:pt x="85714" y="263183"/>
                </a:lnTo>
                <a:lnTo>
                  <a:pt x="95659" y="241748"/>
                </a:lnTo>
                <a:lnTo>
                  <a:pt x="106430" y="219521"/>
                </a:lnTo>
                <a:lnTo>
                  <a:pt x="113874" y="205402"/>
                </a:lnTo>
                <a:lnTo>
                  <a:pt x="132305" y="171935"/>
                </a:lnTo>
                <a:lnTo>
                  <a:pt x="143506" y="154628"/>
                </a:lnTo>
                <a:lnTo>
                  <a:pt x="155736" y="137375"/>
                </a:lnTo>
                <a:lnTo>
                  <a:pt x="181073" y="103918"/>
                </a:lnTo>
                <a:lnTo>
                  <a:pt x="205033" y="73173"/>
                </a:lnTo>
                <a:lnTo>
                  <a:pt x="220763" y="53794"/>
                </a:lnTo>
                <a:lnTo>
                  <a:pt x="226291" y="47292"/>
                </a:lnTo>
                <a:lnTo>
                  <a:pt x="230929" y="41053"/>
                </a:lnTo>
                <a:lnTo>
                  <a:pt x="238621" y="29041"/>
                </a:lnTo>
                <a:lnTo>
                  <a:pt x="245216" y="19892"/>
                </a:lnTo>
                <a:lnTo>
                  <a:pt x="252659" y="10808"/>
                </a:lnTo>
                <a:lnTo>
                  <a:pt x="253270" y="9110"/>
                </a:lnTo>
                <a:lnTo>
                  <a:pt x="253948" y="4684"/>
                </a:lnTo>
                <a:lnTo>
                  <a:pt x="253177" y="3122"/>
                </a:lnTo>
                <a:lnTo>
                  <a:pt x="251710" y="2081"/>
                </a:lnTo>
                <a:lnTo>
                  <a:pt x="249780" y="1388"/>
                </a:lnTo>
                <a:lnTo>
                  <a:pt x="242555" y="616"/>
                </a:lnTo>
                <a:lnTo>
                  <a:pt x="237961" y="411"/>
                </a:lnTo>
                <a:lnTo>
                  <a:pt x="227777" y="183"/>
                </a:lnTo>
                <a:lnTo>
                  <a:pt x="2030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47"/>
          <p:cNvSpPr/>
          <p:nvPr/>
        </p:nvSpPr>
        <p:spPr>
          <a:xfrm>
            <a:off x="5343525" y="3849052"/>
            <a:ext cx="25718" cy="522924"/>
          </a:xfrm>
          <a:custGeom>
            <a:avLst/>
            <a:gdLst/>
            <a:ahLst/>
            <a:cxnLst/>
            <a:rect l="0" t="0" r="0" b="0"/>
            <a:pathLst>
              <a:path w="25718" h="522924">
                <a:moveTo>
                  <a:pt x="0" y="0"/>
                </a:moveTo>
                <a:lnTo>
                  <a:pt x="9102" y="13652"/>
                </a:lnTo>
                <a:lnTo>
                  <a:pt x="12735" y="19579"/>
                </a:lnTo>
                <a:lnTo>
                  <a:pt x="16109" y="25435"/>
                </a:lnTo>
                <a:lnTo>
                  <a:pt x="19312" y="31244"/>
                </a:lnTo>
                <a:lnTo>
                  <a:pt x="21447" y="40832"/>
                </a:lnTo>
                <a:lnTo>
                  <a:pt x="22871" y="52939"/>
                </a:lnTo>
                <a:lnTo>
                  <a:pt x="23819" y="66725"/>
                </a:lnTo>
                <a:lnTo>
                  <a:pt x="24452" y="79726"/>
                </a:lnTo>
                <a:lnTo>
                  <a:pt x="25155" y="104331"/>
                </a:lnTo>
                <a:lnTo>
                  <a:pt x="25551" y="162358"/>
                </a:lnTo>
                <a:lnTo>
                  <a:pt x="20563" y="257579"/>
                </a:lnTo>
                <a:lnTo>
                  <a:pt x="12125" y="397630"/>
                </a:lnTo>
                <a:lnTo>
                  <a:pt x="9625" y="454684"/>
                </a:lnTo>
                <a:lnTo>
                  <a:pt x="8884" y="483654"/>
                </a:lnTo>
                <a:lnTo>
                  <a:pt x="8780" y="491028"/>
                </a:lnTo>
                <a:lnTo>
                  <a:pt x="9663" y="496897"/>
                </a:lnTo>
                <a:lnTo>
                  <a:pt x="11204" y="501762"/>
                </a:lnTo>
                <a:lnTo>
                  <a:pt x="13184" y="505958"/>
                </a:lnTo>
                <a:lnTo>
                  <a:pt x="14504" y="509708"/>
                </a:lnTo>
                <a:lnTo>
                  <a:pt x="15384" y="513161"/>
                </a:lnTo>
                <a:lnTo>
                  <a:pt x="25717" y="522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 straight across the top and straight across the bottom.</a:t>
            </a:r>
            <a:endParaRPr lang="en-US" dirty="0"/>
          </a:p>
        </p:txBody>
      </p:sp>
      <p:sp>
        <p:nvSpPr>
          <p:cNvPr id="4" name="SMARTPenAnnotation701"/>
          <p:cNvSpPr/>
          <p:nvPr/>
        </p:nvSpPr>
        <p:spPr>
          <a:xfrm>
            <a:off x="3071812" y="2546032"/>
            <a:ext cx="25709" cy="402908"/>
          </a:xfrm>
          <a:custGeom>
            <a:avLst/>
            <a:gdLst/>
            <a:ahLst/>
            <a:cxnLst/>
            <a:rect l="0" t="0" r="0" b="0"/>
            <a:pathLst>
              <a:path w="25709" h="402908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1" y="23864"/>
                </a:lnTo>
                <a:lnTo>
                  <a:pt x="8043" y="32196"/>
                </a:lnTo>
                <a:lnTo>
                  <a:pt x="8416" y="44782"/>
                </a:lnTo>
                <a:lnTo>
                  <a:pt x="8572" y="175476"/>
                </a:lnTo>
                <a:lnTo>
                  <a:pt x="9525" y="181754"/>
                </a:lnTo>
                <a:lnTo>
                  <a:pt x="11113" y="187844"/>
                </a:lnTo>
                <a:lnTo>
                  <a:pt x="13123" y="193810"/>
                </a:lnTo>
                <a:lnTo>
                  <a:pt x="14464" y="201597"/>
                </a:lnTo>
                <a:lnTo>
                  <a:pt x="15358" y="210598"/>
                </a:lnTo>
                <a:lnTo>
                  <a:pt x="15953" y="220408"/>
                </a:lnTo>
                <a:lnTo>
                  <a:pt x="17303" y="228854"/>
                </a:lnTo>
                <a:lnTo>
                  <a:pt x="19155" y="236390"/>
                </a:lnTo>
                <a:lnTo>
                  <a:pt x="21343" y="243318"/>
                </a:lnTo>
                <a:lnTo>
                  <a:pt x="22801" y="249842"/>
                </a:lnTo>
                <a:lnTo>
                  <a:pt x="23773" y="256096"/>
                </a:lnTo>
                <a:lnTo>
                  <a:pt x="24421" y="262171"/>
                </a:lnTo>
                <a:lnTo>
                  <a:pt x="25141" y="274000"/>
                </a:lnTo>
                <a:lnTo>
                  <a:pt x="25462" y="285608"/>
                </a:lnTo>
                <a:lnTo>
                  <a:pt x="25708" y="353607"/>
                </a:lnTo>
                <a:lnTo>
                  <a:pt x="24758" y="360516"/>
                </a:lnTo>
                <a:lnTo>
                  <a:pt x="23173" y="367027"/>
                </a:lnTo>
                <a:lnTo>
                  <a:pt x="21164" y="373272"/>
                </a:lnTo>
                <a:lnTo>
                  <a:pt x="19824" y="378388"/>
                </a:lnTo>
                <a:lnTo>
                  <a:pt x="18931" y="382751"/>
                </a:lnTo>
                <a:lnTo>
                  <a:pt x="18336" y="386613"/>
                </a:lnTo>
                <a:lnTo>
                  <a:pt x="16986" y="390139"/>
                </a:lnTo>
                <a:lnTo>
                  <a:pt x="15134" y="393443"/>
                </a:lnTo>
                <a:lnTo>
                  <a:pt x="8573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2"/>
          <p:cNvSpPr/>
          <p:nvPr/>
        </p:nvSpPr>
        <p:spPr>
          <a:xfrm>
            <a:off x="2737484" y="3060382"/>
            <a:ext cx="754381" cy="42475"/>
          </a:xfrm>
          <a:custGeom>
            <a:avLst/>
            <a:gdLst/>
            <a:ahLst/>
            <a:cxnLst/>
            <a:rect l="0" t="0" r="0" b="0"/>
            <a:pathLst>
              <a:path w="754381" h="42475">
                <a:moveTo>
                  <a:pt x="0" y="0"/>
                </a:moveTo>
                <a:lnTo>
                  <a:pt x="4551" y="9102"/>
                </a:lnTo>
                <a:lnTo>
                  <a:pt x="6845" y="12735"/>
                </a:lnTo>
                <a:lnTo>
                  <a:pt x="9326" y="16110"/>
                </a:lnTo>
                <a:lnTo>
                  <a:pt x="11932" y="19313"/>
                </a:lnTo>
                <a:lnTo>
                  <a:pt x="14623" y="21448"/>
                </a:lnTo>
                <a:lnTo>
                  <a:pt x="17369" y="22871"/>
                </a:lnTo>
                <a:lnTo>
                  <a:pt x="20152" y="23820"/>
                </a:lnTo>
                <a:lnTo>
                  <a:pt x="22959" y="25405"/>
                </a:lnTo>
                <a:lnTo>
                  <a:pt x="25784" y="27414"/>
                </a:lnTo>
                <a:lnTo>
                  <a:pt x="28620" y="29706"/>
                </a:lnTo>
                <a:lnTo>
                  <a:pt x="32415" y="31234"/>
                </a:lnTo>
                <a:lnTo>
                  <a:pt x="36850" y="32253"/>
                </a:lnTo>
                <a:lnTo>
                  <a:pt x="41712" y="32932"/>
                </a:lnTo>
                <a:lnTo>
                  <a:pt x="48763" y="34337"/>
                </a:lnTo>
                <a:lnTo>
                  <a:pt x="66758" y="38438"/>
                </a:lnTo>
                <a:lnTo>
                  <a:pt x="77843" y="39913"/>
                </a:lnTo>
                <a:lnTo>
                  <a:pt x="89995" y="40896"/>
                </a:lnTo>
                <a:lnTo>
                  <a:pt x="114293" y="41989"/>
                </a:lnTo>
                <a:lnTo>
                  <a:pt x="134617" y="42474"/>
                </a:lnTo>
                <a:lnTo>
                  <a:pt x="151657" y="41651"/>
                </a:lnTo>
                <a:lnTo>
                  <a:pt x="198531" y="38197"/>
                </a:lnTo>
                <a:lnTo>
                  <a:pt x="274724" y="30897"/>
                </a:lnTo>
                <a:lnTo>
                  <a:pt x="295545" y="28218"/>
                </a:lnTo>
                <a:lnTo>
                  <a:pt x="313235" y="25480"/>
                </a:lnTo>
                <a:lnTo>
                  <a:pt x="328838" y="22701"/>
                </a:lnTo>
                <a:lnTo>
                  <a:pt x="351623" y="19897"/>
                </a:lnTo>
                <a:lnTo>
                  <a:pt x="409960" y="14241"/>
                </a:lnTo>
                <a:lnTo>
                  <a:pt x="439042" y="12351"/>
                </a:lnTo>
                <a:lnTo>
                  <a:pt x="467002" y="11092"/>
                </a:lnTo>
                <a:lnTo>
                  <a:pt x="519977" y="9692"/>
                </a:lnTo>
                <a:lnTo>
                  <a:pt x="568921" y="9070"/>
                </a:lnTo>
                <a:lnTo>
                  <a:pt x="591688" y="9857"/>
                </a:lnTo>
                <a:lnTo>
                  <a:pt x="613534" y="11334"/>
                </a:lnTo>
                <a:lnTo>
                  <a:pt x="634765" y="13271"/>
                </a:lnTo>
                <a:lnTo>
                  <a:pt x="653682" y="15515"/>
                </a:lnTo>
                <a:lnTo>
                  <a:pt x="671056" y="17963"/>
                </a:lnTo>
                <a:lnTo>
                  <a:pt x="699250" y="22271"/>
                </a:lnTo>
                <a:lnTo>
                  <a:pt x="708102" y="23420"/>
                </a:lnTo>
                <a:lnTo>
                  <a:pt x="721430" y="24696"/>
                </a:lnTo>
                <a:lnTo>
                  <a:pt x="733703" y="25264"/>
                </a:lnTo>
                <a:lnTo>
                  <a:pt x="738691" y="26368"/>
                </a:lnTo>
                <a:lnTo>
                  <a:pt x="742969" y="28056"/>
                </a:lnTo>
                <a:lnTo>
                  <a:pt x="75438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3"/>
          <p:cNvSpPr/>
          <p:nvPr/>
        </p:nvSpPr>
        <p:spPr>
          <a:xfrm>
            <a:off x="2943225" y="3240458"/>
            <a:ext cx="392951" cy="424818"/>
          </a:xfrm>
          <a:custGeom>
            <a:avLst/>
            <a:gdLst/>
            <a:ahLst/>
            <a:cxnLst/>
            <a:rect l="0" t="0" r="0" b="0"/>
            <a:pathLst>
              <a:path w="392951" h="424818">
                <a:moveTo>
                  <a:pt x="0" y="68527"/>
                </a:moveTo>
                <a:lnTo>
                  <a:pt x="32965" y="52044"/>
                </a:lnTo>
                <a:lnTo>
                  <a:pt x="41979" y="48013"/>
                </a:lnTo>
                <a:lnTo>
                  <a:pt x="50846" y="44374"/>
                </a:lnTo>
                <a:lnTo>
                  <a:pt x="59614" y="40995"/>
                </a:lnTo>
                <a:lnTo>
                  <a:pt x="69270" y="37789"/>
                </a:lnTo>
                <a:lnTo>
                  <a:pt x="79518" y="34700"/>
                </a:lnTo>
                <a:lnTo>
                  <a:pt x="90159" y="31688"/>
                </a:lnTo>
                <a:lnTo>
                  <a:pt x="117223" y="23261"/>
                </a:lnTo>
                <a:lnTo>
                  <a:pt x="167511" y="6880"/>
                </a:lnTo>
                <a:lnTo>
                  <a:pt x="177397" y="4569"/>
                </a:lnTo>
                <a:lnTo>
                  <a:pt x="186844" y="3028"/>
                </a:lnTo>
                <a:lnTo>
                  <a:pt x="196000" y="2001"/>
                </a:lnTo>
                <a:lnTo>
                  <a:pt x="204962" y="1316"/>
                </a:lnTo>
                <a:lnTo>
                  <a:pt x="213793" y="860"/>
                </a:lnTo>
                <a:lnTo>
                  <a:pt x="232179" y="352"/>
                </a:lnTo>
                <a:lnTo>
                  <a:pt x="272568" y="0"/>
                </a:lnTo>
                <a:lnTo>
                  <a:pt x="276962" y="935"/>
                </a:lnTo>
                <a:lnTo>
                  <a:pt x="284384" y="4513"/>
                </a:lnTo>
                <a:lnTo>
                  <a:pt x="286744" y="7754"/>
                </a:lnTo>
                <a:lnTo>
                  <a:pt x="289367" y="16434"/>
                </a:lnTo>
                <a:lnTo>
                  <a:pt x="290843" y="27480"/>
                </a:lnTo>
                <a:lnTo>
                  <a:pt x="289145" y="31637"/>
                </a:lnTo>
                <a:lnTo>
                  <a:pt x="282179" y="41336"/>
                </a:lnTo>
                <a:lnTo>
                  <a:pt x="272732" y="54537"/>
                </a:lnTo>
                <a:lnTo>
                  <a:pt x="267547" y="62058"/>
                </a:lnTo>
                <a:lnTo>
                  <a:pt x="259327" y="71834"/>
                </a:lnTo>
                <a:lnTo>
                  <a:pt x="249084" y="83114"/>
                </a:lnTo>
                <a:lnTo>
                  <a:pt x="219535" y="114124"/>
                </a:lnTo>
                <a:lnTo>
                  <a:pt x="157021" y="177217"/>
                </a:lnTo>
                <a:lnTo>
                  <a:pt x="148209" y="183508"/>
                </a:lnTo>
                <a:lnTo>
                  <a:pt x="143975" y="185352"/>
                </a:lnTo>
                <a:lnTo>
                  <a:pt x="148444" y="182996"/>
                </a:lnTo>
                <a:lnTo>
                  <a:pt x="156780" y="181314"/>
                </a:lnTo>
                <a:lnTo>
                  <a:pt x="161670" y="180866"/>
                </a:lnTo>
                <a:lnTo>
                  <a:pt x="169692" y="178662"/>
                </a:lnTo>
                <a:lnTo>
                  <a:pt x="179803" y="175288"/>
                </a:lnTo>
                <a:lnTo>
                  <a:pt x="191306" y="171133"/>
                </a:lnTo>
                <a:lnTo>
                  <a:pt x="200880" y="168363"/>
                </a:lnTo>
                <a:lnTo>
                  <a:pt x="209167" y="166517"/>
                </a:lnTo>
                <a:lnTo>
                  <a:pt x="216597" y="165286"/>
                </a:lnTo>
                <a:lnTo>
                  <a:pt x="224408" y="164465"/>
                </a:lnTo>
                <a:lnTo>
                  <a:pt x="232473" y="163918"/>
                </a:lnTo>
                <a:lnTo>
                  <a:pt x="240707" y="163554"/>
                </a:lnTo>
                <a:lnTo>
                  <a:pt x="257476" y="163148"/>
                </a:lnTo>
                <a:lnTo>
                  <a:pt x="291524" y="162888"/>
                </a:lnTo>
                <a:lnTo>
                  <a:pt x="299124" y="163819"/>
                </a:lnTo>
                <a:lnTo>
                  <a:pt x="306096" y="165393"/>
                </a:lnTo>
                <a:lnTo>
                  <a:pt x="312649" y="167394"/>
                </a:lnTo>
                <a:lnTo>
                  <a:pt x="318922" y="170633"/>
                </a:lnTo>
                <a:lnTo>
                  <a:pt x="336854" y="183341"/>
                </a:lnTo>
                <a:lnTo>
                  <a:pt x="348468" y="190358"/>
                </a:lnTo>
                <a:lnTo>
                  <a:pt x="359979" y="196651"/>
                </a:lnTo>
                <a:lnTo>
                  <a:pt x="365716" y="199663"/>
                </a:lnTo>
                <a:lnTo>
                  <a:pt x="374630" y="208090"/>
                </a:lnTo>
                <a:lnTo>
                  <a:pt x="378341" y="213004"/>
                </a:lnTo>
                <a:lnTo>
                  <a:pt x="382464" y="223544"/>
                </a:lnTo>
                <a:lnTo>
                  <a:pt x="385248" y="234578"/>
                </a:lnTo>
                <a:lnTo>
                  <a:pt x="389661" y="245832"/>
                </a:lnTo>
                <a:lnTo>
                  <a:pt x="392257" y="257184"/>
                </a:lnTo>
                <a:lnTo>
                  <a:pt x="392950" y="262878"/>
                </a:lnTo>
                <a:lnTo>
                  <a:pt x="392459" y="269532"/>
                </a:lnTo>
                <a:lnTo>
                  <a:pt x="391179" y="276825"/>
                </a:lnTo>
                <a:lnTo>
                  <a:pt x="389373" y="284545"/>
                </a:lnTo>
                <a:lnTo>
                  <a:pt x="387217" y="291596"/>
                </a:lnTo>
                <a:lnTo>
                  <a:pt x="382281" y="304511"/>
                </a:lnTo>
                <a:lnTo>
                  <a:pt x="376774" y="312527"/>
                </a:lnTo>
                <a:lnTo>
                  <a:pt x="369292" y="321681"/>
                </a:lnTo>
                <a:lnTo>
                  <a:pt x="352725" y="340107"/>
                </a:lnTo>
                <a:lnTo>
                  <a:pt x="339011" y="354646"/>
                </a:lnTo>
                <a:lnTo>
                  <a:pt x="329830" y="363096"/>
                </a:lnTo>
                <a:lnTo>
                  <a:pt x="318947" y="372538"/>
                </a:lnTo>
                <a:lnTo>
                  <a:pt x="306928" y="382644"/>
                </a:lnTo>
                <a:lnTo>
                  <a:pt x="296059" y="390333"/>
                </a:lnTo>
                <a:lnTo>
                  <a:pt x="285955" y="396412"/>
                </a:lnTo>
                <a:lnTo>
                  <a:pt x="276362" y="401417"/>
                </a:lnTo>
                <a:lnTo>
                  <a:pt x="267108" y="405706"/>
                </a:lnTo>
                <a:lnTo>
                  <a:pt x="258082" y="409518"/>
                </a:lnTo>
                <a:lnTo>
                  <a:pt x="249207" y="413012"/>
                </a:lnTo>
                <a:lnTo>
                  <a:pt x="240433" y="415341"/>
                </a:lnTo>
                <a:lnTo>
                  <a:pt x="231726" y="416893"/>
                </a:lnTo>
                <a:lnTo>
                  <a:pt x="223064" y="417929"/>
                </a:lnTo>
                <a:lnTo>
                  <a:pt x="213479" y="418619"/>
                </a:lnTo>
                <a:lnTo>
                  <a:pt x="203279" y="419079"/>
                </a:lnTo>
                <a:lnTo>
                  <a:pt x="192669" y="419386"/>
                </a:lnTo>
                <a:lnTo>
                  <a:pt x="183691" y="420543"/>
                </a:lnTo>
                <a:lnTo>
                  <a:pt x="175801" y="422266"/>
                </a:lnTo>
                <a:lnTo>
                  <a:pt x="168635" y="424368"/>
                </a:lnTo>
                <a:lnTo>
                  <a:pt x="161001" y="424817"/>
                </a:lnTo>
                <a:lnTo>
                  <a:pt x="153054" y="424164"/>
                </a:lnTo>
                <a:lnTo>
                  <a:pt x="144898" y="422775"/>
                </a:lnTo>
                <a:lnTo>
                  <a:pt x="134699" y="421850"/>
                </a:lnTo>
                <a:lnTo>
                  <a:pt x="123137" y="421233"/>
                </a:lnTo>
                <a:lnTo>
                  <a:pt x="110666" y="420822"/>
                </a:lnTo>
                <a:lnTo>
                  <a:pt x="101400" y="419595"/>
                </a:lnTo>
                <a:lnTo>
                  <a:pt x="94270" y="417825"/>
                </a:lnTo>
                <a:lnTo>
                  <a:pt x="88564" y="415692"/>
                </a:lnTo>
                <a:lnTo>
                  <a:pt x="66880" y="408140"/>
                </a:lnTo>
                <a:lnTo>
                  <a:pt x="60780" y="404473"/>
                </a:lnTo>
                <a:lnTo>
                  <a:pt x="55759" y="400124"/>
                </a:lnTo>
                <a:lnTo>
                  <a:pt x="34289" y="385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4"/>
          <p:cNvSpPr/>
          <p:nvPr/>
        </p:nvSpPr>
        <p:spPr>
          <a:xfrm>
            <a:off x="3843337" y="31375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5"/>
          <p:cNvSpPr/>
          <p:nvPr/>
        </p:nvSpPr>
        <p:spPr>
          <a:xfrm>
            <a:off x="3791902" y="3111817"/>
            <a:ext cx="63367" cy="25719"/>
          </a:xfrm>
          <a:custGeom>
            <a:avLst/>
            <a:gdLst/>
            <a:ahLst/>
            <a:cxnLst/>
            <a:rect l="0" t="0" r="0" b="0"/>
            <a:pathLst>
              <a:path w="63367" h="25719">
                <a:moveTo>
                  <a:pt x="51435" y="25718"/>
                </a:moveTo>
                <a:lnTo>
                  <a:pt x="55986" y="12065"/>
                </a:lnTo>
                <a:lnTo>
                  <a:pt x="58279" y="8043"/>
                </a:lnTo>
                <a:lnTo>
                  <a:pt x="60760" y="5362"/>
                </a:lnTo>
                <a:lnTo>
                  <a:pt x="63366" y="3575"/>
                </a:lnTo>
                <a:lnTo>
                  <a:pt x="39730" y="19263"/>
                </a:lnTo>
                <a:lnTo>
                  <a:pt x="29344" y="20462"/>
                </a:lnTo>
                <a:lnTo>
                  <a:pt x="19563" y="1745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6"/>
          <p:cNvSpPr/>
          <p:nvPr/>
        </p:nvSpPr>
        <p:spPr>
          <a:xfrm>
            <a:off x="4203382" y="2631909"/>
            <a:ext cx="497206" cy="351322"/>
          </a:xfrm>
          <a:custGeom>
            <a:avLst/>
            <a:gdLst/>
            <a:ahLst/>
            <a:cxnLst/>
            <a:rect l="0" t="0" r="0" b="0"/>
            <a:pathLst>
              <a:path w="497206" h="351322">
                <a:moveTo>
                  <a:pt x="0" y="137008"/>
                </a:moveTo>
                <a:lnTo>
                  <a:pt x="4551" y="123356"/>
                </a:lnTo>
                <a:lnTo>
                  <a:pt x="7797" y="117429"/>
                </a:lnTo>
                <a:lnTo>
                  <a:pt x="11865" y="111573"/>
                </a:lnTo>
                <a:lnTo>
                  <a:pt x="16482" y="105764"/>
                </a:lnTo>
                <a:lnTo>
                  <a:pt x="20514" y="99986"/>
                </a:lnTo>
                <a:lnTo>
                  <a:pt x="24153" y="94229"/>
                </a:lnTo>
                <a:lnTo>
                  <a:pt x="27532" y="88486"/>
                </a:lnTo>
                <a:lnTo>
                  <a:pt x="33595" y="81800"/>
                </a:lnTo>
                <a:lnTo>
                  <a:pt x="41447" y="74485"/>
                </a:lnTo>
                <a:lnTo>
                  <a:pt x="50491" y="66751"/>
                </a:lnTo>
                <a:lnTo>
                  <a:pt x="59378" y="60643"/>
                </a:lnTo>
                <a:lnTo>
                  <a:pt x="68160" y="55618"/>
                </a:lnTo>
                <a:lnTo>
                  <a:pt x="76873" y="51315"/>
                </a:lnTo>
                <a:lnTo>
                  <a:pt x="91633" y="41455"/>
                </a:lnTo>
                <a:lnTo>
                  <a:pt x="105496" y="31675"/>
                </a:lnTo>
                <a:lnTo>
                  <a:pt x="113193" y="27734"/>
                </a:lnTo>
                <a:lnTo>
                  <a:pt x="121182" y="24153"/>
                </a:lnTo>
                <a:lnTo>
                  <a:pt x="129365" y="20814"/>
                </a:lnTo>
                <a:lnTo>
                  <a:pt x="137678" y="17636"/>
                </a:lnTo>
                <a:lnTo>
                  <a:pt x="154536" y="11564"/>
                </a:lnTo>
                <a:lnTo>
                  <a:pt x="171552" y="5690"/>
                </a:lnTo>
                <a:lnTo>
                  <a:pt x="186101" y="2445"/>
                </a:lnTo>
                <a:lnTo>
                  <a:pt x="199869" y="1002"/>
                </a:lnTo>
                <a:lnTo>
                  <a:pt x="207541" y="617"/>
                </a:lnTo>
                <a:lnTo>
                  <a:pt x="222733" y="190"/>
                </a:lnTo>
                <a:lnTo>
                  <a:pt x="235835" y="0"/>
                </a:lnTo>
                <a:lnTo>
                  <a:pt x="248008" y="2455"/>
                </a:lnTo>
                <a:lnTo>
                  <a:pt x="263031" y="6653"/>
                </a:lnTo>
                <a:lnTo>
                  <a:pt x="266794" y="7242"/>
                </a:lnTo>
                <a:lnTo>
                  <a:pt x="270256" y="9540"/>
                </a:lnTo>
                <a:lnTo>
                  <a:pt x="276641" y="17173"/>
                </a:lnTo>
                <a:lnTo>
                  <a:pt x="282655" y="26916"/>
                </a:lnTo>
                <a:lnTo>
                  <a:pt x="288501" y="36643"/>
                </a:lnTo>
                <a:lnTo>
                  <a:pt x="294275" y="44141"/>
                </a:lnTo>
                <a:lnTo>
                  <a:pt x="296196" y="49380"/>
                </a:lnTo>
                <a:lnTo>
                  <a:pt x="297477" y="55729"/>
                </a:lnTo>
                <a:lnTo>
                  <a:pt x="298330" y="62820"/>
                </a:lnTo>
                <a:lnTo>
                  <a:pt x="298899" y="69451"/>
                </a:lnTo>
                <a:lnTo>
                  <a:pt x="299279" y="75778"/>
                </a:lnTo>
                <a:lnTo>
                  <a:pt x="299532" y="81901"/>
                </a:lnTo>
                <a:lnTo>
                  <a:pt x="298748" y="87887"/>
                </a:lnTo>
                <a:lnTo>
                  <a:pt x="297273" y="93783"/>
                </a:lnTo>
                <a:lnTo>
                  <a:pt x="288062" y="121485"/>
                </a:lnTo>
                <a:lnTo>
                  <a:pt x="285386" y="128564"/>
                </a:lnTo>
                <a:lnTo>
                  <a:pt x="282650" y="135189"/>
                </a:lnTo>
                <a:lnTo>
                  <a:pt x="279873" y="141510"/>
                </a:lnTo>
                <a:lnTo>
                  <a:pt x="274212" y="151440"/>
                </a:lnTo>
                <a:lnTo>
                  <a:pt x="266628" y="163774"/>
                </a:lnTo>
                <a:lnTo>
                  <a:pt x="257762" y="177712"/>
                </a:lnTo>
                <a:lnTo>
                  <a:pt x="249946" y="188909"/>
                </a:lnTo>
                <a:lnTo>
                  <a:pt x="242831" y="198279"/>
                </a:lnTo>
                <a:lnTo>
                  <a:pt x="236182" y="206430"/>
                </a:lnTo>
                <a:lnTo>
                  <a:pt x="229845" y="213770"/>
                </a:lnTo>
                <a:lnTo>
                  <a:pt x="223715" y="220567"/>
                </a:lnTo>
                <a:lnTo>
                  <a:pt x="217723" y="227004"/>
                </a:lnTo>
                <a:lnTo>
                  <a:pt x="210871" y="233201"/>
                </a:lnTo>
                <a:lnTo>
                  <a:pt x="203446" y="239236"/>
                </a:lnTo>
                <a:lnTo>
                  <a:pt x="195638" y="245165"/>
                </a:lnTo>
                <a:lnTo>
                  <a:pt x="186623" y="252928"/>
                </a:lnTo>
                <a:lnTo>
                  <a:pt x="176802" y="261913"/>
                </a:lnTo>
                <a:lnTo>
                  <a:pt x="166446" y="271713"/>
                </a:lnTo>
                <a:lnTo>
                  <a:pt x="152874" y="282056"/>
                </a:lnTo>
                <a:lnTo>
                  <a:pt x="137158" y="292762"/>
                </a:lnTo>
                <a:lnTo>
                  <a:pt x="120014" y="303709"/>
                </a:lnTo>
                <a:lnTo>
                  <a:pt x="107632" y="311959"/>
                </a:lnTo>
                <a:lnTo>
                  <a:pt x="98425" y="318412"/>
                </a:lnTo>
                <a:lnTo>
                  <a:pt x="85654" y="327170"/>
                </a:lnTo>
                <a:lnTo>
                  <a:pt x="76804" y="331062"/>
                </a:lnTo>
                <a:lnTo>
                  <a:pt x="74062" y="333052"/>
                </a:lnTo>
                <a:lnTo>
                  <a:pt x="72235" y="335332"/>
                </a:lnTo>
                <a:lnTo>
                  <a:pt x="69302" y="341283"/>
                </a:lnTo>
                <a:lnTo>
                  <a:pt x="70014" y="342724"/>
                </a:lnTo>
                <a:lnTo>
                  <a:pt x="73344" y="346865"/>
                </a:lnTo>
                <a:lnTo>
                  <a:pt x="76519" y="348350"/>
                </a:lnTo>
                <a:lnTo>
                  <a:pt x="85126" y="350001"/>
                </a:lnTo>
                <a:lnTo>
                  <a:pt x="100382" y="350734"/>
                </a:lnTo>
                <a:lnTo>
                  <a:pt x="126529" y="351060"/>
                </a:lnTo>
                <a:lnTo>
                  <a:pt x="497205" y="351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7"/>
          <p:cNvSpPr/>
          <p:nvPr/>
        </p:nvSpPr>
        <p:spPr>
          <a:xfrm>
            <a:off x="4151947" y="3128962"/>
            <a:ext cx="754381" cy="60009"/>
          </a:xfrm>
          <a:custGeom>
            <a:avLst/>
            <a:gdLst/>
            <a:ahLst/>
            <a:cxnLst/>
            <a:rect l="0" t="0" r="0" b="0"/>
            <a:pathLst>
              <a:path w="754381" h="60009">
                <a:moveTo>
                  <a:pt x="0" y="60008"/>
                </a:moveTo>
                <a:lnTo>
                  <a:pt x="38625" y="60008"/>
                </a:lnTo>
                <a:lnTo>
                  <a:pt x="47658" y="59055"/>
                </a:lnTo>
                <a:lnTo>
                  <a:pt x="58442" y="57468"/>
                </a:lnTo>
                <a:lnTo>
                  <a:pt x="70394" y="55457"/>
                </a:lnTo>
                <a:lnTo>
                  <a:pt x="85029" y="54116"/>
                </a:lnTo>
                <a:lnTo>
                  <a:pt x="101454" y="53222"/>
                </a:lnTo>
                <a:lnTo>
                  <a:pt x="119071" y="52627"/>
                </a:lnTo>
                <a:lnTo>
                  <a:pt x="133673" y="51277"/>
                </a:lnTo>
                <a:lnTo>
                  <a:pt x="146266" y="49425"/>
                </a:lnTo>
                <a:lnTo>
                  <a:pt x="196108" y="39608"/>
                </a:lnTo>
                <a:lnTo>
                  <a:pt x="221144" y="34114"/>
                </a:lnTo>
                <a:lnTo>
                  <a:pt x="233155" y="31315"/>
                </a:lnTo>
                <a:lnTo>
                  <a:pt x="250686" y="28497"/>
                </a:lnTo>
                <a:lnTo>
                  <a:pt x="316107" y="19979"/>
                </a:lnTo>
                <a:lnTo>
                  <a:pt x="351630" y="14277"/>
                </a:lnTo>
                <a:lnTo>
                  <a:pt x="372532" y="11423"/>
                </a:lnTo>
                <a:lnTo>
                  <a:pt x="421157" y="5712"/>
                </a:lnTo>
                <a:lnTo>
                  <a:pt x="442696" y="3808"/>
                </a:lnTo>
                <a:lnTo>
                  <a:pt x="461818" y="2539"/>
                </a:lnTo>
                <a:lnTo>
                  <a:pt x="479329" y="1692"/>
                </a:lnTo>
                <a:lnTo>
                  <a:pt x="521645" y="752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8"/>
          <p:cNvSpPr/>
          <p:nvPr/>
        </p:nvSpPr>
        <p:spPr>
          <a:xfrm>
            <a:off x="4275917" y="3286900"/>
            <a:ext cx="381809" cy="398876"/>
          </a:xfrm>
          <a:custGeom>
            <a:avLst/>
            <a:gdLst/>
            <a:ahLst/>
            <a:cxnLst/>
            <a:rect l="0" t="0" r="0" b="0"/>
            <a:pathLst>
              <a:path w="381809" h="398876">
                <a:moveTo>
                  <a:pt x="381808" y="4940"/>
                </a:moveTo>
                <a:lnTo>
                  <a:pt x="359053" y="389"/>
                </a:lnTo>
                <a:lnTo>
                  <a:pt x="348541" y="0"/>
                </a:lnTo>
                <a:lnTo>
                  <a:pt x="337722" y="695"/>
                </a:lnTo>
                <a:lnTo>
                  <a:pt x="326700" y="2110"/>
                </a:lnTo>
                <a:lnTo>
                  <a:pt x="313636" y="3053"/>
                </a:lnTo>
                <a:lnTo>
                  <a:pt x="299213" y="3682"/>
                </a:lnTo>
                <a:lnTo>
                  <a:pt x="283882" y="4101"/>
                </a:lnTo>
                <a:lnTo>
                  <a:pt x="266041" y="5333"/>
                </a:lnTo>
                <a:lnTo>
                  <a:pt x="225898" y="9242"/>
                </a:lnTo>
                <a:lnTo>
                  <a:pt x="187737" y="14154"/>
                </a:lnTo>
                <a:lnTo>
                  <a:pt x="169560" y="16798"/>
                </a:lnTo>
                <a:lnTo>
                  <a:pt x="151727" y="18560"/>
                </a:lnTo>
                <a:lnTo>
                  <a:pt x="134123" y="19735"/>
                </a:lnTo>
                <a:lnTo>
                  <a:pt x="92202" y="21388"/>
                </a:lnTo>
                <a:lnTo>
                  <a:pt x="67716" y="21879"/>
                </a:lnTo>
                <a:lnTo>
                  <a:pt x="36733" y="22073"/>
                </a:lnTo>
                <a:lnTo>
                  <a:pt x="34600" y="23029"/>
                </a:lnTo>
                <a:lnTo>
                  <a:pt x="33179" y="24619"/>
                </a:lnTo>
                <a:lnTo>
                  <a:pt x="32231" y="26632"/>
                </a:lnTo>
                <a:lnTo>
                  <a:pt x="31177" y="31408"/>
                </a:lnTo>
                <a:lnTo>
                  <a:pt x="30501" y="42235"/>
                </a:lnTo>
                <a:lnTo>
                  <a:pt x="27869" y="52948"/>
                </a:lnTo>
                <a:lnTo>
                  <a:pt x="25833" y="59805"/>
                </a:lnTo>
                <a:lnTo>
                  <a:pt x="25429" y="66282"/>
                </a:lnTo>
                <a:lnTo>
                  <a:pt x="27519" y="78558"/>
                </a:lnTo>
                <a:lnTo>
                  <a:pt x="27505" y="84498"/>
                </a:lnTo>
                <a:lnTo>
                  <a:pt x="22935" y="108628"/>
                </a:lnTo>
                <a:lnTo>
                  <a:pt x="18156" y="145321"/>
                </a:lnTo>
                <a:lnTo>
                  <a:pt x="15548" y="160439"/>
                </a:lnTo>
                <a:lnTo>
                  <a:pt x="12857" y="172424"/>
                </a:lnTo>
                <a:lnTo>
                  <a:pt x="10111" y="182318"/>
                </a:lnTo>
                <a:lnTo>
                  <a:pt x="8280" y="189867"/>
                </a:lnTo>
                <a:lnTo>
                  <a:pt x="6245" y="200794"/>
                </a:lnTo>
                <a:lnTo>
                  <a:pt x="549" y="230505"/>
                </a:lnTo>
                <a:lnTo>
                  <a:pt x="0" y="238184"/>
                </a:lnTo>
                <a:lnTo>
                  <a:pt x="587" y="243303"/>
                </a:lnTo>
                <a:lnTo>
                  <a:pt x="3821" y="251520"/>
                </a:lnTo>
                <a:lnTo>
                  <a:pt x="5039" y="251241"/>
                </a:lnTo>
                <a:lnTo>
                  <a:pt x="8933" y="248392"/>
                </a:lnTo>
                <a:lnTo>
                  <a:pt x="16378" y="238871"/>
                </a:lnTo>
                <a:lnTo>
                  <a:pt x="26037" y="227019"/>
                </a:lnTo>
                <a:lnTo>
                  <a:pt x="36680" y="218577"/>
                </a:lnTo>
                <a:lnTo>
                  <a:pt x="47760" y="211650"/>
                </a:lnTo>
                <a:lnTo>
                  <a:pt x="53381" y="208469"/>
                </a:lnTo>
                <a:lnTo>
                  <a:pt x="69788" y="199855"/>
                </a:lnTo>
                <a:lnTo>
                  <a:pt x="79497" y="194890"/>
                </a:lnTo>
                <a:lnTo>
                  <a:pt x="88827" y="191581"/>
                </a:lnTo>
                <a:lnTo>
                  <a:pt x="97905" y="189375"/>
                </a:lnTo>
                <a:lnTo>
                  <a:pt x="106814" y="187904"/>
                </a:lnTo>
                <a:lnTo>
                  <a:pt x="114659" y="185971"/>
                </a:lnTo>
                <a:lnTo>
                  <a:pt x="121794" y="183730"/>
                </a:lnTo>
                <a:lnTo>
                  <a:pt x="128455" y="181283"/>
                </a:lnTo>
                <a:lnTo>
                  <a:pt x="137658" y="179652"/>
                </a:lnTo>
                <a:lnTo>
                  <a:pt x="148556" y="178564"/>
                </a:lnTo>
                <a:lnTo>
                  <a:pt x="160584" y="177840"/>
                </a:lnTo>
                <a:lnTo>
                  <a:pt x="171461" y="178309"/>
                </a:lnTo>
                <a:lnTo>
                  <a:pt x="181569" y="179574"/>
                </a:lnTo>
                <a:lnTo>
                  <a:pt x="191165" y="181370"/>
                </a:lnTo>
                <a:lnTo>
                  <a:pt x="199467" y="182568"/>
                </a:lnTo>
                <a:lnTo>
                  <a:pt x="206907" y="183366"/>
                </a:lnTo>
                <a:lnTo>
                  <a:pt x="213772" y="183898"/>
                </a:lnTo>
                <a:lnTo>
                  <a:pt x="221206" y="185205"/>
                </a:lnTo>
                <a:lnTo>
                  <a:pt x="229020" y="187029"/>
                </a:lnTo>
                <a:lnTo>
                  <a:pt x="237087" y="189197"/>
                </a:lnTo>
                <a:lnTo>
                  <a:pt x="244370" y="191596"/>
                </a:lnTo>
                <a:lnTo>
                  <a:pt x="251130" y="194147"/>
                </a:lnTo>
                <a:lnTo>
                  <a:pt x="257542" y="196800"/>
                </a:lnTo>
                <a:lnTo>
                  <a:pt x="262769" y="200474"/>
                </a:lnTo>
                <a:lnTo>
                  <a:pt x="271116" y="209636"/>
                </a:lnTo>
                <a:lnTo>
                  <a:pt x="276581" y="215699"/>
                </a:lnTo>
                <a:lnTo>
                  <a:pt x="290273" y="230056"/>
                </a:lnTo>
                <a:lnTo>
                  <a:pt x="304944" y="245101"/>
                </a:lnTo>
                <a:lnTo>
                  <a:pt x="312086" y="254871"/>
                </a:lnTo>
                <a:lnTo>
                  <a:pt x="318435" y="265563"/>
                </a:lnTo>
                <a:lnTo>
                  <a:pt x="324432" y="276665"/>
                </a:lnTo>
                <a:lnTo>
                  <a:pt x="325460" y="281339"/>
                </a:lnTo>
                <a:lnTo>
                  <a:pt x="325193" y="285409"/>
                </a:lnTo>
                <a:lnTo>
                  <a:pt x="322355" y="293422"/>
                </a:lnTo>
                <a:lnTo>
                  <a:pt x="317919" y="303334"/>
                </a:lnTo>
                <a:lnTo>
                  <a:pt x="310067" y="319624"/>
                </a:lnTo>
                <a:lnTo>
                  <a:pt x="301708" y="336516"/>
                </a:lnTo>
                <a:lnTo>
                  <a:pt x="297927" y="341243"/>
                </a:lnTo>
                <a:lnTo>
                  <a:pt x="288647" y="349035"/>
                </a:lnTo>
                <a:lnTo>
                  <a:pt x="275633" y="358213"/>
                </a:lnTo>
                <a:lnTo>
                  <a:pt x="268162" y="363328"/>
                </a:lnTo>
                <a:lnTo>
                  <a:pt x="261276" y="367690"/>
                </a:lnTo>
                <a:lnTo>
                  <a:pt x="254781" y="371551"/>
                </a:lnTo>
                <a:lnTo>
                  <a:pt x="248545" y="375077"/>
                </a:lnTo>
                <a:lnTo>
                  <a:pt x="241531" y="378380"/>
                </a:lnTo>
                <a:lnTo>
                  <a:pt x="233998" y="381535"/>
                </a:lnTo>
                <a:lnTo>
                  <a:pt x="226117" y="384591"/>
                </a:lnTo>
                <a:lnTo>
                  <a:pt x="218959" y="386628"/>
                </a:lnTo>
                <a:lnTo>
                  <a:pt x="212282" y="387986"/>
                </a:lnTo>
                <a:lnTo>
                  <a:pt x="205926" y="388891"/>
                </a:lnTo>
                <a:lnTo>
                  <a:pt x="198830" y="390448"/>
                </a:lnTo>
                <a:lnTo>
                  <a:pt x="191242" y="392437"/>
                </a:lnTo>
                <a:lnTo>
                  <a:pt x="183327" y="394717"/>
                </a:lnTo>
                <a:lnTo>
                  <a:pt x="176144" y="396236"/>
                </a:lnTo>
                <a:lnTo>
                  <a:pt x="169451" y="397249"/>
                </a:lnTo>
                <a:lnTo>
                  <a:pt x="163084" y="397924"/>
                </a:lnTo>
                <a:lnTo>
                  <a:pt x="156935" y="398374"/>
                </a:lnTo>
                <a:lnTo>
                  <a:pt x="145022" y="398875"/>
                </a:lnTo>
                <a:lnTo>
                  <a:pt x="133377" y="396557"/>
                </a:lnTo>
                <a:lnTo>
                  <a:pt x="121852" y="393304"/>
                </a:lnTo>
                <a:lnTo>
                  <a:pt x="110379" y="391859"/>
                </a:lnTo>
                <a:lnTo>
                  <a:pt x="101470" y="388676"/>
                </a:lnTo>
                <a:lnTo>
                  <a:pt x="94336" y="385039"/>
                </a:lnTo>
                <a:lnTo>
                  <a:pt x="91100" y="384069"/>
                </a:lnTo>
                <a:lnTo>
                  <a:pt x="81770" y="382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9"/>
          <p:cNvSpPr/>
          <p:nvPr/>
        </p:nvSpPr>
        <p:spPr>
          <a:xfrm>
            <a:off x="3800475" y="3120389"/>
            <a:ext cx="93796" cy="76281"/>
          </a:xfrm>
          <a:custGeom>
            <a:avLst/>
            <a:gdLst/>
            <a:ahLst/>
            <a:cxnLst/>
            <a:rect l="0" t="0" r="0" b="0"/>
            <a:pathLst>
              <a:path w="93796" h="76281">
                <a:moveTo>
                  <a:pt x="42862" y="0"/>
                </a:moveTo>
                <a:lnTo>
                  <a:pt x="33761" y="4552"/>
                </a:lnTo>
                <a:lnTo>
                  <a:pt x="31079" y="6845"/>
                </a:lnTo>
                <a:lnTo>
                  <a:pt x="29292" y="9326"/>
                </a:lnTo>
                <a:lnTo>
                  <a:pt x="28100" y="11932"/>
                </a:lnTo>
                <a:lnTo>
                  <a:pt x="26353" y="16528"/>
                </a:lnTo>
                <a:lnTo>
                  <a:pt x="21872" y="29254"/>
                </a:lnTo>
                <a:lnTo>
                  <a:pt x="20296" y="34743"/>
                </a:lnTo>
                <a:lnTo>
                  <a:pt x="19246" y="39354"/>
                </a:lnTo>
                <a:lnTo>
                  <a:pt x="18545" y="43382"/>
                </a:lnTo>
                <a:lnTo>
                  <a:pt x="18078" y="47019"/>
                </a:lnTo>
                <a:lnTo>
                  <a:pt x="17767" y="50396"/>
                </a:lnTo>
                <a:lnTo>
                  <a:pt x="17560" y="53600"/>
                </a:lnTo>
                <a:lnTo>
                  <a:pt x="19326" y="57641"/>
                </a:lnTo>
                <a:lnTo>
                  <a:pt x="22409" y="62240"/>
                </a:lnTo>
                <a:lnTo>
                  <a:pt x="26369" y="67211"/>
                </a:lnTo>
                <a:lnTo>
                  <a:pt x="29962" y="70525"/>
                </a:lnTo>
                <a:lnTo>
                  <a:pt x="33309" y="72734"/>
                </a:lnTo>
                <a:lnTo>
                  <a:pt x="36494" y="74207"/>
                </a:lnTo>
                <a:lnTo>
                  <a:pt x="39569" y="75189"/>
                </a:lnTo>
                <a:lnTo>
                  <a:pt x="42572" y="75844"/>
                </a:lnTo>
                <a:lnTo>
                  <a:pt x="45526" y="76280"/>
                </a:lnTo>
                <a:lnTo>
                  <a:pt x="48448" y="75619"/>
                </a:lnTo>
                <a:lnTo>
                  <a:pt x="51349" y="74225"/>
                </a:lnTo>
                <a:lnTo>
                  <a:pt x="54235" y="72344"/>
                </a:lnTo>
                <a:lnTo>
                  <a:pt x="57112" y="70137"/>
                </a:lnTo>
                <a:lnTo>
                  <a:pt x="59981" y="67713"/>
                </a:lnTo>
                <a:lnTo>
                  <a:pt x="62848" y="65145"/>
                </a:lnTo>
                <a:lnTo>
                  <a:pt x="68572" y="59751"/>
                </a:lnTo>
                <a:lnTo>
                  <a:pt x="85724" y="42840"/>
                </a:lnTo>
                <a:lnTo>
                  <a:pt x="88582" y="39990"/>
                </a:lnTo>
                <a:lnTo>
                  <a:pt x="90487" y="37138"/>
                </a:lnTo>
                <a:lnTo>
                  <a:pt x="91757" y="34284"/>
                </a:lnTo>
                <a:lnTo>
                  <a:pt x="92603" y="31429"/>
                </a:lnTo>
                <a:lnTo>
                  <a:pt x="93168" y="28573"/>
                </a:lnTo>
                <a:lnTo>
                  <a:pt x="93545" y="25716"/>
                </a:lnTo>
                <a:lnTo>
                  <a:pt x="93795" y="22859"/>
                </a:lnTo>
                <a:lnTo>
                  <a:pt x="93010" y="20002"/>
                </a:lnTo>
                <a:lnTo>
                  <a:pt x="91534" y="17145"/>
                </a:lnTo>
                <a:lnTo>
                  <a:pt x="86872" y="10266"/>
                </a:lnTo>
                <a:lnTo>
                  <a:pt x="84584" y="9702"/>
                </a:lnTo>
                <a:lnTo>
                  <a:pt x="81155" y="9326"/>
                </a:lnTo>
                <a:lnTo>
                  <a:pt x="76963" y="9075"/>
                </a:lnTo>
                <a:lnTo>
                  <a:pt x="67225" y="8796"/>
                </a:lnTo>
                <a:lnTo>
                  <a:pt x="61962" y="8722"/>
                </a:lnTo>
                <a:lnTo>
                  <a:pt x="55595" y="9625"/>
                </a:lnTo>
                <a:lnTo>
                  <a:pt x="48493" y="11179"/>
                </a:lnTo>
                <a:lnTo>
                  <a:pt x="40901" y="13168"/>
                </a:lnTo>
                <a:lnTo>
                  <a:pt x="33935" y="14494"/>
                </a:lnTo>
                <a:lnTo>
                  <a:pt x="27385" y="15378"/>
                </a:lnTo>
                <a:lnTo>
                  <a:pt x="21114" y="15967"/>
                </a:lnTo>
                <a:lnTo>
                  <a:pt x="15981" y="16360"/>
                </a:lnTo>
                <a:lnTo>
                  <a:pt x="11607" y="16622"/>
                </a:lnTo>
                <a:lnTo>
                  <a:pt x="0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0"/>
          <p:cNvSpPr/>
          <p:nvPr/>
        </p:nvSpPr>
        <p:spPr>
          <a:xfrm>
            <a:off x="5034915" y="3013375"/>
            <a:ext cx="488633" cy="12718"/>
          </a:xfrm>
          <a:custGeom>
            <a:avLst/>
            <a:gdLst/>
            <a:ahLst/>
            <a:cxnLst/>
            <a:rect l="0" t="0" r="0" b="0"/>
            <a:pathLst>
              <a:path w="488633" h="12718">
                <a:moveTo>
                  <a:pt x="0" y="12717"/>
                </a:moveTo>
                <a:lnTo>
                  <a:pt x="90022" y="12717"/>
                </a:lnTo>
                <a:lnTo>
                  <a:pt x="180978" y="8166"/>
                </a:lnTo>
                <a:lnTo>
                  <a:pt x="213044" y="5873"/>
                </a:lnTo>
                <a:lnTo>
                  <a:pt x="241090" y="3392"/>
                </a:lnTo>
                <a:lnTo>
                  <a:pt x="266454" y="785"/>
                </a:lnTo>
                <a:lnTo>
                  <a:pt x="292888" y="0"/>
                </a:lnTo>
                <a:lnTo>
                  <a:pt x="320036" y="429"/>
                </a:lnTo>
                <a:lnTo>
                  <a:pt x="372743" y="2493"/>
                </a:lnTo>
                <a:lnTo>
                  <a:pt x="396133" y="3044"/>
                </a:lnTo>
                <a:lnTo>
                  <a:pt x="488632" y="12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11"/>
          <p:cNvSpPr/>
          <p:nvPr/>
        </p:nvSpPr>
        <p:spPr>
          <a:xfrm>
            <a:off x="5112067" y="3128962"/>
            <a:ext cx="325756" cy="25676"/>
          </a:xfrm>
          <a:custGeom>
            <a:avLst/>
            <a:gdLst/>
            <a:ahLst/>
            <a:cxnLst/>
            <a:rect l="0" t="0" r="0" b="0"/>
            <a:pathLst>
              <a:path w="325756" h="25676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6110" y="9325"/>
                </a:lnTo>
                <a:lnTo>
                  <a:pt x="19313" y="11932"/>
                </a:lnTo>
                <a:lnTo>
                  <a:pt x="23352" y="14622"/>
                </a:lnTo>
                <a:lnTo>
                  <a:pt x="27951" y="17368"/>
                </a:lnTo>
                <a:lnTo>
                  <a:pt x="32921" y="20151"/>
                </a:lnTo>
                <a:lnTo>
                  <a:pt x="38140" y="22007"/>
                </a:lnTo>
                <a:lnTo>
                  <a:pt x="43524" y="23244"/>
                </a:lnTo>
                <a:lnTo>
                  <a:pt x="49019" y="24068"/>
                </a:lnTo>
                <a:lnTo>
                  <a:pt x="54587" y="24618"/>
                </a:lnTo>
                <a:lnTo>
                  <a:pt x="60204" y="24985"/>
                </a:lnTo>
                <a:lnTo>
                  <a:pt x="65854" y="25229"/>
                </a:lnTo>
                <a:lnTo>
                  <a:pt x="79751" y="25500"/>
                </a:lnTo>
                <a:lnTo>
                  <a:pt x="111956" y="25675"/>
                </a:lnTo>
                <a:lnTo>
                  <a:pt x="127025" y="24736"/>
                </a:lnTo>
                <a:lnTo>
                  <a:pt x="187073" y="19818"/>
                </a:lnTo>
                <a:lnTo>
                  <a:pt x="214589" y="18333"/>
                </a:lnTo>
                <a:lnTo>
                  <a:pt x="243963" y="17673"/>
                </a:lnTo>
                <a:lnTo>
                  <a:pt x="32575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12"/>
          <p:cNvSpPr/>
          <p:nvPr/>
        </p:nvSpPr>
        <p:spPr>
          <a:xfrm>
            <a:off x="5850750" y="2530584"/>
            <a:ext cx="435751" cy="418356"/>
          </a:xfrm>
          <a:custGeom>
            <a:avLst/>
            <a:gdLst/>
            <a:ahLst/>
            <a:cxnLst/>
            <a:rect l="0" t="0" r="0" b="0"/>
            <a:pathLst>
              <a:path w="435751" h="418356">
                <a:moveTo>
                  <a:pt x="75704" y="75455"/>
                </a:moveTo>
                <a:lnTo>
                  <a:pt x="87636" y="51592"/>
                </a:lnTo>
                <a:lnTo>
                  <a:pt x="91279" y="47164"/>
                </a:lnTo>
                <a:lnTo>
                  <a:pt x="100406" y="39704"/>
                </a:lnTo>
                <a:lnTo>
                  <a:pt x="113353" y="33214"/>
                </a:lnTo>
                <a:lnTo>
                  <a:pt x="120806" y="30149"/>
                </a:lnTo>
                <a:lnTo>
                  <a:pt x="134168" y="24205"/>
                </a:lnTo>
                <a:lnTo>
                  <a:pt x="147408" y="18387"/>
                </a:lnTo>
                <a:lnTo>
                  <a:pt x="154940" y="15503"/>
                </a:lnTo>
                <a:lnTo>
                  <a:pt x="162818" y="12627"/>
                </a:lnTo>
                <a:lnTo>
                  <a:pt x="172833" y="9757"/>
                </a:lnTo>
                <a:lnTo>
                  <a:pt x="184271" y="6892"/>
                </a:lnTo>
                <a:lnTo>
                  <a:pt x="196660" y="4029"/>
                </a:lnTo>
                <a:lnTo>
                  <a:pt x="206824" y="2120"/>
                </a:lnTo>
                <a:lnTo>
                  <a:pt x="215505" y="848"/>
                </a:lnTo>
                <a:lnTo>
                  <a:pt x="223197" y="0"/>
                </a:lnTo>
                <a:lnTo>
                  <a:pt x="231183" y="387"/>
                </a:lnTo>
                <a:lnTo>
                  <a:pt x="239364" y="1597"/>
                </a:lnTo>
                <a:lnTo>
                  <a:pt x="247676" y="3357"/>
                </a:lnTo>
                <a:lnTo>
                  <a:pt x="255122" y="5482"/>
                </a:lnTo>
                <a:lnTo>
                  <a:pt x="268476" y="10384"/>
                </a:lnTo>
                <a:lnTo>
                  <a:pt x="280761" y="15737"/>
                </a:lnTo>
                <a:lnTo>
                  <a:pt x="286704" y="18498"/>
                </a:lnTo>
                <a:lnTo>
                  <a:pt x="291618" y="22244"/>
                </a:lnTo>
                <a:lnTo>
                  <a:pt x="299619" y="31486"/>
                </a:lnTo>
                <a:lnTo>
                  <a:pt x="306349" y="41944"/>
                </a:lnTo>
                <a:lnTo>
                  <a:pt x="312516" y="53894"/>
                </a:lnTo>
                <a:lnTo>
                  <a:pt x="315494" y="61081"/>
                </a:lnTo>
                <a:lnTo>
                  <a:pt x="318431" y="68730"/>
                </a:lnTo>
                <a:lnTo>
                  <a:pt x="320390" y="75735"/>
                </a:lnTo>
                <a:lnTo>
                  <a:pt x="322566" y="88597"/>
                </a:lnTo>
                <a:lnTo>
                  <a:pt x="322194" y="95646"/>
                </a:lnTo>
                <a:lnTo>
                  <a:pt x="320993" y="103204"/>
                </a:lnTo>
                <a:lnTo>
                  <a:pt x="319241" y="111099"/>
                </a:lnTo>
                <a:lnTo>
                  <a:pt x="318072" y="118268"/>
                </a:lnTo>
                <a:lnTo>
                  <a:pt x="316773" y="131313"/>
                </a:lnTo>
                <a:lnTo>
                  <a:pt x="315474" y="138412"/>
                </a:lnTo>
                <a:lnTo>
                  <a:pt x="313656" y="146001"/>
                </a:lnTo>
                <a:lnTo>
                  <a:pt x="311491" y="153919"/>
                </a:lnTo>
                <a:lnTo>
                  <a:pt x="306546" y="170335"/>
                </a:lnTo>
                <a:lnTo>
                  <a:pt x="303894" y="178714"/>
                </a:lnTo>
                <a:lnTo>
                  <a:pt x="300221" y="187157"/>
                </a:lnTo>
                <a:lnTo>
                  <a:pt x="295867" y="195643"/>
                </a:lnTo>
                <a:lnTo>
                  <a:pt x="291059" y="204158"/>
                </a:lnTo>
                <a:lnTo>
                  <a:pt x="285949" y="212692"/>
                </a:lnTo>
                <a:lnTo>
                  <a:pt x="275192" y="229794"/>
                </a:lnTo>
                <a:lnTo>
                  <a:pt x="269656" y="237403"/>
                </a:lnTo>
                <a:lnTo>
                  <a:pt x="264061" y="244381"/>
                </a:lnTo>
                <a:lnTo>
                  <a:pt x="258425" y="250938"/>
                </a:lnTo>
                <a:lnTo>
                  <a:pt x="250858" y="259118"/>
                </a:lnTo>
                <a:lnTo>
                  <a:pt x="232291" y="278369"/>
                </a:lnTo>
                <a:lnTo>
                  <a:pt x="223910" y="285978"/>
                </a:lnTo>
                <a:lnTo>
                  <a:pt x="216418" y="292004"/>
                </a:lnTo>
                <a:lnTo>
                  <a:pt x="191693" y="310116"/>
                </a:lnTo>
                <a:lnTo>
                  <a:pt x="181605" y="317621"/>
                </a:lnTo>
                <a:lnTo>
                  <a:pt x="172974" y="323576"/>
                </a:lnTo>
                <a:lnTo>
                  <a:pt x="165316" y="328500"/>
                </a:lnTo>
                <a:lnTo>
                  <a:pt x="151727" y="336509"/>
                </a:lnTo>
                <a:lnTo>
                  <a:pt x="139337" y="343244"/>
                </a:lnTo>
                <a:lnTo>
                  <a:pt x="121652" y="352391"/>
                </a:lnTo>
                <a:lnTo>
                  <a:pt x="112051" y="354377"/>
                </a:lnTo>
                <a:lnTo>
                  <a:pt x="99936" y="355701"/>
                </a:lnTo>
                <a:lnTo>
                  <a:pt x="68279" y="357564"/>
                </a:lnTo>
                <a:lnTo>
                  <a:pt x="62182" y="357825"/>
                </a:lnTo>
                <a:lnTo>
                  <a:pt x="54307" y="356095"/>
                </a:lnTo>
                <a:lnTo>
                  <a:pt x="45247" y="353036"/>
                </a:lnTo>
                <a:lnTo>
                  <a:pt x="35397" y="349091"/>
                </a:lnTo>
                <a:lnTo>
                  <a:pt x="21912" y="344709"/>
                </a:lnTo>
                <a:lnTo>
                  <a:pt x="16983" y="343541"/>
                </a:lnTo>
                <a:lnTo>
                  <a:pt x="13697" y="341809"/>
                </a:lnTo>
                <a:lnTo>
                  <a:pt x="11506" y="339702"/>
                </a:lnTo>
                <a:lnTo>
                  <a:pt x="8120" y="334821"/>
                </a:lnTo>
                <a:lnTo>
                  <a:pt x="3439" y="329477"/>
                </a:lnTo>
                <a:lnTo>
                  <a:pt x="1810" y="326718"/>
                </a:lnTo>
                <a:lnTo>
                  <a:pt x="0" y="321113"/>
                </a:lnTo>
                <a:lnTo>
                  <a:pt x="469" y="318285"/>
                </a:lnTo>
                <a:lnTo>
                  <a:pt x="4730" y="308801"/>
                </a:lnTo>
                <a:lnTo>
                  <a:pt x="6060" y="299497"/>
                </a:lnTo>
                <a:lnTo>
                  <a:pt x="7367" y="295302"/>
                </a:lnTo>
                <a:lnTo>
                  <a:pt x="11360" y="288100"/>
                </a:lnTo>
                <a:lnTo>
                  <a:pt x="18963" y="278690"/>
                </a:lnTo>
                <a:lnTo>
                  <a:pt x="22637" y="276668"/>
                </a:lnTo>
                <a:lnTo>
                  <a:pt x="36909" y="272869"/>
                </a:lnTo>
                <a:lnTo>
                  <a:pt x="47667" y="268605"/>
                </a:lnTo>
                <a:lnTo>
                  <a:pt x="54155" y="267087"/>
                </a:lnTo>
                <a:lnTo>
                  <a:pt x="61338" y="266075"/>
                </a:lnTo>
                <a:lnTo>
                  <a:pt x="68985" y="265400"/>
                </a:lnTo>
                <a:lnTo>
                  <a:pt x="82560" y="262110"/>
                </a:lnTo>
                <a:lnTo>
                  <a:pt x="88848" y="259900"/>
                </a:lnTo>
                <a:lnTo>
                  <a:pt x="97802" y="258426"/>
                </a:lnTo>
                <a:lnTo>
                  <a:pt x="108534" y="257443"/>
                </a:lnTo>
                <a:lnTo>
                  <a:pt x="120451" y="256788"/>
                </a:lnTo>
                <a:lnTo>
                  <a:pt x="131253" y="257304"/>
                </a:lnTo>
                <a:lnTo>
                  <a:pt x="141312" y="258600"/>
                </a:lnTo>
                <a:lnTo>
                  <a:pt x="150875" y="260417"/>
                </a:lnTo>
                <a:lnTo>
                  <a:pt x="160108" y="262581"/>
                </a:lnTo>
                <a:lnTo>
                  <a:pt x="169122" y="264976"/>
                </a:lnTo>
                <a:lnTo>
                  <a:pt x="177987" y="267525"/>
                </a:lnTo>
                <a:lnTo>
                  <a:pt x="186756" y="271129"/>
                </a:lnTo>
                <a:lnTo>
                  <a:pt x="195458" y="275437"/>
                </a:lnTo>
                <a:lnTo>
                  <a:pt x="204118" y="280214"/>
                </a:lnTo>
                <a:lnTo>
                  <a:pt x="223900" y="290602"/>
                </a:lnTo>
                <a:lnTo>
                  <a:pt x="234509" y="296039"/>
                </a:lnTo>
                <a:lnTo>
                  <a:pt x="243487" y="301569"/>
                </a:lnTo>
                <a:lnTo>
                  <a:pt x="251377" y="307160"/>
                </a:lnTo>
                <a:lnTo>
                  <a:pt x="258542" y="312793"/>
                </a:lnTo>
                <a:lnTo>
                  <a:pt x="266176" y="318453"/>
                </a:lnTo>
                <a:lnTo>
                  <a:pt x="282279" y="329822"/>
                </a:lnTo>
                <a:lnTo>
                  <a:pt x="289620" y="334568"/>
                </a:lnTo>
                <a:lnTo>
                  <a:pt x="310008" y="346751"/>
                </a:lnTo>
                <a:lnTo>
                  <a:pt x="325572" y="356687"/>
                </a:lnTo>
                <a:lnTo>
                  <a:pt x="332771" y="362003"/>
                </a:lnTo>
                <a:lnTo>
                  <a:pt x="345849" y="372990"/>
                </a:lnTo>
                <a:lnTo>
                  <a:pt x="359371" y="385335"/>
                </a:lnTo>
                <a:lnTo>
                  <a:pt x="368784" y="391932"/>
                </a:lnTo>
                <a:lnTo>
                  <a:pt x="380270" y="398039"/>
                </a:lnTo>
                <a:lnTo>
                  <a:pt x="387333" y="401001"/>
                </a:lnTo>
                <a:lnTo>
                  <a:pt x="400896" y="406833"/>
                </a:lnTo>
                <a:lnTo>
                  <a:pt x="413886" y="414518"/>
                </a:lnTo>
                <a:lnTo>
                  <a:pt x="420635" y="416650"/>
                </a:lnTo>
                <a:lnTo>
                  <a:pt x="433101" y="418131"/>
                </a:lnTo>
                <a:lnTo>
                  <a:pt x="435750" y="4183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3"/>
          <p:cNvSpPr/>
          <p:nvPr/>
        </p:nvSpPr>
        <p:spPr>
          <a:xfrm>
            <a:off x="5746432" y="3103607"/>
            <a:ext cx="840106" cy="24164"/>
          </a:xfrm>
          <a:custGeom>
            <a:avLst/>
            <a:gdLst/>
            <a:ahLst/>
            <a:cxnLst/>
            <a:rect l="0" t="0" r="0" b="0"/>
            <a:pathLst>
              <a:path w="840106" h="24164">
                <a:moveTo>
                  <a:pt x="0" y="16782"/>
                </a:moveTo>
                <a:lnTo>
                  <a:pt x="9102" y="16782"/>
                </a:lnTo>
                <a:lnTo>
                  <a:pt x="12735" y="17735"/>
                </a:lnTo>
                <a:lnTo>
                  <a:pt x="16111" y="19323"/>
                </a:lnTo>
                <a:lnTo>
                  <a:pt x="23820" y="24163"/>
                </a:lnTo>
                <a:lnTo>
                  <a:pt x="31120" y="23608"/>
                </a:lnTo>
                <a:lnTo>
                  <a:pt x="57011" y="20451"/>
                </a:lnTo>
                <a:lnTo>
                  <a:pt x="72298" y="19228"/>
                </a:lnTo>
                <a:lnTo>
                  <a:pt x="88204" y="18413"/>
                </a:lnTo>
                <a:lnTo>
                  <a:pt x="104522" y="17870"/>
                </a:lnTo>
                <a:lnTo>
                  <a:pt x="123974" y="16555"/>
                </a:lnTo>
                <a:lnTo>
                  <a:pt x="168447" y="12554"/>
                </a:lnTo>
                <a:lnTo>
                  <a:pt x="194213" y="11106"/>
                </a:lnTo>
                <a:lnTo>
                  <a:pt x="250782" y="9497"/>
                </a:lnTo>
                <a:lnTo>
                  <a:pt x="309679" y="8591"/>
                </a:lnTo>
                <a:lnTo>
                  <a:pt x="458399" y="2394"/>
                </a:lnTo>
                <a:lnTo>
                  <a:pt x="665179" y="0"/>
                </a:lnTo>
                <a:lnTo>
                  <a:pt x="687293" y="832"/>
                </a:lnTo>
                <a:lnTo>
                  <a:pt x="708703" y="2339"/>
                </a:lnTo>
                <a:lnTo>
                  <a:pt x="729644" y="4296"/>
                </a:lnTo>
                <a:lnTo>
                  <a:pt x="748366" y="5601"/>
                </a:lnTo>
                <a:lnTo>
                  <a:pt x="765611" y="6470"/>
                </a:lnTo>
                <a:lnTo>
                  <a:pt x="781870" y="7050"/>
                </a:lnTo>
                <a:lnTo>
                  <a:pt x="795567" y="8390"/>
                </a:lnTo>
                <a:lnTo>
                  <a:pt x="807555" y="10235"/>
                </a:lnTo>
                <a:lnTo>
                  <a:pt x="840105" y="16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4"/>
          <p:cNvSpPr/>
          <p:nvPr/>
        </p:nvSpPr>
        <p:spPr>
          <a:xfrm>
            <a:off x="5875020" y="3231832"/>
            <a:ext cx="51435" cy="402909"/>
          </a:xfrm>
          <a:custGeom>
            <a:avLst/>
            <a:gdLst/>
            <a:ahLst/>
            <a:cxnLst/>
            <a:rect l="0" t="0" r="0" b="0"/>
            <a:pathLst>
              <a:path w="51435" h="402909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5"/>
                </a:lnTo>
                <a:lnTo>
                  <a:pt x="7796" y="33036"/>
                </a:lnTo>
                <a:lnTo>
                  <a:pt x="16482" y="50243"/>
                </a:lnTo>
                <a:lnTo>
                  <a:pt x="19561" y="58260"/>
                </a:lnTo>
                <a:lnTo>
                  <a:pt x="21613" y="65510"/>
                </a:lnTo>
                <a:lnTo>
                  <a:pt x="22980" y="72248"/>
                </a:lnTo>
                <a:lnTo>
                  <a:pt x="23893" y="79598"/>
                </a:lnTo>
                <a:lnTo>
                  <a:pt x="24501" y="87356"/>
                </a:lnTo>
                <a:lnTo>
                  <a:pt x="24906" y="95385"/>
                </a:lnTo>
                <a:lnTo>
                  <a:pt x="26129" y="102642"/>
                </a:lnTo>
                <a:lnTo>
                  <a:pt x="27897" y="109386"/>
                </a:lnTo>
                <a:lnTo>
                  <a:pt x="30028" y="115786"/>
                </a:lnTo>
                <a:lnTo>
                  <a:pt x="32401" y="127674"/>
                </a:lnTo>
                <a:lnTo>
                  <a:pt x="34936" y="143218"/>
                </a:lnTo>
                <a:lnTo>
                  <a:pt x="37578" y="161201"/>
                </a:lnTo>
                <a:lnTo>
                  <a:pt x="39339" y="187477"/>
                </a:lnTo>
                <a:lnTo>
                  <a:pt x="40514" y="219283"/>
                </a:lnTo>
                <a:lnTo>
                  <a:pt x="42399" y="336580"/>
                </a:lnTo>
                <a:lnTo>
                  <a:pt x="43505" y="354879"/>
                </a:lnTo>
                <a:lnTo>
                  <a:pt x="45196" y="368983"/>
                </a:lnTo>
                <a:lnTo>
                  <a:pt x="51434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5"/>
          <p:cNvSpPr/>
          <p:nvPr/>
        </p:nvSpPr>
        <p:spPr>
          <a:xfrm>
            <a:off x="6037898" y="3231832"/>
            <a:ext cx="325755" cy="351324"/>
          </a:xfrm>
          <a:custGeom>
            <a:avLst/>
            <a:gdLst/>
            <a:ahLst/>
            <a:cxnLst/>
            <a:rect l="0" t="0" r="0" b="0"/>
            <a:pathLst>
              <a:path w="325755" h="351324">
                <a:moveTo>
                  <a:pt x="325754" y="0"/>
                </a:moveTo>
                <a:lnTo>
                  <a:pt x="303000" y="4551"/>
                </a:lnTo>
                <a:lnTo>
                  <a:pt x="294392" y="5892"/>
                </a:lnTo>
                <a:lnTo>
                  <a:pt x="286749" y="6785"/>
                </a:lnTo>
                <a:lnTo>
                  <a:pt x="279748" y="7381"/>
                </a:lnTo>
                <a:lnTo>
                  <a:pt x="273176" y="8731"/>
                </a:lnTo>
                <a:lnTo>
                  <a:pt x="266889" y="10583"/>
                </a:lnTo>
                <a:lnTo>
                  <a:pt x="253872" y="15181"/>
                </a:lnTo>
                <a:lnTo>
                  <a:pt x="188465" y="37182"/>
                </a:lnTo>
                <a:lnTo>
                  <a:pt x="179936" y="39076"/>
                </a:lnTo>
                <a:lnTo>
                  <a:pt x="171392" y="40338"/>
                </a:lnTo>
                <a:lnTo>
                  <a:pt x="162838" y="41180"/>
                </a:lnTo>
                <a:lnTo>
                  <a:pt x="154279" y="41741"/>
                </a:lnTo>
                <a:lnTo>
                  <a:pt x="145715" y="42115"/>
                </a:lnTo>
                <a:lnTo>
                  <a:pt x="128579" y="42530"/>
                </a:lnTo>
                <a:lnTo>
                  <a:pt x="111438" y="42715"/>
                </a:lnTo>
                <a:lnTo>
                  <a:pt x="99057" y="41811"/>
                </a:lnTo>
                <a:lnTo>
                  <a:pt x="84135" y="40257"/>
                </a:lnTo>
                <a:lnTo>
                  <a:pt x="67520" y="38268"/>
                </a:lnTo>
                <a:lnTo>
                  <a:pt x="54538" y="36942"/>
                </a:lnTo>
                <a:lnTo>
                  <a:pt x="43979" y="36058"/>
                </a:lnTo>
                <a:lnTo>
                  <a:pt x="35034" y="35469"/>
                </a:lnTo>
                <a:lnTo>
                  <a:pt x="27165" y="34124"/>
                </a:lnTo>
                <a:lnTo>
                  <a:pt x="20015" y="32274"/>
                </a:lnTo>
                <a:lnTo>
                  <a:pt x="13343" y="30089"/>
                </a:lnTo>
                <a:lnTo>
                  <a:pt x="8895" y="29584"/>
                </a:lnTo>
                <a:lnTo>
                  <a:pt x="5930" y="30200"/>
                </a:lnTo>
                <a:lnTo>
                  <a:pt x="3953" y="31564"/>
                </a:lnTo>
                <a:lnTo>
                  <a:pt x="2635" y="33425"/>
                </a:lnTo>
                <a:lnTo>
                  <a:pt x="1170" y="38033"/>
                </a:lnTo>
                <a:lnTo>
                  <a:pt x="520" y="48336"/>
                </a:lnTo>
                <a:lnTo>
                  <a:pt x="102" y="69132"/>
                </a:lnTo>
                <a:lnTo>
                  <a:pt x="0" y="211246"/>
                </a:lnTo>
                <a:lnTo>
                  <a:pt x="952" y="214173"/>
                </a:lnTo>
                <a:lnTo>
                  <a:pt x="2539" y="215172"/>
                </a:lnTo>
                <a:lnTo>
                  <a:pt x="11931" y="214482"/>
                </a:lnTo>
                <a:lnTo>
                  <a:pt x="14621" y="213473"/>
                </a:lnTo>
                <a:lnTo>
                  <a:pt x="20150" y="209812"/>
                </a:lnTo>
                <a:lnTo>
                  <a:pt x="42271" y="193294"/>
                </a:lnTo>
                <a:lnTo>
                  <a:pt x="50088" y="187918"/>
                </a:lnTo>
                <a:lnTo>
                  <a:pt x="57204" y="183381"/>
                </a:lnTo>
                <a:lnTo>
                  <a:pt x="63853" y="179404"/>
                </a:lnTo>
                <a:lnTo>
                  <a:pt x="71143" y="175800"/>
                </a:lnTo>
                <a:lnTo>
                  <a:pt x="78861" y="172445"/>
                </a:lnTo>
                <a:lnTo>
                  <a:pt x="86864" y="169256"/>
                </a:lnTo>
                <a:lnTo>
                  <a:pt x="103375" y="163172"/>
                </a:lnTo>
                <a:lnTo>
                  <a:pt x="137259" y="151506"/>
                </a:lnTo>
                <a:lnTo>
                  <a:pt x="145798" y="149581"/>
                </a:lnTo>
                <a:lnTo>
                  <a:pt x="154348" y="148298"/>
                </a:lnTo>
                <a:lnTo>
                  <a:pt x="162906" y="147443"/>
                </a:lnTo>
                <a:lnTo>
                  <a:pt x="170517" y="146873"/>
                </a:lnTo>
                <a:lnTo>
                  <a:pt x="177495" y="146493"/>
                </a:lnTo>
                <a:lnTo>
                  <a:pt x="184052" y="146239"/>
                </a:lnTo>
                <a:lnTo>
                  <a:pt x="206934" y="145883"/>
                </a:lnTo>
                <a:lnTo>
                  <a:pt x="215108" y="146785"/>
                </a:lnTo>
                <a:lnTo>
                  <a:pt x="223415" y="148339"/>
                </a:lnTo>
                <a:lnTo>
                  <a:pt x="231810" y="150328"/>
                </a:lnTo>
                <a:lnTo>
                  <a:pt x="239312" y="152606"/>
                </a:lnTo>
                <a:lnTo>
                  <a:pt x="246219" y="155077"/>
                </a:lnTo>
                <a:lnTo>
                  <a:pt x="252728" y="157678"/>
                </a:lnTo>
                <a:lnTo>
                  <a:pt x="258973" y="160364"/>
                </a:lnTo>
                <a:lnTo>
                  <a:pt x="270991" y="165888"/>
                </a:lnTo>
                <a:lnTo>
                  <a:pt x="275910" y="169647"/>
                </a:lnTo>
                <a:lnTo>
                  <a:pt x="283916" y="178903"/>
                </a:lnTo>
                <a:lnTo>
                  <a:pt x="290649" y="186828"/>
                </a:lnTo>
                <a:lnTo>
                  <a:pt x="293779" y="190275"/>
                </a:lnTo>
                <a:lnTo>
                  <a:pt x="295865" y="195430"/>
                </a:lnTo>
                <a:lnTo>
                  <a:pt x="297256" y="201724"/>
                </a:lnTo>
                <a:lnTo>
                  <a:pt x="298182" y="208778"/>
                </a:lnTo>
                <a:lnTo>
                  <a:pt x="298801" y="215385"/>
                </a:lnTo>
                <a:lnTo>
                  <a:pt x="299212" y="221695"/>
                </a:lnTo>
                <a:lnTo>
                  <a:pt x="299487" y="227807"/>
                </a:lnTo>
                <a:lnTo>
                  <a:pt x="299793" y="239678"/>
                </a:lnTo>
                <a:lnTo>
                  <a:pt x="299874" y="245510"/>
                </a:lnTo>
                <a:lnTo>
                  <a:pt x="298976" y="252256"/>
                </a:lnTo>
                <a:lnTo>
                  <a:pt x="297424" y="259611"/>
                </a:lnTo>
                <a:lnTo>
                  <a:pt x="295437" y="267371"/>
                </a:lnTo>
                <a:lnTo>
                  <a:pt x="293160" y="274450"/>
                </a:lnTo>
                <a:lnTo>
                  <a:pt x="290690" y="281074"/>
                </a:lnTo>
                <a:lnTo>
                  <a:pt x="288091" y="287395"/>
                </a:lnTo>
                <a:lnTo>
                  <a:pt x="283500" y="293515"/>
                </a:lnTo>
                <a:lnTo>
                  <a:pt x="277582" y="299499"/>
                </a:lnTo>
                <a:lnTo>
                  <a:pt x="265292" y="310276"/>
                </a:lnTo>
                <a:lnTo>
                  <a:pt x="256654" y="318240"/>
                </a:lnTo>
                <a:lnTo>
                  <a:pt x="247101" y="324955"/>
                </a:lnTo>
                <a:lnTo>
                  <a:pt x="241886" y="328079"/>
                </a:lnTo>
                <a:lnTo>
                  <a:pt x="235552" y="331114"/>
                </a:lnTo>
                <a:lnTo>
                  <a:pt x="228472" y="334091"/>
                </a:lnTo>
                <a:lnTo>
                  <a:pt x="220894" y="337027"/>
                </a:lnTo>
                <a:lnTo>
                  <a:pt x="213937" y="339937"/>
                </a:lnTo>
                <a:lnTo>
                  <a:pt x="207395" y="342830"/>
                </a:lnTo>
                <a:lnTo>
                  <a:pt x="201128" y="345711"/>
                </a:lnTo>
                <a:lnTo>
                  <a:pt x="194092" y="347631"/>
                </a:lnTo>
                <a:lnTo>
                  <a:pt x="186544" y="348912"/>
                </a:lnTo>
                <a:lnTo>
                  <a:pt x="178655" y="349765"/>
                </a:lnTo>
                <a:lnTo>
                  <a:pt x="171491" y="350335"/>
                </a:lnTo>
                <a:lnTo>
                  <a:pt x="164809" y="350714"/>
                </a:lnTo>
                <a:lnTo>
                  <a:pt x="152306" y="351135"/>
                </a:lnTo>
                <a:lnTo>
                  <a:pt x="140399" y="351323"/>
                </a:lnTo>
                <a:lnTo>
                  <a:pt x="134556" y="350420"/>
                </a:lnTo>
                <a:lnTo>
                  <a:pt x="128756" y="348866"/>
                </a:lnTo>
                <a:lnTo>
                  <a:pt x="122985" y="346877"/>
                </a:lnTo>
                <a:lnTo>
                  <a:pt x="115327" y="344599"/>
                </a:lnTo>
                <a:lnTo>
                  <a:pt x="96658" y="339528"/>
                </a:lnTo>
                <a:lnTo>
                  <a:pt x="89204" y="337795"/>
                </a:lnTo>
                <a:lnTo>
                  <a:pt x="83282" y="336639"/>
                </a:lnTo>
                <a:lnTo>
                  <a:pt x="51434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3/10 * 5/27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670"/>
          <p:cNvSpPr/>
          <p:nvPr/>
        </p:nvSpPr>
        <p:spPr>
          <a:xfrm>
            <a:off x="585787" y="1894919"/>
            <a:ext cx="427584" cy="295395"/>
          </a:xfrm>
          <a:custGeom>
            <a:avLst/>
            <a:gdLst/>
            <a:ahLst/>
            <a:cxnLst/>
            <a:rect l="0" t="0" r="0" b="0"/>
            <a:pathLst>
              <a:path w="427584" h="295395">
                <a:moveTo>
                  <a:pt x="0" y="68183"/>
                </a:moveTo>
                <a:lnTo>
                  <a:pt x="0" y="46945"/>
                </a:lnTo>
                <a:lnTo>
                  <a:pt x="952" y="44499"/>
                </a:lnTo>
                <a:lnTo>
                  <a:pt x="4551" y="39242"/>
                </a:lnTo>
                <a:lnTo>
                  <a:pt x="14405" y="33730"/>
                </a:lnTo>
                <a:lnTo>
                  <a:pt x="27357" y="28106"/>
                </a:lnTo>
                <a:lnTo>
                  <a:pt x="39464" y="22431"/>
                </a:lnTo>
                <a:lnTo>
                  <a:pt x="46312" y="19584"/>
                </a:lnTo>
                <a:lnTo>
                  <a:pt x="53734" y="16734"/>
                </a:lnTo>
                <a:lnTo>
                  <a:pt x="61540" y="13881"/>
                </a:lnTo>
                <a:lnTo>
                  <a:pt x="68649" y="11979"/>
                </a:lnTo>
                <a:lnTo>
                  <a:pt x="81628" y="9866"/>
                </a:lnTo>
                <a:lnTo>
                  <a:pt x="88709" y="8350"/>
                </a:lnTo>
                <a:lnTo>
                  <a:pt x="96287" y="6387"/>
                </a:lnTo>
                <a:lnTo>
                  <a:pt x="104196" y="4126"/>
                </a:lnTo>
                <a:lnTo>
                  <a:pt x="115184" y="2618"/>
                </a:lnTo>
                <a:lnTo>
                  <a:pt x="128224" y="1613"/>
                </a:lnTo>
                <a:lnTo>
                  <a:pt x="154143" y="496"/>
                </a:lnTo>
                <a:lnTo>
                  <a:pt x="172013" y="0"/>
                </a:lnTo>
                <a:lnTo>
                  <a:pt x="180398" y="820"/>
                </a:lnTo>
                <a:lnTo>
                  <a:pt x="188845" y="2320"/>
                </a:lnTo>
                <a:lnTo>
                  <a:pt x="197334" y="4272"/>
                </a:lnTo>
                <a:lnTo>
                  <a:pt x="209307" y="8980"/>
                </a:lnTo>
                <a:lnTo>
                  <a:pt x="217803" y="13296"/>
                </a:lnTo>
                <a:lnTo>
                  <a:pt x="224754" y="15214"/>
                </a:lnTo>
                <a:lnTo>
                  <a:pt x="226988" y="16678"/>
                </a:lnTo>
                <a:lnTo>
                  <a:pt x="228478" y="18606"/>
                </a:lnTo>
                <a:lnTo>
                  <a:pt x="229471" y="20844"/>
                </a:lnTo>
                <a:lnTo>
                  <a:pt x="230575" y="25871"/>
                </a:lnTo>
                <a:lnTo>
                  <a:pt x="230869" y="28545"/>
                </a:lnTo>
                <a:lnTo>
                  <a:pt x="230113" y="31280"/>
                </a:lnTo>
                <a:lnTo>
                  <a:pt x="226732" y="36859"/>
                </a:lnTo>
                <a:lnTo>
                  <a:pt x="221640" y="41586"/>
                </a:lnTo>
                <a:lnTo>
                  <a:pt x="214435" y="47594"/>
                </a:lnTo>
                <a:lnTo>
                  <a:pt x="205822" y="54457"/>
                </a:lnTo>
                <a:lnTo>
                  <a:pt x="197222" y="59985"/>
                </a:lnTo>
                <a:lnTo>
                  <a:pt x="188631" y="64623"/>
                </a:lnTo>
                <a:lnTo>
                  <a:pt x="180047" y="68667"/>
                </a:lnTo>
                <a:lnTo>
                  <a:pt x="171466" y="72316"/>
                </a:lnTo>
                <a:lnTo>
                  <a:pt x="162888" y="75701"/>
                </a:lnTo>
                <a:lnTo>
                  <a:pt x="154312" y="78910"/>
                </a:lnTo>
                <a:lnTo>
                  <a:pt x="145737" y="82954"/>
                </a:lnTo>
                <a:lnTo>
                  <a:pt x="137163" y="87555"/>
                </a:lnTo>
                <a:lnTo>
                  <a:pt x="128590" y="92528"/>
                </a:lnTo>
                <a:lnTo>
                  <a:pt x="120016" y="96795"/>
                </a:lnTo>
                <a:lnTo>
                  <a:pt x="111443" y="100593"/>
                </a:lnTo>
                <a:lnTo>
                  <a:pt x="102871" y="104077"/>
                </a:lnTo>
                <a:lnTo>
                  <a:pt x="95250" y="106400"/>
                </a:lnTo>
                <a:lnTo>
                  <a:pt x="88265" y="107948"/>
                </a:lnTo>
                <a:lnTo>
                  <a:pt x="81703" y="108981"/>
                </a:lnTo>
                <a:lnTo>
                  <a:pt x="73519" y="110622"/>
                </a:lnTo>
                <a:lnTo>
                  <a:pt x="54265" y="114985"/>
                </a:lnTo>
                <a:lnTo>
                  <a:pt x="46654" y="117482"/>
                </a:lnTo>
                <a:lnTo>
                  <a:pt x="35658" y="122796"/>
                </a:lnTo>
                <a:lnTo>
                  <a:pt x="31392" y="123642"/>
                </a:lnTo>
                <a:lnTo>
                  <a:pt x="27595" y="123253"/>
                </a:lnTo>
                <a:lnTo>
                  <a:pt x="24112" y="122041"/>
                </a:lnTo>
                <a:lnTo>
                  <a:pt x="23694" y="121234"/>
                </a:lnTo>
                <a:lnTo>
                  <a:pt x="25321" y="120695"/>
                </a:lnTo>
                <a:lnTo>
                  <a:pt x="34114" y="119144"/>
                </a:lnTo>
                <a:lnTo>
                  <a:pt x="50722" y="115280"/>
                </a:lnTo>
                <a:lnTo>
                  <a:pt x="60484" y="113869"/>
                </a:lnTo>
                <a:lnTo>
                  <a:pt x="70803" y="112928"/>
                </a:lnTo>
                <a:lnTo>
                  <a:pt x="81492" y="112300"/>
                </a:lnTo>
                <a:lnTo>
                  <a:pt x="92428" y="110930"/>
                </a:lnTo>
                <a:lnTo>
                  <a:pt x="103529" y="109063"/>
                </a:lnTo>
                <a:lnTo>
                  <a:pt x="114739" y="106866"/>
                </a:lnTo>
                <a:lnTo>
                  <a:pt x="130785" y="105402"/>
                </a:lnTo>
                <a:lnTo>
                  <a:pt x="150055" y="104426"/>
                </a:lnTo>
                <a:lnTo>
                  <a:pt x="193374" y="103341"/>
                </a:lnTo>
                <a:lnTo>
                  <a:pt x="238026" y="102859"/>
                </a:lnTo>
                <a:lnTo>
                  <a:pt x="259649" y="103683"/>
                </a:lnTo>
                <a:lnTo>
                  <a:pt x="280732" y="105185"/>
                </a:lnTo>
                <a:lnTo>
                  <a:pt x="301455" y="107138"/>
                </a:lnTo>
                <a:lnTo>
                  <a:pt x="319080" y="109393"/>
                </a:lnTo>
                <a:lnTo>
                  <a:pt x="334640" y="111849"/>
                </a:lnTo>
                <a:lnTo>
                  <a:pt x="348823" y="114439"/>
                </a:lnTo>
                <a:lnTo>
                  <a:pt x="360184" y="116165"/>
                </a:lnTo>
                <a:lnTo>
                  <a:pt x="369663" y="117316"/>
                </a:lnTo>
                <a:lnTo>
                  <a:pt x="377887" y="118083"/>
                </a:lnTo>
                <a:lnTo>
                  <a:pt x="385274" y="119547"/>
                </a:lnTo>
                <a:lnTo>
                  <a:pt x="398563" y="123714"/>
                </a:lnTo>
                <a:lnTo>
                  <a:pt x="410819" y="128741"/>
                </a:lnTo>
                <a:lnTo>
                  <a:pt x="416754" y="131415"/>
                </a:lnTo>
                <a:lnTo>
                  <a:pt x="420711" y="135103"/>
                </a:lnTo>
                <a:lnTo>
                  <a:pt x="423349" y="139466"/>
                </a:lnTo>
                <a:lnTo>
                  <a:pt x="426280" y="148442"/>
                </a:lnTo>
                <a:lnTo>
                  <a:pt x="427583" y="155606"/>
                </a:lnTo>
                <a:lnTo>
                  <a:pt x="426978" y="158850"/>
                </a:lnTo>
                <a:lnTo>
                  <a:pt x="423765" y="164994"/>
                </a:lnTo>
                <a:lnTo>
                  <a:pt x="416602" y="173809"/>
                </a:lnTo>
                <a:lnTo>
                  <a:pt x="408676" y="182120"/>
                </a:lnTo>
                <a:lnTo>
                  <a:pt x="403896" y="187004"/>
                </a:lnTo>
                <a:lnTo>
                  <a:pt x="390964" y="194970"/>
                </a:lnTo>
                <a:lnTo>
                  <a:pt x="383515" y="198428"/>
                </a:lnTo>
                <a:lnTo>
                  <a:pt x="375692" y="201685"/>
                </a:lnTo>
                <a:lnTo>
                  <a:pt x="367619" y="204810"/>
                </a:lnTo>
                <a:lnTo>
                  <a:pt x="359379" y="207845"/>
                </a:lnTo>
                <a:lnTo>
                  <a:pt x="350076" y="211773"/>
                </a:lnTo>
                <a:lnTo>
                  <a:pt x="340064" y="216298"/>
                </a:lnTo>
                <a:lnTo>
                  <a:pt x="329579" y="221219"/>
                </a:lnTo>
                <a:lnTo>
                  <a:pt x="318780" y="225452"/>
                </a:lnTo>
                <a:lnTo>
                  <a:pt x="307770" y="229226"/>
                </a:lnTo>
                <a:lnTo>
                  <a:pt x="296620" y="232695"/>
                </a:lnTo>
                <a:lnTo>
                  <a:pt x="263911" y="244170"/>
                </a:lnTo>
                <a:lnTo>
                  <a:pt x="244521" y="251230"/>
                </a:lnTo>
                <a:lnTo>
                  <a:pt x="227784" y="256889"/>
                </a:lnTo>
                <a:lnTo>
                  <a:pt x="212816" y="261615"/>
                </a:lnTo>
                <a:lnTo>
                  <a:pt x="199027" y="265717"/>
                </a:lnTo>
                <a:lnTo>
                  <a:pt x="181262" y="270358"/>
                </a:lnTo>
                <a:lnTo>
                  <a:pt x="138664" y="280593"/>
                </a:lnTo>
                <a:lnTo>
                  <a:pt x="121017" y="284085"/>
                </a:lnTo>
                <a:lnTo>
                  <a:pt x="106396" y="286413"/>
                </a:lnTo>
                <a:lnTo>
                  <a:pt x="62005" y="292229"/>
                </a:lnTo>
                <a:lnTo>
                  <a:pt x="44194" y="294699"/>
                </a:lnTo>
                <a:lnTo>
                  <a:pt x="33273" y="295394"/>
                </a:lnTo>
                <a:lnTo>
                  <a:pt x="26944" y="294904"/>
                </a:lnTo>
                <a:lnTo>
                  <a:pt x="17145" y="291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1"/>
          <p:cNvSpPr/>
          <p:nvPr/>
        </p:nvSpPr>
        <p:spPr>
          <a:xfrm>
            <a:off x="294322" y="2271757"/>
            <a:ext cx="1062991" cy="102826"/>
          </a:xfrm>
          <a:custGeom>
            <a:avLst/>
            <a:gdLst/>
            <a:ahLst/>
            <a:cxnLst/>
            <a:rect l="0" t="0" r="0" b="0"/>
            <a:pathLst>
              <a:path w="1062991" h="102826">
                <a:moveTo>
                  <a:pt x="0" y="102825"/>
                </a:moveTo>
                <a:lnTo>
                  <a:pt x="18203" y="98274"/>
                </a:lnTo>
                <a:lnTo>
                  <a:pt x="26423" y="95981"/>
                </a:lnTo>
                <a:lnTo>
                  <a:pt x="43176" y="90893"/>
                </a:lnTo>
                <a:lnTo>
                  <a:pt x="56406" y="88203"/>
                </a:lnTo>
                <a:lnTo>
                  <a:pt x="72847" y="85457"/>
                </a:lnTo>
                <a:lnTo>
                  <a:pt x="91427" y="82674"/>
                </a:lnTo>
                <a:lnTo>
                  <a:pt x="137472" y="74502"/>
                </a:lnTo>
                <a:lnTo>
                  <a:pt x="226439" y="58284"/>
                </a:lnTo>
                <a:lnTo>
                  <a:pt x="285956" y="48882"/>
                </a:lnTo>
                <a:lnTo>
                  <a:pt x="377674" y="35513"/>
                </a:lnTo>
                <a:lnTo>
                  <a:pt x="414660" y="31280"/>
                </a:lnTo>
                <a:lnTo>
                  <a:pt x="556359" y="17643"/>
                </a:lnTo>
                <a:lnTo>
                  <a:pt x="655363" y="5777"/>
                </a:lnTo>
                <a:lnTo>
                  <a:pt x="683606" y="3837"/>
                </a:lnTo>
                <a:lnTo>
                  <a:pt x="714817" y="2543"/>
                </a:lnTo>
                <a:lnTo>
                  <a:pt x="812825" y="722"/>
                </a:lnTo>
                <a:lnTo>
                  <a:pt x="1022890" y="0"/>
                </a:lnTo>
                <a:lnTo>
                  <a:pt x="1040405" y="2515"/>
                </a:lnTo>
                <a:lnTo>
                  <a:pt x="1062990" y="85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2"/>
          <p:cNvSpPr/>
          <p:nvPr/>
        </p:nvSpPr>
        <p:spPr>
          <a:xfrm>
            <a:off x="628755" y="2391727"/>
            <a:ext cx="59903" cy="400326"/>
          </a:xfrm>
          <a:custGeom>
            <a:avLst/>
            <a:gdLst/>
            <a:ahLst/>
            <a:cxnLst/>
            <a:rect l="0" t="0" r="0" b="0"/>
            <a:pathLst>
              <a:path w="59903" h="400326">
                <a:moveTo>
                  <a:pt x="59902" y="0"/>
                </a:moveTo>
                <a:lnTo>
                  <a:pt x="50800" y="13653"/>
                </a:lnTo>
                <a:lnTo>
                  <a:pt x="48119" y="18627"/>
                </a:lnTo>
                <a:lnTo>
                  <a:pt x="46332" y="22895"/>
                </a:lnTo>
                <a:lnTo>
                  <a:pt x="41276" y="38534"/>
                </a:lnTo>
                <a:lnTo>
                  <a:pt x="38912" y="45692"/>
                </a:lnTo>
                <a:lnTo>
                  <a:pt x="37336" y="52369"/>
                </a:lnTo>
                <a:lnTo>
                  <a:pt x="35585" y="64868"/>
                </a:lnTo>
                <a:lnTo>
                  <a:pt x="34807" y="76773"/>
                </a:lnTo>
                <a:lnTo>
                  <a:pt x="34461" y="88414"/>
                </a:lnTo>
                <a:lnTo>
                  <a:pt x="34307" y="99938"/>
                </a:lnTo>
                <a:lnTo>
                  <a:pt x="32361" y="111393"/>
                </a:lnTo>
                <a:lnTo>
                  <a:pt x="29159" y="126649"/>
                </a:lnTo>
                <a:lnTo>
                  <a:pt x="25119" y="144440"/>
                </a:lnTo>
                <a:lnTo>
                  <a:pt x="22426" y="159159"/>
                </a:lnTo>
                <a:lnTo>
                  <a:pt x="20630" y="171828"/>
                </a:lnTo>
                <a:lnTo>
                  <a:pt x="19433" y="183132"/>
                </a:lnTo>
                <a:lnTo>
                  <a:pt x="17683" y="195431"/>
                </a:lnTo>
                <a:lnTo>
                  <a:pt x="13198" y="221796"/>
                </a:lnTo>
                <a:lnTo>
                  <a:pt x="11621" y="233589"/>
                </a:lnTo>
                <a:lnTo>
                  <a:pt x="10570" y="244308"/>
                </a:lnTo>
                <a:lnTo>
                  <a:pt x="9869" y="254312"/>
                </a:lnTo>
                <a:lnTo>
                  <a:pt x="9401" y="263839"/>
                </a:lnTo>
                <a:lnTo>
                  <a:pt x="8882" y="282044"/>
                </a:lnTo>
                <a:lnTo>
                  <a:pt x="8590" y="303808"/>
                </a:lnTo>
                <a:lnTo>
                  <a:pt x="7597" y="313981"/>
                </a:lnTo>
                <a:lnTo>
                  <a:pt x="5982" y="326478"/>
                </a:lnTo>
                <a:lnTo>
                  <a:pt x="3953" y="340525"/>
                </a:lnTo>
                <a:lnTo>
                  <a:pt x="2600" y="352747"/>
                </a:lnTo>
                <a:lnTo>
                  <a:pt x="1698" y="363752"/>
                </a:lnTo>
                <a:lnTo>
                  <a:pt x="251" y="388294"/>
                </a:lnTo>
                <a:lnTo>
                  <a:pt x="0" y="397096"/>
                </a:lnTo>
                <a:lnTo>
                  <a:pt x="917" y="399033"/>
                </a:lnTo>
                <a:lnTo>
                  <a:pt x="2481" y="400325"/>
                </a:lnTo>
                <a:lnTo>
                  <a:pt x="8467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3"/>
          <p:cNvSpPr/>
          <p:nvPr/>
        </p:nvSpPr>
        <p:spPr>
          <a:xfrm>
            <a:off x="809079" y="2426017"/>
            <a:ext cx="388352" cy="324381"/>
          </a:xfrm>
          <a:custGeom>
            <a:avLst/>
            <a:gdLst/>
            <a:ahLst/>
            <a:cxnLst/>
            <a:rect l="0" t="0" r="0" b="0"/>
            <a:pathLst>
              <a:path w="388352" h="324381">
                <a:moveTo>
                  <a:pt x="111035" y="0"/>
                </a:moveTo>
                <a:lnTo>
                  <a:pt x="106485" y="9102"/>
                </a:lnTo>
                <a:lnTo>
                  <a:pt x="103239" y="12735"/>
                </a:lnTo>
                <a:lnTo>
                  <a:pt x="94553" y="19313"/>
                </a:lnTo>
                <a:lnTo>
                  <a:pt x="86882" y="27951"/>
                </a:lnTo>
                <a:lnTo>
                  <a:pt x="83503" y="32922"/>
                </a:lnTo>
                <a:lnTo>
                  <a:pt x="80298" y="38140"/>
                </a:lnTo>
                <a:lnTo>
                  <a:pt x="77209" y="43524"/>
                </a:lnTo>
                <a:lnTo>
                  <a:pt x="74197" y="49019"/>
                </a:lnTo>
                <a:lnTo>
                  <a:pt x="69331" y="56492"/>
                </a:lnTo>
                <a:lnTo>
                  <a:pt x="63230" y="65284"/>
                </a:lnTo>
                <a:lnTo>
                  <a:pt x="56305" y="74955"/>
                </a:lnTo>
                <a:lnTo>
                  <a:pt x="49784" y="86165"/>
                </a:lnTo>
                <a:lnTo>
                  <a:pt x="43531" y="98401"/>
                </a:lnTo>
                <a:lnTo>
                  <a:pt x="37457" y="111321"/>
                </a:lnTo>
                <a:lnTo>
                  <a:pt x="30551" y="127554"/>
                </a:lnTo>
                <a:lnTo>
                  <a:pt x="15257" y="165911"/>
                </a:lnTo>
                <a:lnTo>
                  <a:pt x="10036" y="181092"/>
                </a:lnTo>
                <a:lnTo>
                  <a:pt x="6555" y="193118"/>
                </a:lnTo>
                <a:lnTo>
                  <a:pt x="4234" y="203040"/>
                </a:lnTo>
                <a:lnTo>
                  <a:pt x="2687" y="212513"/>
                </a:lnTo>
                <a:lnTo>
                  <a:pt x="1656" y="221685"/>
                </a:lnTo>
                <a:lnTo>
                  <a:pt x="968" y="230658"/>
                </a:lnTo>
                <a:lnTo>
                  <a:pt x="510" y="238544"/>
                </a:lnTo>
                <a:lnTo>
                  <a:pt x="0" y="252387"/>
                </a:lnTo>
                <a:lnTo>
                  <a:pt x="817" y="258746"/>
                </a:lnTo>
                <a:lnTo>
                  <a:pt x="2314" y="264890"/>
                </a:lnTo>
                <a:lnTo>
                  <a:pt x="4265" y="270891"/>
                </a:lnTo>
                <a:lnTo>
                  <a:pt x="8972" y="280099"/>
                </a:lnTo>
                <a:lnTo>
                  <a:pt x="14239" y="288318"/>
                </a:lnTo>
                <a:lnTo>
                  <a:pt x="19755" y="298321"/>
                </a:lnTo>
                <a:lnTo>
                  <a:pt x="25381" y="306577"/>
                </a:lnTo>
                <a:lnTo>
                  <a:pt x="28215" y="310112"/>
                </a:lnTo>
                <a:lnTo>
                  <a:pt x="32009" y="312469"/>
                </a:lnTo>
                <a:lnTo>
                  <a:pt x="41305" y="315087"/>
                </a:lnTo>
                <a:lnTo>
                  <a:pt x="51787" y="318792"/>
                </a:lnTo>
                <a:lnTo>
                  <a:pt x="57249" y="321113"/>
                </a:lnTo>
                <a:lnTo>
                  <a:pt x="63748" y="322660"/>
                </a:lnTo>
                <a:lnTo>
                  <a:pt x="70938" y="323692"/>
                </a:lnTo>
                <a:lnTo>
                  <a:pt x="78589" y="324380"/>
                </a:lnTo>
                <a:lnTo>
                  <a:pt x="86547" y="323886"/>
                </a:lnTo>
                <a:lnTo>
                  <a:pt x="94710" y="322604"/>
                </a:lnTo>
                <a:lnTo>
                  <a:pt x="103009" y="320797"/>
                </a:lnTo>
                <a:lnTo>
                  <a:pt x="111400" y="319592"/>
                </a:lnTo>
                <a:lnTo>
                  <a:pt x="119851" y="318789"/>
                </a:lnTo>
                <a:lnTo>
                  <a:pt x="128342" y="318253"/>
                </a:lnTo>
                <a:lnTo>
                  <a:pt x="136861" y="315991"/>
                </a:lnTo>
                <a:lnTo>
                  <a:pt x="145397" y="312579"/>
                </a:lnTo>
                <a:lnTo>
                  <a:pt x="153946" y="308398"/>
                </a:lnTo>
                <a:lnTo>
                  <a:pt x="166312" y="303706"/>
                </a:lnTo>
                <a:lnTo>
                  <a:pt x="181224" y="298674"/>
                </a:lnTo>
                <a:lnTo>
                  <a:pt x="234861" y="281459"/>
                </a:lnTo>
                <a:lnTo>
                  <a:pt x="245021" y="277174"/>
                </a:lnTo>
                <a:lnTo>
                  <a:pt x="254652" y="272413"/>
                </a:lnTo>
                <a:lnTo>
                  <a:pt x="263929" y="267334"/>
                </a:lnTo>
                <a:lnTo>
                  <a:pt x="272972" y="262043"/>
                </a:lnTo>
                <a:lnTo>
                  <a:pt x="290640" y="251083"/>
                </a:lnTo>
                <a:lnTo>
                  <a:pt x="298399" y="245494"/>
                </a:lnTo>
                <a:lnTo>
                  <a:pt x="305477" y="239863"/>
                </a:lnTo>
                <a:lnTo>
                  <a:pt x="312101" y="234203"/>
                </a:lnTo>
                <a:lnTo>
                  <a:pt x="318421" y="228526"/>
                </a:lnTo>
                <a:lnTo>
                  <a:pt x="330525" y="217137"/>
                </a:lnTo>
                <a:lnTo>
                  <a:pt x="338324" y="208576"/>
                </a:lnTo>
                <a:lnTo>
                  <a:pt x="347334" y="198105"/>
                </a:lnTo>
                <a:lnTo>
                  <a:pt x="357150" y="186363"/>
                </a:lnTo>
                <a:lnTo>
                  <a:pt x="364647" y="174724"/>
                </a:lnTo>
                <a:lnTo>
                  <a:pt x="370597" y="163155"/>
                </a:lnTo>
                <a:lnTo>
                  <a:pt x="375517" y="151633"/>
                </a:lnTo>
                <a:lnTo>
                  <a:pt x="379749" y="140141"/>
                </a:lnTo>
                <a:lnTo>
                  <a:pt x="383523" y="128670"/>
                </a:lnTo>
                <a:lnTo>
                  <a:pt x="386991" y="117212"/>
                </a:lnTo>
                <a:lnTo>
                  <a:pt x="388351" y="107669"/>
                </a:lnTo>
                <a:lnTo>
                  <a:pt x="388305" y="99402"/>
                </a:lnTo>
                <a:lnTo>
                  <a:pt x="387322" y="91985"/>
                </a:lnTo>
                <a:lnTo>
                  <a:pt x="386666" y="86089"/>
                </a:lnTo>
                <a:lnTo>
                  <a:pt x="385938" y="76997"/>
                </a:lnTo>
                <a:lnTo>
                  <a:pt x="383074" y="67241"/>
                </a:lnTo>
                <a:lnTo>
                  <a:pt x="380977" y="61972"/>
                </a:lnTo>
                <a:lnTo>
                  <a:pt x="377674" y="57507"/>
                </a:lnTo>
                <a:lnTo>
                  <a:pt x="368924" y="50006"/>
                </a:lnTo>
                <a:lnTo>
                  <a:pt x="358685" y="43497"/>
                </a:lnTo>
                <a:lnTo>
                  <a:pt x="346832" y="37430"/>
                </a:lnTo>
                <a:lnTo>
                  <a:pt x="339671" y="34478"/>
                </a:lnTo>
                <a:lnTo>
                  <a:pt x="332039" y="31558"/>
                </a:lnTo>
                <a:lnTo>
                  <a:pt x="315939" y="25773"/>
                </a:lnTo>
                <a:lnTo>
                  <a:pt x="282320" y="14298"/>
                </a:lnTo>
                <a:lnTo>
                  <a:pt x="273803" y="12390"/>
                </a:lnTo>
                <a:lnTo>
                  <a:pt x="265267" y="11117"/>
                </a:lnTo>
                <a:lnTo>
                  <a:pt x="256719" y="10269"/>
                </a:lnTo>
                <a:lnTo>
                  <a:pt x="243400" y="9704"/>
                </a:lnTo>
                <a:lnTo>
                  <a:pt x="190154" y="8908"/>
                </a:lnTo>
                <a:lnTo>
                  <a:pt x="154772" y="8722"/>
                </a:lnTo>
                <a:lnTo>
                  <a:pt x="137335" y="9625"/>
                </a:lnTo>
                <a:lnTo>
                  <a:pt x="119996" y="11179"/>
                </a:lnTo>
                <a:lnTo>
                  <a:pt x="102722" y="13168"/>
                </a:lnTo>
                <a:lnTo>
                  <a:pt x="88348" y="14493"/>
                </a:lnTo>
                <a:lnTo>
                  <a:pt x="75908" y="15377"/>
                </a:lnTo>
                <a:lnTo>
                  <a:pt x="64757" y="15966"/>
                </a:lnTo>
                <a:lnTo>
                  <a:pt x="55418" y="17312"/>
                </a:lnTo>
                <a:lnTo>
                  <a:pt x="47287" y="19161"/>
                </a:lnTo>
                <a:lnTo>
                  <a:pt x="39962" y="21347"/>
                </a:lnTo>
                <a:lnTo>
                  <a:pt x="29282" y="23775"/>
                </a:lnTo>
                <a:lnTo>
                  <a:pt x="1673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4"/>
          <p:cNvSpPr/>
          <p:nvPr/>
        </p:nvSpPr>
        <p:spPr>
          <a:xfrm>
            <a:off x="1753189" y="2220277"/>
            <a:ext cx="66096" cy="25719"/>
          </a:xfrm>
          <a:custGeom>
            <a:avLst/>
            <a:gdLst/>
            <a:ahLst/>
            <a:cxnLst/>
            <a:rect l="0" t="0" r="0" b="0"/>
            <a:pathLst>
              <a:path w="66096" h="25719">
                <a:moveTo>
                  <a:pt x="7030" y="0"/>
                </a:moveTo>
                <a:lnTo>
                  <a:pt x="43935" y="0"/>
                </a:lnTo>
                <a:lnTo>
                  <a:pt x="45921" y="953"/>
                </a:lnTo>
                <a:lnTo>
                  <a:pt x="47245" y="2540"/>
                </a:lnTo>
                <a:lnTo>
                  <a:pt x="48127" y="4551"/>
                </a:lnTo>
                <a:lnTo>
                  <a:pt x="47764" y="6844"/>
                </a:lnTo>
                <a:lnTo>
                  <a:pt x="46568" y="9325"/>
                </a:lnTo>
                <a:lnTo>
                  <a:pt x="44819" y="11932"/>
                </a:lnTo>
                <a:lnTo>
                  <a:pt x="41748" y="13669"/>
                </a:lnTo>
                <a:lnTo>
                  <a:pt x="37796" y="14828"/>
                </a:lnTo>
                <a:lnTo>
                  <a:pt x="33256" y="15601"/>
                </a:lnTo>
                <a:lnTo>
                  <a:pt x="26419" y="17068"/>
                </a:lnTo>
                <a:lnTo>
                  <a:pt x="8662" y="21238"/>
                </a:lnTo>
                <a:lnTo>
                  <a:pt x="3356" y="21779"/>
                </a:lnTo>
                <a:lnTo>
                  <a:pt x="771" y="21187"/>
                </a:lnTo>
                <a:lnTo>
                  <a:pt x="0" y="19840"/>
                </a:lnTo>
                <a:lnTo>
                  <a:pt x="438" y="18941"/>
                </a:lnTo>
                <a:lnTo>
                  <a:pt x="1683" y="18343"/>
                </a:lnTo>
                <a:lnTo>
                  <a:pt x="3466" y="17943"/>
                </a:lnTo>
                <a:lnTo>
                  <a:pt x="8464" y="17677"/>
                </a:lnTo>
                <a:lnTo>
                  <a:pt x="30844" y="17303"/>
                </a:lnTo>
                <a:lnTo>
                  <a:pt x="56298" y="17166"/>
                </a:lnTo>
                <a:lnTo>
                  <a:pt x="59878" y="18111"/>
                </a:lnTo>
                <a:lnTo>
                  <a:pt x="62265" y="19694"/>
                </a:lnTo>
                <a:lnTo>
                  <a:pt x="66095" y="24528"/>
                </a:lnTo>
                <a:lnTo>
                  <a:pt x="65457" y="24924"/>
                </a:lnTo>
                <a:lnTo>
                  <a:pt x="64079" y="25189"/>
                </a:lnTo>
                <a:lnTo>
                  <a:pt x="62208" y="25365"/>
                </a:lnTo>
                <a:lnTo>
                  <a:pt x="59055" y="25483"/>
                </a:lnTo>
                <a:lnTo>
                  <a:pt x="45517" y="25648"/>
                </a:lnTo>
                <a:lnTo>
                  <a:pt x="2417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5"/>
          <p:cNvSpPr/>
          <p:nvPr/>
        </p:nvSpPr>
        <p:spPr>
          <a:xfrm>
            <a:off x="2197417" y="1783080"/>
            <a:ext cx="419526" cy="325756"/>
          </a:xfrm>
          <a:custGeom>
            <a:avLst/>
            <a:gdLst/>
            <a:ahLst/>
            <a:cxnLst/>
            <a:rect l="0" t="0" r="0" b="0"/>
            <a:pathLst>
              <a:path w="419526" h="325756">
                <a:moveTo>
                  <a:pt x="154305" y="60007"/>
                </a:moveTo>
                <a:lnTo>
                  <a:pt x="158856" y="50905"/>
                </a:lnTo>
                <a:lnTo>
                  <a:pt x="163054" y="47272"/>
                </a:lnTo>
                <a:lnTo>
                  <a:pt x="175338" y="40694"/>
                </a:lnTo>
                <a:lnTo>
                  <a:pt x="187783" y="37136"/>
                </a:lnTo>
                <a:lnTo>
                  <a:pt x="193769" y="36187"/>
                </a:lnTo>
                <a:lnTo>
                  <a:pt x="201569" y="34602"/>
                </a:lnTo>
                <a:lnTo>
                  <a:pt x="220396" y="30301"/>
                </a:lnTo>
                <a:lnTo>
                  <a:pt x="252416" y="22524"/>
                </a:lnTo>
                <a:lnTo>
                  <a:pt x="265432" y="20731"/>
                </a:lnTo>
                <a:lnTo>
                  <a:pt x="279825" y="19536"/>
                </a:lnTo>
                <a:lnTo>
                  <a:pt x="295135" y="18739"/>
                </a:lnTo>
                <a:lnTo>
                  <a:pt x="311057" y="17255"/>
                </a:lnTo>
                <a:lnTo>
                  <a:pt x="327386" y="15313"/>
                </a:lnTo>
                <a:lnTo>
                  <a:pt x="343987" y="13066"/>
                </a:lnTo>
                <a:lnTo>
                  <a:pt x="356960" y="11568"/>
                </a:lnTo>
                <a:lnTo>
                  <a:pt x="367513" y="10570"/>
                </a:lnTo>
                <a:lnTo>
                  <a:pt x="376454" y="9904"/>
                </a:lnTo>
                <a:lnTo>
                  <a:pt x="385272" y="9460"/>
                </a:lnTo>
                <a:lnTo>
                  <a:pt x="402689" y="8967"/>
                </a:lnTo>
                <a:lnTo>
                  <a:pt x="407525" y="7882"/>
                </a:lnTo>
                <a:lnTo>
                  <a:pt x="409795" y="6207"/>
                </a:lnTo>
                <a:lnTo>
                  <a:pt x="410357" y="4138"/>
                </a:lnTo>
                <a:lnTo>
                  <a:pt x="408826" y="2759"/>
                </a:lnTo>
                <a:lnTo>
                  <a:pt x="402046" y="1226"/>
                </a:lnTo>
                <a:lnTo>
                  <a:pt x="395666" y="817"/>
                </a:lnTo>
                <a:lnTo>
                  <a:pt x="378416" y="363"/>
                </a:lnTo>
                <a:lnTo>
                  <a:pt x="319141" y="21"/>
                </a:lnTo>
                <a:lnTo>
                  <a:pt x="188523" y="0"/>
                </a:lnTo>
                <a:lnTo>
                  <a:pt x="176498" y="2540"/>
                </a:lnTo>
                <a:lnTo>
                  <a:pt x="165568" y="7381"/>
                </a:lnTo>
                <a:lnTo>
                  <a:pt x="164671" y="10635"/>
                </a:lnTo>
                <a:lnTo>
                  <a:pt x="164073" y="15662"/>
                </a:lnTo>
                <a:lnTo>
                  <a:pt x="163675" y="21872"/>
                </a:lnTo>
                <a:lnTo>
                  <a:pt x="163232" y="33850"/>
                </a:lnTo>
                <a:lnTo>
                  <a:pt x="162948" y="57063"/>
                </a:lnTo>
                <a:lnTo>
                  <a:pt x="161972" y="61854"/>
                </a:lnTo>
                <a:lnTo>
                  <a:pt x="158347" y="69718"/>
                </a:lnTo>
                <a:lnTo>
                  <a:pt x="150952" y="84051"/>
                </a:lnTo>
                <a:lnTo>
                  <a:pt x="110396" y="164988"/>
                </a:lnTo>
                <a:lnTo>
                  <a:pt x="105030" y="177619"/>
                </a:lnTo>
                <a:lnTo>
                  <a:pt x="101452" y="187945"/>
                </a:lnTo>
                <a:lnTo>
                  <a:pt x="99067" y="196734"/>
                </a:lnTo>
                <a:lnTo>
                  <a:pt x="98430" y="202593"/>
                </a:lnTo>
                <a:lnTo>
                  <a:pt x="98957" y="206500"/>
                </a:lnTo>
                <a:lnTo>
                  <a:pt x="100262" y="209104"/>
                </a:lnTo>
                <a:lnTo>
                  <a:pt x="102084" y="209887"/>
                </a:lnTo>
                <a:lnTo>
                  <a:pt x="104251" y="209457"/>
                </a:lnTo>
                <a:lnTo>
                  <a:pt x="119124" y="201923"/>
                </a:lnTo>
                <a:lnTo>
                  <a:pt x="129461" y="199281"/>
                </a:lnTo>
                <a:lnTo>
                  <a:pt x="141358" y="197154"/>
                </a:lnTo>
                <a:lnTo>
                  <a:pt x="148531" y="195253"/>
                </a:lnTo>
                <a:lnTo>
                  <a:pt x="156171" y="193034"/>
                </a:lnTo>
                <a:lnTo>
                  <a:pt x="163169" y="190602"/>
                </a:lnTo>
                <a:lnTo>
                  <a:pt x="176024" y="185359"/>
                </a:lnTo>
                <a:lnTo>
                  <a:pt x="185930" y="182628"/>
                </a:lnTo>
                <a:lnTo>
                  <a:pt x="198248" y="179854"/>
                </a:lnTo>
                <a:lnTo>
                  <a:pt x="212175" y="177053"/>
                </a:lnTo>
                <a:lnTo>
                  <a:pt x="225270" y="175185"/>
                </a:lnTo>
                <a:lnTo>
                  <a:pt x="237810" y="173940"/>
                </a:lnTo>
                <a:lnTo>
                  <a:pt x="249980" y="173110"/>
                </a:lnTo>
                <a:lnTo>
                  <a:pt x="271122" y="172187"/>
                </a:lnTo>
                <a:lnTo>
                  <a:pt x="280760" y="171941"/>
                </a:lnTo>
                <a:lnTo>
                  <a:pt x="292901" y="172730"/>
                </a:lnTo>
                <a:lnTo>
                  <a:pt x="306710" y="174208"/>
                </a:lnTo>
                <a:lnTo>
                  <a:pt x="321631" y="176146"/>
                </a:lnTo>
                <a:lnTo>
                  <a:pt x="333483" y="178391"/>
                </a:lnTo>
                <a:lnTo>
                  <a:pt x="343289" y="180839"/>
                </a:lnTo>
                <a:lnTo>
                  <a:pt x="368733" y="188837"/>
                </a:lnTo>
                <a:lnTo>
                  <a:pt x="377267" y="191614"/>
                </a:lnTo>
                <a:lnTo>
                  <a:pt x="389289" y="197239"/>
                </a:lnTo>
                <a:lnTo>
                  <a:pt x="401413" y="205761"/>
                </a:lnTo>
                <a:lnTo>
                  <a:pt x="411037" y="214319"/>
                </a:lnTo>
                <a:lnTo>
                  <a:pt x="414042" y="217174"/>
                </a:lnTo>
                <a:lnTo>
                  <a:pt x="416046" y="220982"/>
                </a:lnTo>
                <a:lnTo>
                  <a:pt x="418272" y="230294"/>
                </a:lnTo>
                <a:lnTo>
                  <a:pt x="419261" y="238243"/>
                </a:lnTo>
                <a:lnTo>
                  <a:pt x="419525" y="241696"/>
                </a:lnTo>
                <a:lnTo>
                  <a:pt x="418748" y="244950"/>
                </a:lnTo>
                <a:lnTo>
                  <a:pt x="413104" y="255034"/>
                </a:lnTo>
                <a:lnTo>
                  <a:pt x="408075" y="264478"/>
                </a:lnTo>
                <a:lnTo>
                  <a:pt x="400124" y="272486"/>
                </a:lnTo>
                <a:lnTo>
                  <a:pt x="389288" y="279220"/>
                </a:lnTo>
                <a:lnTo>
                  <a:pt x="382398" y="282349"/>
                </a:lnTo>
                <a:lnTo>
                  <a:pt x="374947" y="285387"/>
                </a:lnTo>
                <a:lnTo>
                  <a:pt x="366170" y="287413"/>
                </a:lnTo>
                <a:lnTo>
                  <a:pt x="356508" y="288764"/>
                </a:lnTo>
                <a:lnTo>
                  <a:pt x="346257" y="289664"/>
                </a:lnTo>
                <a:lnTo>
                  <a:pt x="336566" y="291217"/>
                </a:lnTo>
                <a:lnTo>
                  <a:pt x="327247" y="293204"/>
                </a:lnTo>
                <a:lnTo>
                  <a:pt x="318177" y="295482"/>
                </a:lnTo>
                <a:lnTo>
                  <a:pt x="303558" y="297953"/>
                </a:lnTo>
                <a:lnTo>
                  <a:pt x="264455" y="303238"/>
                </a:lnTo>
                <a:lnTo>
                  <a:pt x="194244" y="311569"/>
                </a:lnTo>
                <a:lnTo>
                  <a:pt x="131733" y="317227"/>
                </a:lnTo>
                <a:lnTo>
                  <a:pt x="54590" y="32322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6"/>
          <p:cNvSpPr/>
          <p:nvPr/>
        </p:nvSpPr>
        <p:spPr>
          <a:xfrm>
            <a:off x="2008822" y="2246359"/>
            <a:ext cx="925831" cy="25354"/>
          </a:xfrm>
          <a:custGeom>
            <a:avLst/>
            <a:gdLst/>
            <a:ahLst/>
            <a:cxnLst/>
            <a:rect l="0" t="0" r="0" b="0"/>
            <a:pathLst>
              <a:path w="925831" h="25354">
                <a:moveTo>
                  <a:pt x="0" y="25353"/>
                </a:moveTo>
                <a:lnTo>
                  <a:pt x="18203" y="20802"/>
                </a:lnTo>
                <a:lnTo>
                  <a:pt x="29281" y="18509"/>
                </a:lnTo>
                <a:lnTo>
                  <a:pt x="56829" y="13421"/>
                </a:lnTo>
                <a:lnTo>
                  <a:pt x="74081" y="11683"/>
                </a:lnTo>
                <a:lnTo>
                  <a:pt x="93202" y="10525"/>
                </a:lnTo>
                <a:lnTo>
                  <a:pt x="131911" y="9238"/>
                </a:lnTo>
                <a:lnTo>
                  <a:pt x="164989" y="8666"/>
                </a:lnTo>
                <a:lnTo>
                  <a:pt x="260447" y="3793"/>
                </a:lnTo>
                <a:lnTo>
                  <a:pt x="395472" y="1483"/>
                </a:lnTo>
                <a:lnTo>
                  <a:pt x="623689" y="0"/>
                </a:lnTo>
                <a:lnTo>
                  <a:pt x="711217" y="2338"/>
                </a:lnTo>
                <a:lnTo>
                  <a:pt x="759895" y="4295"/>
                </a:lnTo>
                <a:lnTo>
                  <a:pt x="797109" y="6551"/>
                </a:lnTo>
                <a:lnTo>
                  <a:pt x="826681" y="9009"/>
                </a:lnTo>
                <a:lnTo>
                  <a:pt x="880895" y="14478"/>
                </a:lnTo>
                <a:lnTo>
                  <a:pt x="890158" y="15245"/>
                </a:lnTo>
                <a:lnTo>
                  <a:pt x="897287" y="16710"/>
                </a:lnTo>
                <a:lnTo>
                  <a:pt x="902991" y="18638"/>
                </a:lnTo>
                <a:lnTo>
                  <a:pt x="907747" y="20877"/>
                </a:lnTo>
                <a:lnTo>
                  <a:pt x="911869" y="22369"/>
                </a:lnTo>
                <a:lnTo>
                  <a:pt x="915570" y="23363"/>
                </a:lnTo>
                <a:lnTo>
                  <a:pt x="925830" y="253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7"/>
          <p:cNvSpPr/>
          <p:nvPr/>
        </p:nvSpPr>
        <p:spPr>
          <a:xfrm>
            <a:off x="1906543" y="2401608"/>
            <a:ext cx="505187" cy="315875"/>
          </a:xfrm>
          <a:custGeom>
            <a:avLst/>
            <a:gdLst/>
            <a:ahLst/>
            <a:cxnLst/>
            <a:rect l="0" t="0" r="0" b="0"/>
            <a:pathLst>
              <a:path w="505187" h="315875">
                <a:moveTo>
                  <a:pt x="119424" y="32981"/>
                </a:moveTo>
                <a:lnTo>
                  <a:pt x="123975" y="28431"/>
                </a:lnTo>
                <a:lnTo>
                  <a:pt x="135906" y="21050"/>
                </a:lnTo>
                <a:lnTo>
                  <a:pt x="146117" y="18154"/>
                </a:lnTo>
                <a:lnTo>
                  <a:pt x="157005" y="15914"/>
                </a:lnTo>
                <a:lnTo>
                  <a:pt x="168194" y="11743"/>
                </a:lnTo>
                <a:lnTo>
                  <a:pt x="175750" y="10250"/>
                </a:lnTo>
                <a:lnTo>
                  <a:pt x="184597" y="9255"/>
                </a:lnTo>
                <a:lnTo>
                  <a:pt x="194305" y="8591"/>
                </a:lnTo>
                <a:lnTo>
                  <a:pt x="204587" y="7196"/>
                </a:lnTo>
                <a:lnTo>
                  <a:pt x="215252" y="5314"/>
                </a:lnTo>
                <a:lnTo>
                  <a:pt x="226172" y="3107"/>
                </a:lnTo>
                <a:lnTo>
                  <a:pt x="240119" y="1635"/>
                </a:lnTo>
                <a:lnTo>
                  <a:pt x="256085" y="654"/>
                </a:lnTo>
                <a:lnTo>
                  <a:pt x="273396" y="0"/>
                </a:lnTo>
                <a:lnTo>
                  <a:pt x="288747" y="516"/>
                </a:lnTo>
                <a:lnTo>
                  <a:pt x="302791" y="1813"/>
                </a:lnTo>
                <a:lnTo>
                  <a:pt x="315964" y="3630"/>
                </a:lnTo>
                <a:lnTo>
                  <a:pt x="327603" y="4841"/>
                </a:lnTo>
                <a:lnTo>
                  <a:pt x="338220" y="5649"/>
                </a:lnTo>
                <a:lnTo>
                  <a:pt x="348156" y="6188"/>
                </a:lnTo>
                <a:lnTo>
                  <a:pt x="357637" y="7499"/>
                </a:lnTo>
                <a:lnTo>
                  <a:pt x="366815" y="9326"/>
                </a:lnTo>
                <a:lnTo>
                  <a:pt x="375791" y="11496"/>
                </a:lnTo>
                <a:lnTo>
                  <a:pt x="384633" y="13895"/>
                </a:lnTo>
                <a:lnTo>
                  <a:pt x="402077" y="19101"/>
                </a:lnTo>
                <a:lnTo>
                  <a:pt x="416815" y="24590"/>
                </a:lnTo>
                <a:lnTo>
                  <a:pt x="429715" y="31157"/>
                </a:lnTo>
                <a:lnTo>
                  <a:pt x="441799" y="40426"/>
                </a:lnTo>
                <a:lnTo>
                  <a:pt x="446736" y="45564"/>
                </a:lnTo>
                <a:lnTo>
                  <a:pt x="450979" y="50895"/>
                </a:lnTo>
                <a:lnTo>
                  <a:pt x="454761" y="56354"/>
                </a:lnTo>
                <a:lnTo>
                  <a:pt x="461502" y="64959"/>
                </a:lnTo>
                <a:lnTo>
                  <a:pt x="467674" y="72911"/>
                </a:lnTo>
                <a:lnTo>
                  <a:pt x="470653" y="77699"/>
                </a:lnTo>
                <a:lnTo>
                  <a:pt x="473592" y="82796"/>
                </a:lnTo>
                <a:lnTo>
                  <a:pt x="475551" y="88098"/>
                </a:lnTo>
                <a:lnTo>
                  <a:pt x="476857" y="93539"/>
                </a:lnTo>
                <a:lnTo>
                  <a:pt x="477728" y="99070"/>
                </a:lnTo>
                <a:lnTo>
                  <a:pt x="478308" y="104664"/>
                </a:lnTo>
                <a:lnTo>
                  <a:pt x="478695" y="110297"/>
                </a:lnTo>
                <a:lnTo>
                  <a:pt x="478953" y="115958"/>
                </a:lnTo>
                <a:lnTo>
                  <a:pt x="478172" y="121637"/>
                </a:lnTo>
                <a:lnTo>
                  <a:pt x="476700" y="127327"/>
                </a:lnTo>
                <a:lnTo>
                  <a:pt x="474765" y="133026"/>
                </a:lnTo>
                <a:lnTo>
                  <a:pt x="471571" y="138731"/>
                </a:lnTo>
                <a:lnTo>
                  <a:pt x="467536" y="144438"/>
                </a:lnTo>
                <a:lnTo>
                  <a:pt x="462941" y="150149"/>
                </a:lnTo>
                <a:lnTo>
                  <a:pt x="452756" y="159033"/>
                </a:lnTo>
                <a:lnTo>
                  <a:pt x="401756" y="193355"/>
                </a:lnTo>
                <a:lnTo>
                  <a:pt x="388608" y="199905"/>
                </a:lnTo>
                <a:lnTo>
                  <a:pt x="372223" y="207129"/>
                </a:lnTo>
                <a:lnTo>
                  <a:pt x="353679" y="214802"/>
                </a:lnTo>
                <a:lnTo>
                  <a:pt x="337507" y="221823"/>
                </a:lnTo>
                <a:lnTo>
                  <a:pt x="309377" y="234703"/>
                </a:lnTo>
                <a:lnTo>
                  <a:pt x="292732" y="240805"/>
                </a:lnTo>
                <a:lnTo>
                  <a:pt x="274015" y="246778"/>
                </a:lnTo>
                <a:lnTo>
                  <a:pt x="253917" y="252665"/>
                </a:lnTo>
                <a:lnTo>
                  <a:pt x="231946" y="258495"/>
                </a:lnTo>
                <a:lnTo>
                  <a:pt x="184674" y="270052"/>
                </a:lnTo>
                <a:lnTo>
                  <a:pt x="165781" y="273896"/>
                </a:lnTo>
                <a:lnTo>
                  <a:pt x="150329" y="276459"/>
                </a:lnTo>
                <a:lnTo>
                  <a:pt x="137170" y="278167"/>
                </a:lnTo>
                <a:lnTo>
                  <a:pt x="122682" y="279306"/>
                </a:lnTo>
                <a:lnTo>
                  <a:pt x="107308" y="280065"/>
                </a:lnTo>
                <a:lnTo>
                  <a:pt x="68527" y="281134"/>
                </a:lnTo>
                <a:lnTo>
                  <a:pt x="33805" y="281495"/>
                </a:lnTo>
                <a:lnTo>
                  <a:pt x="21681" y="279005"/>
                </a:lnTo>
                <a:lnTo>
                  <a:pt x="13118" y="274723"/>
                </a:lnTo>
                <a:lnTo>
                  <a:pt x="1402" y="265982"/>
                </a:lnTo>
                <a:lnTo>
                  <a:pt x="295" y="260045"/>
                </a:lnTo>
                <a:lnTo>
                  <a:pt x="0" y="255795"/>
                </a:lnTo>
                <a:lnTo>
                  <a:pt x="755" y="252009"/>
                </a:lnTo>
                <a:lnTo>
                  <a:pt x="4135" y="245262"/>
                </a:lnTo>
                <a:lnTo>
                  <a:pt x="11393" y="236109"/>
                </a:lnTo>
                <a:lnTo>
                  <a:pt x="24126" y="227364"/>
                </a:lnTo>
                <a:lnTo>
                  <a:pt x="34525" y="221609"/>
                </a:lnTo>
                <a:lnTo>
                  <a:pt x="46448" y="215876"/>
                </a:lnTo>
                <a:lnTo>
                  <a:pt x="61273" y="210153"/>
                </a:lnTo>
                <a:lnTo>
                  <a:pt x="69227" y="208246"/>
                </a:lnTo>
                <a:lnTo>
                  <a:pt x="77387" y="206974"/>
                </a:lnTo>
                <a:lnTo>
                  <a:pt x="85684" y="206127"/>
                </a:lnTo>
                <a:lnTo>
                  <a:pt x="94073" y="205562"/>
                </a:lnTo>
                <a:lnTo>
                  <a:pt x="102524" y="205185"/>
                </a:lnTo>
                <a:lnTo>
                  <a:pt x="111014" y="204934"/>
                </a:lnTo>
                <a:lnTo>
                  <a:pt x="122390" y="203814"/>
                </a:lnTo>
                <a:lnTo>
                  <a:pt x="135689" y="202115"/>
                </a:lnTo>
                <a:lnTo>
                  <a:pt x="150270" y="200029"/>
                </a:lnTo>
                <a:lnTo>
                  <a:pt x="163800" y="199592"/>
                </a:lnTo>
                <a:lnTo>
                  <a:pt x="176631" y="200253"/>
                </a:lnTo>
                <a:lnTo>
                  <a:pt x="188994" y="201646"/>
                </a:lnTo>
                <a:lnTo>
                  <a:pt x="200094" y="202574"/>
                </a:lnTo>
                <a:lnTo>
                  <a:pt x="210352" y="203193"/>
                </a:lnTo>
                <a:lnTo>
                  <a:pt x="229369" y="203881"/>
                </a:lnTo>
                <a:lnTo>
                  <a:pt x="247346" y="204187"/>
                </a:lnTo>
                <a:lnTo>
                  <a:pt x="256140" y="205221"/>
                </a:lnTo>
                <a:lnTo>
                  <a:pt x="264861" y="206863"/>
                </a:lnTo>
                <a:lnTo>
                  <a:pt x="273532" y="208910"/>
                </a:lnTo>
                <a:lnTo>
                  <a:pt x="282170" y="211227"/>
                </a:lnTo>
                <a:lnTo>
                  <a:pt x="299388" y="216342"/>
                </a:lnTo>
                <a:lnTo>
                  <a:pt x="310838" y="220944"/>
                </a:lnTo>
                <a:lnTo>
                  <a:pt x="324185" y="226870"/>
                </a:lnTo>
                <a:lnTo>
                  <a:pt x="338799" y="233678"/>
                </a:lnTo>
                <a:lnTo>
                  <a:pt x="351399" y="239169"/>
                </a:lnTo>
                <a:lnTo>
                  <a:pt x="362657" y="243782"/>
                </a:lnTo>
                <a:lnTo>
                  <a:pt x="373019" y="247810"/>
                </a:lnTo>
                <a:lnTo>
                  <a:pt x="381832" y="251448"/>
                </a:lnTo>
                <a:lnTo>
                  <a:pt x="396705" y="258030"/>
                </a:lnTo>
                <a:lnTo>
                  <a:pt x="409665" y="266671"/>
                </a:lnTo>
                <a:lnTo>
                  <a:pt x="415788" y="271642"/>
                </a:lnTo>
                <a:lnTo>
                  <a:pt x="442609" y="292291"/>
                </a:lnTo>
                <a:lnTo>
                  <a:pt x="456102" y="300630"/>
                </a:lnTo>
                <a:lnTo>
                  <a:pt x="465274" y="305289"/>
                </a:lnTo>
                <a:lnTo>
                  <a:pt x="475792" y="312314"/>
                </a:lnTo>
                <a:lnTo>
                  <a:pt x="481962" y="314292"/>
                </a:lnTo>
                <a:lnTo>
                  <a:pt x="496566" y="315666"/>
                </a:lnTo>
                <a:lnTo>
                  <a:pt x="505186" y="3158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8"/>
          <p:cNvSpPr/>
          <p:nvPr/>
        </p:nvSpPr>
        <p:spPr>
          <a:xfrm>
            <a:off x="2583179" y="2400300"/>
            <a:ext cx="415193" cy="342901"/>
          </a:xfrm>
          <a:custGeom>
            <a:avLst/>
            <a:gdLst/>
            <a:ahLst/>
            <a:cxnLst/>
            <a:rect l="0" t="0" r="0" b="0"/>
            <a:pathLst>
              <a:path w="415193" h="342901">
                <a:moveTo>
                  <a:pt x="0" y="0"/>
                </a:moveTo>
                <a:lnTo>
                  <a:pt x="77775" y="0"/>
                </a:lnTo>
                <a:lnTo>
                  <a:pt x="94713" y="952"/>
                </a:lnTo>
                <a:lnTo>
                  <a:pt x="153794" y="5891"/>
                </a:lnTo>
                <a:lnTo>
                  <a:pt x="180748" y="7380"/>
                </a:lnTo>
                <a:lnTo>
                  <a:pt x="222572" y="8043"/>
                </a:lnTo>
                <a:lnTo>
                  <a:pt x="248394" y="8219"/>
                </a:lnTo>
                <a:lnTo>
                  <a:pt x="272276" y="9289"/>
                </a:lnTo>
                <a:lnTo>
                  <a:pt x="294865" y="10955"/>
                </a:lnTo>
                <a:lnTo>
                  <a:pt x="316592" y="13018"/>
                </a:lnTo>
                <a:lnTo>
                  <a:pt x="333934" y="14394"/>
                </a:lnTo>
                <a:lnTo>
                  <a:pt x="348353" y="15311"/>
                </a:lnTo>
                <a:lnTo>
                  <a:pt x="360823" y="15922"/>
                </a:lnTo>
                <a:lnTo>
                  <a:pt x="370089" y="17282"/>
                </a:lnTo>
                <a:lnTo>
                  <a:pt x="382924" y="21333"/>
                </a:lnTo>
                <a:lnTo>
                  <a:pt x="395505" y="24418"/>
                </a:lnTo>
                <a:lnTo>
                  <a:pt x="398925" y="26756"/>
                </a:lnTo>
                <a:lnTo>
                  <a:pt x="405265" y="34434"/>
                </a:lnTo>
                <a:lnTo>
                  <a:pt x="414190" y="44916"/>
                </a:lnTo>
                <a:lnTo>
                  <a:pt x="415192" y="48994"/>
                </a:lnTo>
                <a:lnTo>
                  <a:pt x="414907" y="53617"/>
                </a:lnTo>
                <a:lnTo>
                  <a:pt x="413765" y="58604"/>
                </a:lnTo>
                <a:lnTo>
                  <a:pt x="412051" y="64787"/>
                </a:lnTo>
                <a:lnTo>
                  <a:pt x="407607" y="79277"/>
                </a:lnTo>
                <a:lnTo>
                  <a:pt x="406041" y="85236"/>
                </a:lnTo>
                <a:lnTo>
                  <a:pt x="404300" y="94397"/>
                </a:lnTo>
                <a:lnTo>
                  <a:pt x="400978" y="101032"/>
                </a:lnTo>
                <a:lnTo>
                  <a:pt x="395907" y="109264"/>
                </a:lnTo>
                <a:lnTo>
                  <a:pt x="389668" y="118563"/>
                </a:lnTo>
                <a:lnTo>
                  <a:pt x="379794" y="131429"/>
                </a:lnTo>
                <a:lnTo>
                  <a:pt x="353583" y="163505"/>
                </a:lnTo>
                <a:lnTo>
                  <a:pt x="342402" y="176631"/>
                </a:lnTo>
                <a:lnTo>
                  <a:pt x="333043" y="187286"/>
                </a:lnTo>
                <a:lnTo>
                  <a:pt x="317564" y="204206"/>
                </a:lnTo>
                <a:lnTo>
                  <a:pt x="298140" y="224441"/>
                </a:lnTo>
                <a:lnTo>
                  <a:pt x="286177" y="236594"/>
                </a:lnTo>
                <a:lnTo>
                  <a:pt x="281273" y="242502"/>
                </a:lnTo>
                <a:lnTo>
                  <a:pt x="277050" y="248345"/>
                </a:lnTo>
                <a:lnTo>
                  <a:pt x="273283" y="254146"/>
                </a:lnTo>
                <a:lnTo>
                  <a:pt x="264017" y="263131"/>
                </a:lnTo>
                <a:lnTo>
                  <a:pt x="258879" y="266861"/>
                </a:lnTo>
                <a:lnTo>
                  <a:pt x="253549" y="272204"/>
                </a:lnTo>
                <a:lnTo>
                  <a:pt x="248090" y="278624"/>
                </a:lnTo>
                <a:lnTo>
                  <a:pt x="242546" y="285762"/>
                </a:lnTo>
                <a:lnTo>
                  <a:pt x="233846" y="296233"/>
                </a:lnTo>
                <a:lnTo>
                  <a:pt x="225050" y="306165"/>
                </a:lnTo>
                <a:lnTo>
                  <a:pt x="221308" y="312603"/>
                </a:lnTo>
                <a:lnTo>
                  <a:pt x="218976" y="316987"/>
                </a:lnTo>
                <a:lnTo>
                  <a:pt x="218374" y="320862"/>
                </a:lnTo>
                <a:lnTo>
                  <a:pt x="218925" y="324398"/>
                </a:lnTo>
                <a:lnTo>
                  <a:pt x="222078" y="330867"/>
                </a:lnTo>
                <a:lnTo>
                  <a:pt x="224252" y="333925"/>
                </a:lnTo>
                <a:lnTo>
                  <a:pt x="23145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9"/>
          <p:cNvSpPr/>
          <p:nvPr/>
        </p:nvSpPr>
        <p:spPr>
          <a:xfrm>
            <a:off x="2265997" y="1740217"/>
            <a:ext cx="428626" cy="420459"/>
          </a:xfrm>
          <a:custGeom>
            <a:avLst/>
            <a:gdLst/>
            <a:ahLst/>
            <a:cxnLst/>
            <a:rect l="0" t="0" r="0" b="0"/>
            <a:pathLst>
              <a:path w="428626" h="420459">
                <a:moveTo>
                  <a:pt x="428625" y="0"/>
                </a:moveTo>
                <a:lnTo>
                  <a:pt x="421781" y="12735"/>
                </a:lnTo>
                <a:lnTo>
                  <a:pt x="416693" y="19313"/>
                </a:lnTo>
                <a:lnTo>
                  <a:pt x="414003" y="21448"/>
                </a:lnTo>
                <a:lnTo>
                  <a:pt x="411257" y="22871"/>
                </a:lnTo>
                <a:lnTo>
                  <a:pt x="408474" y="23820"/>
                </a:lnTo>
                <a:lnTo>
                  <a:pt x="402842" y="27414"/>
                </a:lnTo>
                <a:lnTo>
                  <a:pt x="391775" y="37333"/>
                </a:lnTo>
                <a:lnTo>
                  <a:pt x="379862" y="49930"/>
                </a:lnTo>
                <a:lnTo>
                  <a:pt x="361868" y="71404"/>
                </a:lnTo>
                <a:lnTo>
                  <a:pt x="349830" y="83798"/>
                </a:lnTo>
                <a:lnTo>
                  <a:pt x="336090" y="96823"/>
                </a:lnTo>
                <a:lnTo>
                  <a:pt x="309394" y="121137"/>
                </a:lnTo>
                <a:lnTo>
                  <a:pt x="291178" y="138294"/>
                </a:lnTo>
                <a:lnTo>
                  <a:pt x="263962" y="164830"/>
                </a:lnTo>
                <a:lnTo>
                  <a:pt x="141787" y="286839"/>
                </a:lnTo>
                <a:lnTo>
                  <a:pt x="59100" y="376310"/>
                </a:lnTo>
                <a:lnTo>
                  <a:pt x="20882" y="415963"/>
                </a:lnTo>
                <a:lnTo>
                  <a:pt x="16778" y="419231"/>
                </a:lnTo>
                <a:lnTo>
                  <a:pt x="14043" y="420458"/>
                </a:lnTo>
                <a:lnTo>
                  <a:pt x="5102" y="420133"/>
                </a:lnTo>
                <a:lnTo>
                  <a:pt x="3401" y="419153"/>
                </a:lnTo>
                <a:lnTo>
                  <a:pt x="2268" y="417548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0"/>
          <p:cNvSpPr/>
          <p:nvPr/>
        </p:nvSpPr>
        <p:spPr>
          <a:xfrm>
            <a:off x="2403157" y="1351134"/>
            <a:ext cx="77144" cy="322275"/>
          </a:xfrm>
          <a:custGeom>
            <a:avLst/>
            <a:gdLst/>
            <a:ahLst/>
            <a:cxnLst/>
            <a:rect l="0" t="0" r="0" b="0"/>
            <a:pathLst>
              <a:path w="77144" h="322275">
                <a:moveTo>
                  <a:pt x="0" y="114763"/>
                </a:moveTo>
                <a:lnTo>
                  <a:pt x="0" y="101993"/>
                </a:lnTo>
                <a:lnTo>
                  <a:pt x="953" y="99582"/>
                </a:lnTo>
                <a:lnTo>
                  <a:pt x="2540" y="97022"/>
                </a:lnTo>
                <a:lnTo>
                  <a:pt x="4551" y="94363"/>
                </a:lnTo>
                <a:lnTo>
                  <a:pt x="7797" y="88781"/>
                </a:lnTo>
                <a:lnTo>
                  <a:pt x="16483" y="72418"/>
                </a:lnTo>
                <a:lnTo>
                  <a:pt x="20513" y="65578"/>
                </a:lnTo>
                <a:lnTo>
                  <a:pt x="24153" y="60066"/>
                </a:lnTo>
                <a:lnTo>
                  <a:pt x="27532" y="55438"/>
                </a:lnTo>
                <a:lnTo>
                  <a:pt x="30737" y="51401"/>
                </a:lnTo>
                <a:lnTo>
                  <a:pt x="33826" y="47756"/>
                </a:lnTo>
                <a:lnTo>
                  <a:pt x="36839" y="44374"/>
                </a:lnTo>
                <a:lnTo>
                  <a:pt x="39799" y="39262"/>
                </a:lnTo>
                <a:lnTo>
                  <a:pt x="42725" y="32997"/>
                </a:lnTo>
                <a:lnTo>
                  <a:pt x="45628" y="25962"/>
                </a:lnTo>
                <a:lnTo>
                  <a:pt x="48516" y="20320"/>
                </a:lnTo>
                <a:lnTo>
                  <a:pt x="51394" y="15606"/>
                </a:lnTo>
                <a:lnTo>
                  <a:pt x="54265" y="11511"/>
                </a:lnTo>
                <a:lnTo>
                  <a:pt x="56179" y="7828"/>
                </a:lnTo>
                <a:lnTo>
                  <a:pt x="58306" y="1197"/>
                </a:lnTo>
                <a:lnTo>
                  <a:pt x="58873" y="0"/>
                </a:lnTo>
                <a:lnTo>
                  <a:pt x="59251" y="154"/>
                </a:lnTo>
                <a:lnTo>
                  <a:pt x="59504" y="1209"/>
                </a:lnTo>
                <a:lnTo>
                  <a:pt x="60624" y="1913"/>
                </a:lnTo>
                <a:lnTo>
                  <a:pt x="62323" y="2382"/>
                </a:lnTo>
                <a:lnTo>
                  <a:pt x="64409" y="2695"/>
                </a:lnTo>
                <a:lnTo>
                  <a:pt x="65799" y="3856"/>
                </a:lnTo>
                <a:lnTo>
                  <a:pt x="66726" y="5583"/>
                </a:lnTo>
                <a:lnTo>
                  <a:pt x="67756" y="10041"/>
                </a:lnTo>
                <a:lnTo>
                  <a:pt x="68471" y="18905"/>
                </a:lnTo>
                <a:lnTo>
                  <a:pt x="69460" y="21330"/>
                </a:lnTo>
                <a:lnTo>
                  <a:pt x="71072" y="24852"/>
                </a:lnTo>
                <a:lnTo>
                  <a:pt x="73099" y="29105"/>
                </a:lnTo>
                <a:lnTo>
                  <a:pt x="75351" y="38910"/>
                </a:lnTo>
                <a:lnTo>
                  <a:pt x="75951" y="44192"/>
                </a:lnTo>
                <a:lnTo>
                  <a:pt x="76352" y="49618"/>
                </a:lnTo>
                <a:lnTo>
                  <a:pt x="76619" y="55141"/>
                </a:lnTo>
                <a:lnTo>
                  <a:pt x="76915" y="66357"/>
                </a:lnTo>
                <a:lnTo>
                  <a:pt x="77143" y="111912"/>
                </a:lnTo>
                <a:lnTo>
                  <a:pt x="76194" y="117625"/>
                </a:lnTo>
                <a:lnTo>
                  <a:pt x="74609" y="123339"/>
                </a:lnTo>
                <a:lnTo>
                  <a:pt x="72599" y="129053"/>
                </a:lnTo>
                <a:lnTo>
                  <a:pt x="71259" y="135719"/>
                </a:lnTo>
                <a:lnTo>
                  <a:pt x="70366" y="143021"/>
                </a:lnTo>
                <a:lnTo>
                  <a:pt x="69771" y="150747"/>
                </a:lnTo>
                <a:lnTo>
                  <a:pt x="68421" y="159707"/>
                </a:lnTo>
                <a:lnTo>
                  <a:pt x="66569" y="169491"/>
                </a:lnTo>
                <a:lnTo>
                  <a:pt x="64382" y="179823"/>
                </a:lnTo>
                <a:lnTo>
                  <a:pt x="62924" y="188616"/>
                </a:lnTo>
                <a:lnTo>
                  <a:pt x="61952" y="196384"/>
                </a:lnTo>
                <a:lnTo>
                  <a:pt x="61304" y="203467"/>
                </a:lnTo>
                <a:lnTo>
                  <a:pt x="59919" y="211999"/>
                </a:lnTo>
                <a:lnTo>
                  <a:pt x="58043" y="221497"/>
                </a:lnTo>
                <a:lnTo>
                  <a:pt x="55841" y="231639"/>
                </a:lnTo>
                <a:lnTo>
                  <a:pt x="54372" y="240305"/>
                </a:lnTo>
                <a:lnTo>
                  <a:pt x="53393" y="247988"/>
                </a:lnTo>
                <a:lnTo>
                  <a:pt x="52740" y="255015"/>
                </a:lnTo>
                <a:lnTo>
                  <a:pt x="52305" y="260652"/>
                </a:lnTo>
                <a:lnTo>
                  <a:pt x="51822" y="269455"/>
                </a:lnTo>
                <a:lnTo>
                  <a:pt x="51607" y="279082"/>
                </a:lnTo>
                <a:lnTo>
                  <a:pt x="51469" y="296235"/>
                </a:lnTo>
                <a:lnTo>
                  <a:pt x="50505" y="299561"/>
                </a:lnTo>
                <a:lnTo>
                  <a:pt x="48910" y="302732"/>
                </a:lnTo>
                <a:lnTo>
                  <a:pt x="46894" y="305798"/>
                </a:lnTo>
                <a:lnTo>
                  <a:pt x="44655" y="311745"/>
                </a:lnTo>
                <a:lnTo>
                  <a:pt x="44057" y="314664"/>
                </a:lnTo>
                <a:lnTo>
                  <a:pt x="44611" y="316611"/>
                </a:lnTo>
                <a:lnTo>
                  <a:pt x="45934" y="317908"/>
                </a:lnTo>
                <a:lnTo>
                  <a:pt x="47767" y="318773"/>
                </a:lnTo>
                <a:lnTo>
                  <a:pt x="48990" y="320302"/>
                </a:lnTo>
                <a:lnTo>
                  <a:pt x="49805" y="322274"/>
                </a:lnTo>
                <a:lnTo>
                  <a:pt x="51435" y="320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1"/>
          <p:cNvSpPr/>
          <p:nvPr/>
        </p:nvSpPr>
        <p:spPr>
          <a:xfrm>
            <a:off x="2240279" y="1671637"/>
            <a:ext cx="420054" cy="17146"/>
          </a:xfrm>
          <a:custGeom>
            <a:avLst/>
            <a:gdLst/>
            <a:ahLst/>
            <a:cxnLst/>
            <a:rect l="0" t="0" r="0" b="0"/>
            <a:pathLst>
              <a:path w="420054" h="17146">
                <a:moveTo>
                  <a:pt x="0" y="0"/>
                </a:moveTo>
                <a:lnTo>
                  <a:pt x="43177" y="0"/>
                </a:lnTo>
                <a:lnTo>
                  <a:pt x="54502" y="953"/>
                </a:lnTo>
                <a:lnTo>
                  <a:pt x="67767" y="2540"/>
                </a:lnTo>
                <a:lnTo>
                  <a:pt x="82326" y="4551"/>
                </a:lnTo>
                <a:lnTo>
                  <a:pt x="96794" y="5891"/>
                </a:lnTo>
                <a:lnTo>
                  <a:pt x="111202" y="6785"/>
                </a:lnTo>
                <a:lnTo>
                  <a:pt x="125570" y="7381"/>
                </a:lnTo>
                <a:lnTo>
                  <a:pt x="318724" y="8526"/>
                </a:lnTo>
                <a:lnTo>
                  <a:pt x="335355" y="8542"/>
                </a:lnTo>
                <a:lnTo>
                  <a:pt x="348348" y="9504"/>
                </a:lnTo>
                <a:lnTo>
                  <a:pt x="358915" y="11099"/>
                </a:lnTo>
                <a:lnTo>
                  <a:pt x="367864" y="13114"/>
                </a:lnTo>
                <a:lnTo>
                  <a:pt x="375735" y="14458"/>
                </a:lnTo>
                <a:lnTo>
                  <a:pt x="382888" y="15354"/>
                </a:lnTo>
                <a:lnTo>
                  <a:pt x="389561" y="15951"/>
                </a:lnTo>
                <a:lnTo>
                  <a:pt x="394963" y="16349"/>
                </a:lnTo>
                <a:lnTo>
                  <a:pt x="403504" y="16791"/>
                </a:lnTo>
                <a:lnTo>
                  <a:pt x="410476" y="16988"/>
                </a:lnTo>
                <a:lnTo>
                  <a:pt x="42005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2"/>
          <p:cNvSpPr/>
          <p:nvPr/>
        </p:nvSpPr>
        <p:spPr>
          <a:xfrm>
            <a:off x="474344" y="2417445"/>
            <a:ext cx="865824" cy="437198"/>
          </a:xfrm>
          <a:custGeom>
            <a:avLst/>
            <a:gdLst/>
            <a:ahLst/>
            <a:cxnLst/>
            <a:rect l="0" t="0" r="0" b="0"/>
            <a:pathLst>
              <a:path w="865824" h="437198">
                <a:moveTo>
                  <a:pt x="865823" y="0"/>
                </a:moveTo>
                <a:lnTo>
                  <a:pt x="812005" y="0"/>
                </a:lnTo>
                <a:lnTo>
                  <a:pt x="788564" y="5080"/>
                </a:lnTo>
                <a:lnTo>
                  <a:pt x="763858" y="11782"/>
                </a:lnTo>
                <a:lnTo>
                  <a:pt x="742689" y="16508"/>
                </a:lnTo>
                <a:lnTo>
                  <a:pt x="708362" y="26156"/>
                </a:lnTo>
                <a:lnTo>
                  <a:pt x="697984" y="28867"/>
                </a:lnTo>
                <a:lnTo>
                  <a:pt x="676293" y="39499"/>
                </a:lnTo>
                <a:lnTo>
                  <a:pt x="665175" y="46336"/>
                </a:lnTo>
                <a:lnTo>
                  <a:pt x="647285" y="55655"/>
                </a:lnTo>
                <a:lnTo>
                  <a:pt x="599467" y="78710"/>
                </a:lnTo>
                <a:lnTo>
                  <a:pt x="579668" y="87716"/>
                </a:lnTo>
                <a:lnTo>
                  <a:pt x="563610" y="94672"/>
                </a:lnTo>
                <a:lnTo>
                  <a:pt x="538149" y="105894"/>
                </a:lnTo>
                <a:lnTo>
                  <a:pt x="517307" y="117231"/>
                </a:lnTo>
                <a:lnTo>
                  <a:pt x="498520" y="126080"/>
                </a:lnTo>
                <a:lnTo>
                  <a:pt x="481597" y="134140"/>
                </a:lnTo>
                <a:lnTo>
                  <a:pt x="467726" y="144073"/>
                </a:lnTo>
                <a:lnTo>
                  <a:pt x="450131" y="152297"/>
                </a:lnTo>
                <a:lnTo>
                  <a:pt x="430563" y="160080"/>
                </a:lnTo>
                <a:lnTo>
                  <a:pt x="412342" y="169889"/>
                </a:lnTo>
                <a:lnTo>
                  <a:pt x="394718" y="180598"/>
                </a:lnTo>
                <a:lnTo>
                  <a:pt x="368731" y="197338"/>
                </a:lnTo>
                <a:lnTo>
                  <a:pt x="308617" y="237182"/>
                </a:lnTo>
                <a:lnTo>
                  <a:pt x="264691" y="267973"/>
                </a:lnTo>
                <a:lnTo>
                  <a:pt x="250756" y="276756"/>
                </a:lnTo>
                <a:lnTo>
                  <a:pt x="214633" y="296525"/>
                </a:lnTo>
                <a:lnTo>
                  <a:pt x="200239" y="305316"/>
                </a:lnTo>
                <a:lnTo>
                  <a:pt x="184928" y="314986"/>
                </a:lnTo>
                <a:lnTo>
                  <a:pt x="169958" y="325243"/>
                </a:lnTo>
                <a:lnTo>
                  <a:pt x="155215" y="335891"/>
                </a:lnTo>
                <a:lnTo>
                  <a:pt x="140625" y="346800"/>
                </a:lnTo>
                <a:lnTo>
                  <a:pt x="128992" y="355025"/>
                </a:lnTo>
                <a:lnTo>
                  <a:pt x="110988" y="366704"/>
                </a:lnTo>
                <a:lnTo>
                  <a:pt x="96636" y="377609"/>
                </a:lnTo>
                <a:lnTo>
                  <a:pt x="84859" y="387854"/>
                </a:lnTo>
                <a:lnTo>
                  <a:pt x="71922" y="398976"/>
                </a:lnTo>
                <a:lnTo>
                  <a:pt x="53590" y="410209"/>
                </a:lnTo>
                <a:lnTo>
                  <a:pt x="18876" y="431019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3"/>
          <p:cNvSpPr/>
          <p:nvPr/>
        </p:nvSpPr>
        <p:spPr>
          <a:xfrm>
            <a:off x="647136" y="2880530"/>
            <a:ext cx="427284" cy="282723"/>
          </a:xfrm>
          <a:custGeom>
            <a:avLst/>
            <a:gdLst/>
            <a:ahLst/>
            <a:cxnLst/>
            <a:rect l="0" t="0" r="0" b="0"/>
            <a:pathLst>
              <a:path w="427284" h="282723">
                <a:moveTo>
                  <a:pt x="92956" y="42692"/>
                </a:moveTo>
                <a:lnTo>
                  <a:pt x="88405" y="42692"/>
                </a:lnTo>
                <a:lnTo>
                  <a:pt x="87065" y="41740"/>
                </a:lnTo>
                <a:lnTo>
                  <a:pt x="86171" y="40152"/>
                </a:lnTo>
                <a:lnTo>
                  <a:pt x="85575" y="38141"/>
                </a:lnTo>
                <a:lnTo>
                  <a:pt x="87083" y="35848"/>
                </a:lnTo>
                <a:lnTo>
                  <a:pt x="93838" y="30760"/>
                </a:lnTo>
                <a:lnTo>
                  <a:pt x="100651" y="27864"/>
                </a:lnTo>
                <a:lnTo>
                  <a:pt x="110663" y="24672"/>
                </a:lnTo>
                <a:lnTo>
                  <a:pt x="130988" y="16903"/>
                </a:lnTo>
                <a:lnTo>
                  <a:pt x="140218" y="13117"/>
                </a:lnTo>
                <a:lnTo>
                  <a:pt x="148277" y="9640"/>
                </a:lnTo>
                <a:lnTo>
                  <a:pt x="155554" y="6370"/>
                </a:lnTo>
                <a:lnTo>
                  <a:pt x="168720" y="2737"/>
                </a:lnTo>
                <a:lnTo>
                  <a:pt x="179969" y="1122"/>
                </a:lnTo>
                <a:lnTo>
                  <a:pt x="192609" y="212"/>
                </a:lnTo>
                <a:lnTo>
                  <a:pt x="202651" y="0"/>
                </a:lnTo>
                <a:lnTo>
                  <a:pt x="208949" y="896"/>
                </a:lnTo>
                <a:lnTo>
                  <a:pt x="216004" y="2445"/>
                </a:lnTo>
                <a:lnTo>
                  <a:pt x="223566" y="4431"/>
                </a:lnTo>
                <a:lnTo>
                  <a:pt x="230512" y="7660"/>
                </a:lnTo>
                <a:lnTo>
                  <a:pt x="243309" y="16327"/>
                </a:lnTo>
                <a:lnTo>
                  <a:pt x="252807" y="23989"/>
                </a:lnTo>
                <a:lnTo>
                  <a:pt x="256673" y="27366"/>
                </a:lnTo>
                <a:lnTo>
                  <a:pt x="263509" y="36198"/>
                </a:lnTo>
                <a:lnTo>
                  <a:pt x="266666" y="41220"/>
                </a:lnTo>
                <a:lnTo>
                  <a:pt x="270173" y="49340"/>
                </a:lnTo>
                <a:lnTo>
                  <a:pt x="271108" y="52839"/>
                </a:lnTo>
                <a:lnTo>
                  <a:pt x="270779" y="58982"/>
                </a:lnTo>
                <a:lnTo>
                  <a:pt x="269607" y="66887"/>
                </a:lnTo>
                <a:lnTo>
                  <a:pt x="267873" y="75967"/>
                </a:lnTo>
                <a:lnTo>
                  <a:pt x="263860" y="84878"/>
                </a:lnTo>
                <a:lnTo>
                  <a:pt x="258327" y="93676"/>
                </a:lnTo>
                <a:lnTo>
                  <a:pt x="251781" y="102399"/>
                </a:lnTo>
                <a:lnTo>
                  <a:pt x="247417" y="109167"/>
                </a:lnTo>
                <a:lnTo>
                  <a:pt x="244507" y="114631"/>
                </a:lnTo>
                <a:lnTo>
                  <a:pt x="242568" y="119226"/>
                </a:lnTo>
                <a:lnTo>
                  <a:pt x="239369" y="123242"/>
                </a:lnTo>
                <a:lnTo>
                  <a:pt x="230736" y="130245"/>
                </a:lnTo>
                <a:lnTo>
                  <a:pt x="220549" y="139072"/>
                </a:lnTo>
                <a:lnTo>
                  <a:pt x="215166" y="144093"/>
                </a:lnTo>
                <a:lnTo>
                  <a:pt x="208719" y="149345"/>
                </a:lnTo>
                <a:lnTo>
                  <a:pt x="201564" y="154751"/>
                </a:lnTo>
                <a:lnTo>
                  <a:pt x="193936" y="160261"/>
                </a:lnTo>
                <a:lnTo>
                  <a:pt x="185994" y="164886"/>
                </a:lnTo>
                <a:lnTo>
                  <a:pt x="177841" y="168923"/>
                </a:lnTo>
                <a:lnTo>
                  <a:pt x="162115" y="175947"/>
                </a:lnTo>
                <a:lnTo>
                  <a:pt x="148776" y="182244"/>
                </a:lnTo>
                <a:lnTo>
                  <a:pt x="121454" y="195695"/>
                </a:lnTo>
                <a:lnTo>
                  <a:pt x="111002" y="199939"/>
                </a:lnTo>
                <a:lnTo>
                  <a:pt x="100224" y="203721"/>
                </a:lnTo>
                <a:lnTo>
                  <a:pt x="89229" y="207195"/>
                </a:lnTo>
                <a:lnTo>
                  <a:pt x="80946" y="210463"/>
                </a:lnTo>
                <a:lnTo>
                  <a:pt x="69203" y="216635"/>
                </a:lnTo>
                <a:lnTo>
                  <a:pt x="58269" y="220012"/>
                </a:lnTo>
                <a:lnTo>
                  <a:pt x="52686" y="220913"/>
                </a:lnTo>
                <a:lnTo>
                  <a:pt x="43943" y="224454"/>
                </a:lnTo>
                <a:lnTo>
                  <a:pt x="33666" y="231802"/>
                </a:lnTo>
                <a:lnTo>
                  <a:pt x="24589" y="240012"/>
                </a:lnTo>
                <a:lnTo>
                  <a:pt x="21660" y="242819"/>
                </a:lnTo>
                <a:lnTo>
                  <a:pt x="18755" y="244690"/>
                </a:lnTo>
                <a:lnTo>
                  <a:pt x="12988" y="246769"/>
                </a:lnTo>
                <a:lnTo>
                  <a:pt x="11069" y="248276"/>
                </a:lnTo>
                <a:lnTo>
                  <a:pt x="9790" y="250233"/>
                </a:lnTo>
                <a:lnTo>
                  <a:pt x="8937" y="252490"/>
                </a:lnTo>
                <a:lnTo>
                  <a:pt x="3185" y="260218"/>
                </a:lnTo>
                <a:lnTo>
                  <a:pt x="0" y="263989"/>
                </a:lnTo>
                <a:lnTo>
                  <a:pt x="4335" y="269951"/>
                </a:lnTo>
                <a:lnTo>
                  <a:pt x="8158" y="274208"/>
                </a:lnTo>
                <a:lnTo>
                  <a:pt x="11659" y="277046"/>
                </a:lnTo>
                <a:lnTo>
                  <a:pt x="18089" y="280199"/>
                </a:lnTo>
                <a:lnTo>
                  <a:pt x="23994" y="281040"/>
                </a:lnTo>
                <a:lnTo>
                  <a:pt x="31742" y="281601"/>
                </a:lnTo>
                <a:lnTo>
                  <a:pt x="48605" y="282224"/>
                </a:lnTo>
                <a:lnTo>
                  <a:pt x="62449" y="282501"/>
                </a:lnTo>
                <a:lnTo>
                  <a:pt x="71666" y="281622"/>
                </a:lnTo>
                <a:lnTo>
                  <a:pt x="82572" y="280084"/>
                </a:lnTo>
                <a:lnTo>
                  <a:pt x="109296" y="275834"/>
                </a:lnTo>
                <a:lnTo>
                  <a:pt x="143398" y="270771"/>
                </a:lnTo>
                <a:lnTo>
                  <a:pt x="158017" y="269039"/>
                </a:lnTo>
                <a:lnTo>
                  <a:pt x="170620" y="267885"/>
                </a:lnTo>
                <a:lnTo>
                  <a:pt x="181879" y="267116"/>
                </a:lnTo>
                <a:lnTo>
                  <a:pt x="192243" y="266603"/>
                </a:lnTo>
                <a:lnTo>
                  <a:pt x="211379" y="266033"/>
                </a:lnTo>
                <a:lnTo>
                  <a:pt x="251869" y="265712"/>
                </a:lnTo>
                <a:lnTo>
                  <a:pt x="268431" y="266620"/>
                </a:lnTo>
                <a:lnTo>
                  <a:pt x="286139" y="268177"/>
                </a:lnTo>
                <a:lnTo>
                  <a:pt x="304612" y="270168"/>
                </a:lnTo>
                <a:lnTo>
                  <a:pt x="318833" y="271495"/>
                </a:lnTo>
                <a:lnTo>
                  <a:pt x="330218" y="272380"/>
                </a:lnTo>
                <a:lnTo>
                  <a:pt x="339713" y="272970"/>
                </a:lnTo>
                <a:lnTo>
                  <a:pt x="355343" y="273625"/>
                </a:lnTo>
                <a:lnTo>
                  <a:pt x="368640" y="274869"/>
                </a:lnTo>
                <a:lnTo>
                  <a:pt x="380900" y="278597"/>
                </a:lnTo>
                <a:lnTo>
                  <a:pt x="392698" y="280889"/>
                </a:lnTo>
                <a:lnTo>
                  <a:pt x="404292" y="281907"/>
                </a:lnTo>
                <a:lnTo>
                  <a:pt x="415795" y="282360"/>
                </a:lnTo>
                <a:lnTo>
                  <a:pt x="427283" y="2827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4"/>
          <p:cNvSpPr/>
          <p:nvPr/>
        </p:nvSpPr>
        <p:spPr>
          <a:xfrm>
            <a:off x="508634" y="1765935"/>
            <a:ext cx="420054" cy="454343"/>
          </a:xfrm>
          <a:custGeom>
            <a:avLst/>
            <a:gdLst/>
            <a:ahLst/>
            <a:cxnLst/>
            <a:rect l="0" t="0" r="0" b="0"/>
            <a:pathLst>
              <a:path w="420054" h="454343">
                <a:moveTo>
                  <a:pt x="420053" y="0"/>
                </a:moveTo>
                <a:lnTo>
                  <a:pt x="408121" y="11931"/>
                </a:lnTo>
                <a:lnTo>
                  <a:pt x="396141" y="29803"/>
                </a:lnTo>
                <a:lnTo>
                  <a:pt x="386883" y="40550"/>
                </a:lnTo>
                <a:lnTo>
                  <a:pt x="376418" y="51677"/>
                </a:lnTo>
                <a:lnTo>
                  <a:pt x="349618" y="78961"/>
                </a:lnTo>
                <a:lnTo>
                  <a:pt x="340171" y="89386"/>
                </a:lnTo>
                <a:lnTo>
                  <a:pt x="332797" y="100369"/>
                </a:lnTo>
                <a:lnTo>
                  <a:pt x="321265" y="111601"/>
                </a:lnTo>
                <a:lnTo>
                  <a:pt x="314189" y="117263"/>
                </a:lnTo>
                <a:lnTo>
                  <a:pt x="303787" y="131174"/>
                </a:lnTo>
                <a:lnTo>
                  <a:pt x="299680" y="138884"/>
                </a:lnTo>
                <a:lnTo>
                  <a:pt x="290036" y="152531"/>
                </a:lnTo>
                <a:lnTo>
                  <a:pt x="279400" y="164946"/>
                </a:lnTo>
                <a:lnTo>
                  <a:pt x="268323" y="176814"/>
                </a:lnTo>
                <a:lnTo>
                  <a:pt x="257050" y="190979"/>
                </a:lnTo>
                <a:lnTo>
                  <a:pt x="251377" y="198757"/>
                </a:lnTo>
                <a:lnTo>
                  <a:pt x="242832" y="208704"/>
                </a:lnTo>
                <a:lnTo>
                  <a:pt x="232373" y="220099"/>
                </a:lnTo>
                <a:lnTo>
                  <a:pt x="195020" y="258953"/>
                </a:lnTo>
                <a:lnTo>
                  <a:pt x="188116" y="266932"/>
                </a:lnTo>
                <a:lnTo>
                  <a:pt x="181608" y="275110"/>
                </a:lnTo>
                <a:lnTo>
                  <a:pt x="175365" y="283419"/>
                </a:lnTo>
                <a:lnTo>
                  <a:pt x="153188" y="310431"/>
                </a:lnTo>
                <a:lnTo>
                  <a:pt x="139273" y="326969"/>
                </a:lnTo>
                <a:lnTo>
                  <a:pt x="122376" y="344662"/>
                </a:lnTo>
                <a:lnTo>
                  <a:pt x="103492" y="363124"/>
                </a:lnTo>
                <a:lnTo>
                  <a:pt x="45737" y="417909"/>
                </a:lnTo>
                <a:lnTo>
                  <a:pt x="15916" y="447027"/>
                </a:lnTo>
                <a:lnTo>
                  <a:pt x="13468" y="449466"/>
                </a:lnTo>
                <a:lnTo>
                  <a:pt x="10884" y="451091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5"/>
          <p:cNvSpPr/>
          <p:nvPr/>
        </p:nvSpPr>
        <p:spPr>
          <a:xfrm>
            <a:off x="722947" y="1405890"/>
            <a:ext cx="42863" cy="248603"/>
          </a:xfrm>
          <a:custGeom>
            <a:avLst/>
            <a:gdLst/>
            <a:ahLst/>
            <a:cxnLst/>
            <a:rect l="0" t="0" r="0" b="0"/>
            <a:pathLst>
              <a:path w="42863" h="248603">
                <a:moveTo>
                  <a:pt x="0" y="0"/>
                </a:moveTo>
                <a:lnTo>
                  <a:pt x="0" y="23863"/>
                </a:lnTo>
                <a:lnTo>
                  <a:pt x="952" y="30196"/>
                </a:lnTo>
                <a:lnTo>
                  <a:pt x="2540" y="37276"/>
                </a:lnTo>
                <a:lnTo>
                  <a:pt x="4551" y="44853"/>
                </a:lnTo>
                <a:lnTo>
                  <a:pt x="5891" y="51809"/>
                </a:lnTo>
                <a:lnTo>
                  <a:pt x="6785" y="58352"/>
                </a:lnTo>
                <a:lnTo>
                  <a:pt x="7381" y="64619"/>
                </a:lnTo>
                <a:lnTo>
                  <a:pt x="8731" y="69749"/>
                </a:lnTo>
                <a:lnTo>
                  <a:pt x="10583" y="74122"/>
                </a:lnTo>
                <a:lnTo>
                  <a:pt x="12770" y="77989"/>
                </a:lnTo>
                <a:lnTo>
                  <a:pt x="14228" y="82473"/>
                </a:lnTo>
                <a:lnTo>
                  <a:pt x="15201" y="87367"/>
                </a:lnTo>
                <a:lnTo>
                  <a:pt x="15849" y="92534"/>
                </a:lnTo>
                <a:lnTo>
                  <a:pt x="16281" y="97884"/>
                </a:lnTo>
                <a:lnTo>
                  <a:pt x="16569" y="103356"/>
                </a:lnTo>
                <a:lnTo>
                  <a:pt x="16761" y="108909"/>
                </a:lnTo>
                <a:lnTo>
                  <a:pt x="17031" y="130376"/>
                </a:lnTo>
                <a:lnTo>
                  <a:pt x="18022" y="139305"/>
                </a:lnTo>
                <a:lnTo>
                  <a:pt x="19634" y="149067"/>
                </a:lnTo>
                <a:lnTo>
                  <a:pt x="21662" y="159386"/>
                </a:lnTo>
                <a:lnTo>
                  <a:pt x="23014" y="169122"/>
                </a:lnTo>
                <a:lnTo>
                  <a:pt x="23915" y="178470"/>
                </a:lnTo>
                <a:lnTo>
                  <a:pt x="24516" y="187560"/>
                </a:lnTo>
                <a:lnTo>
                  <a:pt x="25869" y="194572"/>
                </a:lnTo>
                <a:lnTo>
                  <a:pt x="27723" y="200200"/>
                </a:lnTo>
                <a:lnTo>
                  <a:pt x="29912" y="204904"/>
                </a:lnTo>
                <a:lnTo>
                  <a:pt x="31371" y="208992"/>
                </a:lnTo>
                <a:lnTo>
                  <a:pt x="32344" y="212671"/>
                </a:lnTo>
                <a:lnTo>
                  <a:pt x="33425" y="219298"/>
                </a:lnTo>
                <a:lnTo>
                  <a:pt x="33906" y="225418"/>
                </a:lnTo>
                <a:lnTo>
                  <a:pt x="34119" y="231313"/>
                </a:lnTo>
                <a:lnTo>
                  <a:pt x="34239" y="237447"/>
                </a:lnTo>
                <a:lnTo>
                  <a:pt x="42862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6"/>
          <p:cNvSpPr/>
          <p:nvPr/>
        </p:nvSpPr>
        <p:spPr>
          <a:xfrm>
            <a:off x="2034539" y="2349218"/>
            <a:ext cx="1148716" cy="436845"/>
          </a:xfrm>
          <a:custGeom>
            <a:avLst/>
            <a:gdLst/>
            <a:ahLst/>
            <a:cxnLst/>
            <a:rect l="0" t="0" r="0" b="0"/>
            <a:pathLst>
              <a:path w="1148716" h="436845">
                <a:moveTo>
                  <a:pt x="1148715" y="8219"/>
                </a:moveTo>
                <a:lnTo>
                  <a:pt x="1116495" y="1434"/>
                </a:lnTo>
                <a:lnTo>
                  <a:pt x="1091975" y="0"/>
                </a:lnTo>
                <a:lnTo>
                  <a:pt x="1067617" y="4884"/>
                </a:lnTo>
                <a:lnTo>
                  <a:pt x="1030757" y="14356"/>
                </a:lnTo>
                <a:lnTo>
                  <a:pt x="909862" y="47339"/>
                </a:lnTo>
                <a:lnTo>
                  <a:pt x="887562" y="54301"/>
                </a:lnTo>
                <a:lnTo>
                  <a:pt x="842465" y="69657"/>
                </a:lnTo>
                <a:lnTo>
                  <a:pt x="814056" y="80611"/>
                </a:lnTo>
                <a:lnTo>
                  <a:pt x="705599" y="124283"/>
                </a:lnTo>
                <a:lnTo>
                  <a:pt x="575250" y="174265"/>
                </a:lnTo>
                <a:lnTo>
                  <a:pt x="424339" y="236162"/>
                </a:lnTo>
                <a:lnTo>
                  <a:pt x="397510" y="247957"/>
                </a:lnTo>
                <a:lnTo>
                  <a:pt x="372887" y="259549"/>
                </a:lnTo>
                <a:lnTo>
                  <a:pt x="314511" y="288237"/>
                </a:lnTo>
                <a:lnTo>
                  <a:pt x="283928" y="304757"/>
                </a:lnTo>
                <a:lnTo>
                  <a:pt x="266438" y="314496"/>
                </a:lnTo>
                <a:lnTo>
                  <a:pt x="231765" y="332937"/>
                </a:lnTo>
                <a:lnTo>
                  <a:pt x="214518" y="341855"/>
                </a:lnTo>
                <a:lnTo>
                  <a:pt x="185194" y="354304"/>
                </a:lnTo>
                <a:lnTo>
                  <a:pt x="152345" y="366668"/>
                </a:lnTo>
                <a:lnTo>
                  <a:pt x="128007" y="378904"/>
                </a:lnTo>
                <a:lnTo>
                  <a:pt x="105238" y="392054"/>
                </a:lnTo>
                <a:lnTo>
                  <a:pt x="80478" y="405031"/>
                </a:lnTo>
                <a:lnTo>
                  <a:pt x="54385" y="417719"/>
                </a:lnTo>
                <a:lnTo>
                  <a:pt x="23311" y="430331"/>
                </a:lnTo>
                <a:lnTo>
                  <a:pt x="0" y="4368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7"/>
          <p:cNvSpPr/>
          <p:nvPr/>
        </p:nvSpPr>
        <p:spPr>
          <a:xfrm>
            <a:off x="2420839" y="2888946"/>
            <a:ext cx="264859" cy="394322"/>
          </a:xfrm>
          <a:custGeom>
            <a:avLst/>
            <a:gdLst/>
            <a:ahLst/>
            <a:cxnLst/>
            <a:rect l="0" t="0" r="0" b="0"/>
            <a:pathLst>
              <a:path w="264859" h="394322">
                <a:moveTo>
                  <a:pt x="256638" y="94284"/>
                </a:moveTo>
                <a:lnTo>
                  <a:pt x="261189" y="80631"/>
                </a:lnTo>
                <a:lnTo>
                  <a:pt x="263423" y="71388"/>
                </a:lnTo>
                <a:lnTo>
                  <a:pt x="264681" y="60830"/>
                </a:lnTo>
                <a:lnTo>
                  <a:pt x="264858" y="57693"/>
                </a:lnTo>
                <a:lnTo>
                  <a:pt x="259973" y="46589"/>
                </a:lnTo>
                <a:lnTo>
                  <a:pt x="256004" y="39627"/>
                </a:lnTo>
                <a:lnTo>
                  <a:pt x="250501" y="34033"/>
                </a:lnTo>
                <a:lnTo>
                  <a:pt x="243974" y="29352"/>
                </a:lnTo>
                <a:lnTo>
                  <a:pt x="236765" y="25278"/>
                </a:lnTo>
                <a:lnTo>
                  <a:pt x="231007" y="21610"/>
                </a:lnTo>
                <a:lnTo>
                  <a:pt x="226216" y="18212"/>
                </a:lnTo>
                <a:lnTo>
                  <a:pt x="222069" y="14994"/>
                </a:lnTo>
                <a:lnTo>
                  <a:pt x="217399" y="11896"/>
                </a:lnTo>
                <a:lnTo>
                  <a:pt x="212382" y="8879"/>
                </a:lnTo>
                <a:lnTo>
                  <a:pt x="207131" y="5914"/>
                </a:lnTo>
                <a:lnTo>
                  <a:pt x="201726" y="3939"/>
                </a:lnTo>
                <a:lnTo>
                  <a:pt x="196217" y="2621"/>
                </a:lnTo>
                <a:lnTo>
                  <a:pt x="190640" y="1743"/>
                </a:lnTo>
                <a:lnTo>
                  <a:pt x="185017" y="1157"/>
                </a:lnTo>
                <a:lnTo>
                  <a:pt x="179363" y="767"/>
                </a:lnTo>
                <a:lnTo>
                  <a:pt x="173689" y="506"/>
                </a:lnTo>
                <a:lnTo>
                  <a:pt x="162304" y="217"/>
                </a:lnTo>
                <a:lnTo>
                  <a:pt x="122333" y="0"/>
                </a:lnTo>
                <a:lnTo>
                  <a:pt x="116619" y="947"/>
                </a:lnTo>
                <a:lnTo>
                  <a:pt x="110905" y="2532"/>
                </a:lnTo>
                <a:lnTo>
                  <a:pt x="105190" y="4541"/>
                </a:lnTo>
                <a:lnTo>
                  <a:pt x="99475" y="6833"/>
                </a:lnTo>
                <a:lnTo>
                  <a:pt x="93760" y="9313"/>
                </a:lnTo>
                <a:lnTo>
                  <a:pt x="82330" y="14609"/>
                </a:lnTo>
                <a:lnTo>
                  <a:pt x="53756" y="28605"/>
                </a:lnTo>
                <a:lnTo>
                  <a:pt x="48993" y="31448"/>
                </a:lnTo>
                <a:lnTo>
                  <a:pt x="41161" y="37147"/>
                </a:lnTo>
                <a:lnTo>
                  <a:pt x="36787" y="40000"/>
                </a:lnTo>
                <a:lnTo>
                  <a:pt x="31966" y="42855"/>
                </a:lnTo>
                <a:lnTo>
                  <a:pt x="26846" y="45710"/>
                </a:lnTo>
                <a:lnTo>
                  <a:pt x="18618" y="53963"/>
                </a:lnTo>
                <a:lnTo>
                  <a:pt x="11786" y="64933"/>
                </a:lnTo>
                <a:lnTo>
                  <a:pt x="8631" y="71859"/>
                </a:lnTo>
                <a:lnTo>
                  <a:pt x="5575" y="79334"/>
                </a:lnTo>
                <a:lnTo>
                  <a:pt x="2179" y="90179"/>
                </a:lnTo>
                <a:lnTo>
                  <a:pt x="670" y="99127"/>
                </a:lnTo>
                <a:lnTo>
                  <a:pt x="0" y="109454"/>
                </a:lnTo>
                <a:lnTo>
                  <a:pt x="773" y="113922"/>
                </a:lnTo>
                <a:lnTo>
                  <a:pt x="4173" y="121427"/>
                </a:lnTo>
                <a:lnTo>
                  <a:pt x="11442" y="131007"/>
                </a:lnTo>
                <a:lnTo>
                  <a:pt x="19392" y="136958"/>
                </a:lnTo>
                <a:lnTo>
                  <a:pt x="24179" y="139878"/>
                </a:lnTo>
                <a:lnTo>
                  <a:pt x="29275" y="142777"/>
                </a:lnTo>
                <a:lnTo>
                  <a:pt x="40018" y="148539"/>
                </a:lnTo>
                <a:lnTo>
                  <a:pt x="45549" y="149504"/>
                </a:lnTo>
                <a:lnTo>
                  <a:pt x="51142" y="149195"/>
                </a:lnTo>
                <a:lnTo>
                  <a:pt x="56776" y="148036"/>
                </a:lnTo>
                <a:lnTo>
                  <a:pt x="62437" y="147263"/>
                </a:lnTo>
                <a:lnTo>
                  <a:pt x="68115" y="146748"/>
                </a:lnTo>
                <a:lnTo>
                  <a:pt x="73806" y="146405"/>
                </a:lnTo>
                <a:lnTo>
                  <a:pt x="79505" y="145224"/>
                </a:lnTo>
                <a:lnTo>
                  <a:pt x="85209" y="143484"/>
                </a:lnTo>
                <a:lnTo>
                  <a:pt x="90917" y="141371"/>
                </a:lnTo>
                <a:lnTo>
                  <a:pt x="95675" y="139010"/>
                </a:lnTo>
                <a:lnTo>
                  <a:pt x="107874" y="131137"/>
                </a:lnTo>
                <a:lnTo>
                  <a:pt x="112695" y="128377"/>
                </a:lnTo>
                <a:lnTo>
                  <a:pt x="117813" y="125585"/>
                </a:lnTo>
                <a:lnTo>
                  <a:pt x="126041" y="119943"/>
                </a:lnTo>
                <a:lnTo>
                  <a:pt x="129568" y="117105"/>
                </a:lnTo>
                <a:lnTo>
                  <a:pt x="134777" y="113308"/>
                </a:lnTo>
                <a:lnTo>
                  <a:pt x="148185" y="104009"/>
                </a:lnTo>
                <a:lnTo>
                  <a:pt x="153856" y="99814"/>
                </a:lnTo>
                <a:lnTo>
                  <a:pt x="158589" y="96066"/>
                </a:lnTo>
                <a:lnTo>
                  <a:pt x="166388" y="89361"/>
                </a:lnTo>
                <a:lnTo>
                  <a:pt x="173030" y="83206"/>
                </a:lnTo>
                <a:lnTo>
                  <a:pt x="179156" y="72215"/>
                </a:lnTo>
                <a:lnTo>
                  <a:pt x="182124" y="65284"/>
                </a:lnTo>
                <a:lnTo>
                  <a:pt x="185054" y="61615"/>
                </a:lnTo>
                <a:lnTo>
                  <a:pt x="187960" y="60122"/>
                </a:lnTo>
                <a:lnTo>
                  <a:pt x="190850" y="60079"/>
                </a:lnTo>
                <a:lnTo>
                  <a:pt x="192777" y="61003"/>
                </a:lnTo>
                <a:lnTo>
                  <a:pt x="194062" y="62572"/>
                </a:lnTo>
                <a:lnTo>
                  <a:pt x="198409" y="71870"/>
                </a:lnTo>
                <a:lnTo>
                  <a:pt x="203136" y="80512"/>
                </a:lnTo>
                <a:lnTo>
                  <a:pt x="208412" y="87528"/>
                </a:lnTo>
                <a:lnTo>
                  <a:pt x="210200" y="91685"/>
                </a:lnTo>
                <a:lnTo>
                  <a:pt x="212186" y="101384"/>
                </a:lnTo>
                <a:lnTo>
                  <a:pt x="217855" y="131206"/>
                </a:lnTo>
                <a:lnTo>
                  <a:pt x="219353" y="140806"/>
                </a:lnTo>
                <a:lnTo>
                  <a:pt x="220351" y="149111"/>
                </a:lnTo>
                <a:lnTo>
                  <a:pt x="221017" y="156553"/>
                </a:lnTo>
                <a:lnTo>
                  <a:pt x="221460" y="164371"/>
                </a:lnTo>
                <a:lnTo>
                  <a:pt x="221954" y="180679"/>
                </a:lnTo>
                <a:lnTo>
                  <a:pt x="223037" y="191885"/>
                </a:lnTo>
                <a:lnTo>
                  <a:pt x="224713" y="205071"/>
                </a:lnTo>
                <a:lnTo>
                  <a:pt x="226782" y="219577"/>
                </a:lnTo>
                <a:lnTo>
                  <a:pt x="228161" y="243535"/>
                </a:lnTo>
                <a:lnTo>
                  <a:pt x="230103" y="333134"/>
                </a:lnTo>
                <a:lnTo>
                  <a:pt x="230920" y="39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88"/>
          <p:cNvSpPr/>
          <p:nvPr/>
        </p:nvSpPr>
        <p:spPr>
          <a:xfrm>
            <a:off x="3620452" y="2228850"/>
            <a:ext cx="445771" cy="25718"/>
          </a:xfrm>
          <a:custGeom>
            <a:avLst/>
            <a:gdLst/>
            <a:ahLst/>
            <a:cxnLst/>
            <a:rect l="0" t="0" r="0" b="0"/>
            <a:pathLst>
              <a:path w="445771" h="25718">
                <a:moveTo>
                  <a:pt x="0" y="0"/>
                </a:moveTo>
                <a:lnTo>
                  <a:pt x="4551" y="4551"/>
                </a:lnTo>
                <a:lnTo>
                  <a:pt x="7797" y="5891"/>
                </a:lnTo>
                <a:lnTo>
                  <a:pt x="11865" y="6785"/>
                </a:lnTo>
                <a:lnTo>
                  <a:pt x="16482" y="7380"/>
                </a:lnTo>
                <a:lnTo>
                  <a:pt x="21466" y="8730"/>
                </a:lnTo>
                <a:lnTo>
                  <a:pt x="26693" y="10583"/>
                </a:lnTo>
                <a:lnTo>
                  <a:pt x="32083" y="12770"/>
                </a:lnTo>
                <a:lnTo>
                  <a:pt x="37581" y="14228"/>
                </a:lnTo>
                <a:lnTo>
                  <a:pt x="43152" y="15200"/>
                </a:lnTo>
                <a:lnTo>
                  <a:pt x="48770" y="15848"/>
                </a:lnTo>
                <a:lnTo>
                  <a:pt x="100733" y="16568"/>
                </a:lnTo>
                <a:lnTo>
                  <a:pt x="379125" y="17135"/>
                </a:lnTo>
                <a:lnTo>
                  <a:pt x="388005" y="18090"/>
                </a:lnTo>
                <a:lnTo>
                  <a:pt x="394878" y="19680"/>
                </a:lnTo>
                <a:lnTo>
                  <a:pt x="400412" y="21692"/>
                </a:lnTo>
                <a:lnTo>
                  <a:pt x="406958" y="23034"/>
                </a:lnTo>
                <a:lnTo>
                  <a:pt x="414181" y="23928"/>
                </a:lnTo>
                <a:lnTo>
                  <a:pt x="427920" y="24922"/>
                </a:lnTo>
                <a:lnTo>
                  <a:pt x="44577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9"/>
          <p:cNvSpPr/>
          <p:nvPr/>
        </p:nvSpPr>
        <p:spPr>
          <a:xfrm>
            <a:off x="3620452" y="2331720"/>
            <a:ext cx="480061" cy="17145"/>
          </a:xfrm>
          <a:custGeom>
            <a:avLst/>
            <a:gdLst/>
            <a:ahLst/>
            <a:cxnLst/>
            <a:rect l="0" t="0" r="0" b="0"/>
            <a:pathLst>
              <a:path w="480061" h="17145">
                <a:moveTo>
                  <a:pt x="0" y="0"/>
                </a:moveTo>
                <a:lnTo>
                  <a:pt x="13652" y="4550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1"/>
                </a:lnTo>
                <a:lnTo>
                  <a:pt x="39880" y="13669"/>
                </a:lnTo>
                <a:lnTo>
                  <a:pt x="50399" y="14828"/>
                </a:lnTo>
                <a:lnTo>
                  <a:pt x="62174" y="15600"/>
                </a:lnTo>
                <a:lnTo>
                  <a:pt x="169763" y="16687"/>
                </a:lnTo>
                <a:lnTo>
                  <a:pt x="359105" y="17105"/>
                </a:lnTo>
                <a:lnTo>
                  <a:pt x="372753" y="16165"/>
                </a:lnTo>
                <a:lnTo>
                  <a:pt x="383757" y="14587"/>
                </a:lnTo>
                <a:lnTo>
                  <a:pt x="392998" y="12582"/>
                </a:lnTo>
                <a:lnTo>
                  <a:pt x="403922" y="11245"/>
                </a:lnTo>
                <a:lnTo>
                  <a:pt x="415966" y="10354"/>
                </a:lnTo>
                <a:lnTo>
                  <a:pt x="439191" y="9364"/>
                </a:lnTo>
                <a:lnTo>
                  <a:pt x="455863" y="8924"/>
                </a:lnTo>
                <a:lnTo>
                  <a:pt x="461072" y="9759"/>
                </a:lnTo>
                <a:lnTo>
                  <a:pt x="464544" y="11268"/>
                </a:lnTo>
                <a:lnTo>
                  <a:pt x="466858" y="13227"/>
                </a:lnTo>
                <a:lnTo>
                  <a:pt x="469354" y="14533"/>
                </a:lnTo>
                <a:lnTo>
                  <a:pt x="471970" y="15403"/>
                </a:lnTo>
                <a:lnTo>
                  <a:pt x="480060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0"/>
          <p:cNvSpPr/>
          <p:nvPr/>
        </p:nvSpPr>
        <p:spPr>
          <a:xfrm>
            <a:off x="4666650" y="1613436"/>
            <a:ext cx="102518" cy="410574"/>
          </a:xfrm>
          <a:custGeom>
            <a:avLst/>
            <a:gdLst/>
            <a:ahLst/>
            <a:cxnLst/>
            <a:rect l="0" t="0" r="0" b="0"/>
            <a:pathLst>
              <a:path w="102518" h="410574">
                <a:moveTo>
                  <a:pt x="8220" y="178216"/>
                </a:moveTo>
                <a:lnTo>
                  <a:pt x="838" y="163454"/>
                </a:lnTo>
                <a:lnTo>
                  <a:pt x="177" y="159590"/>
                </a:lnTo>
                <a:lnTo>
                  <a:pt x="0" y="157226"/>
                </a:lnTo>
                <a:lnTo>
                  <a:pt x="835" y="154698"/>
                </a:lnTo>
                <a:lnTo>
                  <a:pt x="2344" y="152060"/>
                </a:lnTo>
                <a:lnTo>
                  <a:pt x="4303" y="149349"/>
                </a:lnTo>
                <a:lnTo>
                  <a:pt x="6479" y="141256"/>
                </a:lnTo>
                <a:lnTo>
                  <a:pt x="7059" y="136431"/>
                </a:lnTo>
                <a:lnTo>
                  <a:pt x="8398" y="132262"/>
                </a:lnTo>
                <a:lnTo>
                  <a:pt x="10244" y="128530"/>
                </a:lnTo>
                <a:lnTo>
                  <a:pt x="12426" y="125090"/>
                </a:lnTo>
                <a:lnTo>
                  <a:pt x="15786" y="118986"/>
                </a:lnTo>
                <a:lnTo>
                  <a:pt x="24600" y="102044"/>
                </a:lnTo>
                <a:lnTo>
                  <a:pt x="30570" y="91240"/>
                </a:lnTo>
                <a:lnTo>
                  <a:pt x="44823" y="66535"/>
                </a:lnTo>
                <a:lnTo>
                  <a:pt x="52625" y="54232"/>
                </a:lnTo>
                <a:lnTo>
                  <a:pt x="60683" y="42220"/>
                </a:lnTo>
                <a:lnTo>
                  <a:pt x="80495" y="13769"/>
                </a:lnTo>
                <a:lnTo>
                  <a:pt x="83074" y="10482"/>
                </a:lnTo>
                <a:lnTo>
                  <a:pt x="85745" y="7339"/>
                </a:lnTo>
                <a:lnTo>
                  <a:pt x="88478" y="4290"/>
                </a:lnTo>
                <a:lnTo>
                  <a:pt x="91252" y="2258"/>
                </a:lnTo>
                <a:lnTo>
                  <a:pt x="94055" y="903"/>
                </a:lnTo>
                <a:lnTo>
                  <a:pt x="96875" y="0"/>
                </a:lnTo>
                <a:lnTo>
                  <a:pt x="98756" y="350"/>
                </a:lnTo>
                <a:lnTo>
                  <a:pt x="100010" y="1536"/>
                </a:lnTo>
                <a:lnTo>
                  <a:pt x="100845" y="3280"/>
                </a:lnTo>
                <a:lnTo>
                  <a:pt x="101403" y="11109"/>
                </a:lnTo>
                <a:lnTo>
                  <a:pt x="101774" y="22997"/>
                </a:lnTo>
                <a:lnTo>
                  <a:pt x="102297" y="99523"/>
                </a:lnTo>
                <a:lnTo>
                  <a:pt x="102513" y="274873"/>
                </a:lnTo>
                <a:lnTo>
                  <a:pt x="101562" y="287422"/>
                </a:lnTo>
                <a:lnTo>
                  <a:pt x="97965" y="321684"/>
                </a:lnTo>
                <a:lnTo>
                  <a:pt x="97577" y="340537"/>
                </a:lnTo>
                <a:lnTo>
                  <a:pt x="98271" y="359772"/>
                </a:lnTo>
                <a:lnTo>
                  <a:pt x="101678" y="406696"/>
                </a:lnTo>
                <a:lnTo>
                  <a:pt x="102144" y="410573"/>
                </a:lnTo>
                <a:lnTo>
                  <a:pt x="102517" y="4096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1"/>
          <p:cNvSpPr/>
          <p:nvPr/>
        </p:nvSpPr>
        <p:spPr>
          <a:xfrm>
            <a:off x="4460557" y="2074594"/>
            <a:ext cx="651511" cy="25669"/>
          </a:xfrm>
          <a:custGeom>
            <a:avLst/>
            <a:gdLst/>
            <a:ahLst/>
            <a:cxnLst/>
            <a:rect l="0" t="0" r="0" b="0"/>
            <a:pathLst>
              <a:path w="651511" h="25669">
                <a:moveTo>
                  <a:pt x="0" y="25668"/>
                </a:moveTo>
                <a:lnTo>
                  <a:pt x="42023" y="25668"/>
                </a:lnTo>
                <a:lnTo>
                  <a:pt x="102814" y="20588"/>
                </a:lnTo>
                <a:lnTo>
                  <a:pt x="265208" y="6355"/>
                </a:lnTo>
                <a:lnTo>
                  <a:pt x="299678" y="4220"/>
                </a:lnTo>
                <a:lnTo>
                  <a:pt x="360838" y="1848"/>
                </a:lnTo>
                <a:lnTo>
                  <a:pt x="514866" y="201"/>
                </a:lnTo>
                <a:lnTo>
                  <a:pt x="564828" y="0"/>
                </a:lnTo>
                <a:lnTo>
                  <a:pt x="574672" y="936"/>
                </a:lnTo>
                <a:lnTo>
                  <a:pt x="585045" y="2512"/>
                </a:lnTo>
                <a:lnTo>
                  <a:pt x="595770" y="4516"/>
                </a:lnTo>
                <a:lnTo>
                  <a:pt x="604825" y="5852"/>
                </a:lnTo>
                <a:lnTo>
                  <a:pt x="612767" y="6742"/>
                </a:lnTo>
                <a:lnTo>
                  <a:pt x="625718" y="7731"/>
                </a:lnTo>
                <a:lnTo>
                  <a:pt x="630506" y="7995"/>
                </a:lnTo>
                <a:lnTo>
                  <a:pt x="651510" y="8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2"/>
          <p:cNvSpPr/>
          <p:nvPr/>
        </p:nvSpPr>
        <p:spPr>
          <a:xfrm>
            <a:off x="4546282" y="2211705"/>
            <a:ext cx="77153" cy="377191"/>
          </a:xfrm>
          <a:custGeom>
            <a:avLst/>
            <a:gdLst/>
            <a:ahLst/>
            <a:cxnLst/>
            <a:rect l="0" t="0" r="0" b="0"/>
            <a:pathLst>
              <a:path w="77153" h="377191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7381" y="16482"/>
                </a:lnTo>
                <a:lnTo>
                  <a:pt x="8219" y="27532"/>
                </a:lnTo>
                <a:lnTo>
                  <a:pt x="9290" y="32642"/>
                </a:lnTo>
                <a:lnTo>
                  <a:pt x="10956" y="38906"/>
                </a:lnTo>
                <a:lnTo>
                  <a:pt x="13019" y="45940"/>
                </a:lnTo>
                <a:lnTo>
                  <a:pt x="15347" y="56344"/>
                </a:lnTo>
                <a:lnTo>
                  <a:pt x="20473" y="83144"/>
                </a:lnTo>
                <a:lnTo>
                  <a:pt x="22221" y="94482"/>
                </a:lnTo>
                <a:lnTo>
                  <a:pt x="23387" y="103945"/>
                </a:lnTo>
                <a:lnTo>
                  <a:pt x="24164" y="112159"/>
                </a:lnTo>
                <a:lnTo>
                  <a:pt x="34359" y="182881"/>
                </a:lnTo>
                <a:lnTo>
                  <a:pt x="38146" y="205740"/>
                </a:lnTo>
                <a:lnTo>
                  <a:pt x="41623" y="224790"/>
                </a:lnTo>
                <a:lnTo>
                  <a:pt x="44893" y="241300"/>
                </a:lnTo>
                <a:lnTo>
                  <a:pt x="47074" y="254212"/>
                </a:lnTo>
                <a:lnTo>
                  <a:pt x="48528" y="264724"/>
                </a:lnTo>
                <a:lnTo>
                  <a:pt x="49497" y="273638"/>
                </a:lnTo>
                <a:lnTo>
                  <a:pt x="51095" y="283390"/>
                </a:lnTo>
                <a:lnTo>
                  <a:pt x="53114" y="293702"/>
                </a:lnTo>
                <a:lnTo>
                  <a:pt x="55411" y="304386"/>
                </a:lnTo>
                <a:lnTo>
                  <a:pt x="57896" y="313414"/>
                </a:lnTo>
                <a:lnTo>
                  <a:pt x="60505" y="321337"/>
                </a:lnTo>
                <a:lnTo>
                  <a:pt x="63197" y="328525"/>
                </a:lnTo>
                <a:lnTo>
                  <a:pt x="64991" y="334269"/>
                </a:lnTo>
                <a:lnTo>
                  <a:pt x="66985" y="343191"/>
                </a:lnTo>
                <a:lnTo>
                  <a:pt x="67871" y="352872"/>
                </a:lnTo>
                <a:lnTo>
                  <a:pt x="68108" y="358120"/>
                </a:lnTo>
                <a:lnTo>
                  <a:pt x="69217" y="361619"/>
                </a:lnTo>
                <a:lnTo>
                  <a:pt x="70910" y="363952"/>
                </a:lnTo>
                <a:lnTo>
                  <a:pt x="72991" y="365507"/>
                </a:lnTo>
                <a:lnTo>
                  <a:pt x="74378" y="367496"/>
                </a:lnTo>
                <a:lnTo>
                  <a:pt x="75303" y="369775"/>
                </a:lnTo>
                <a:lnTo>
                  <a:pt x="77152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3"/>
          <p:cNvSpPr/>
          <p:nvPr/>
        </p:nvSpPr>
        <p:spPr>
          <a:xfrm>
            <a:off x="4023359" y="2146758"/>
            <a:ext cx="1645921" cy="30657"/>
          </a:xfrm>
          <a:custGeom>
            <a:avLst/>
            <a:gdLst/>
            <a:ahLst/>
            <a:cxnLst/>
            <a:rect l="0" t="0" r="0" b="0"/>
            <a:pathLst>
              <a:path w="1645921" h="30657">
                <a:moveTo>
                  <a:pt x="0" y="4939"/>
                </a:moveTo>
                <a:lnTo>
                  <a:pt x="97927" y="4939"/>
                </a:lnTo>
                <a:lnTo>
                  <a:pt x="116719" y="3987"/>
                </a:lnTo>
                <a:lnTo>
                  <a:pt x="160461" y="388"/>
                </a:lnTo>
                <a:lnTo>
                  <a:pt x="193651" y="0"/>
                </a:lnTo>
                <a:lnTo>
                  <a:pt x="233876" y="694"/>
                </a:lnTo>
                <a:lnTo>
                  <a:pt x="324925" y="3052"/>
                </a:lnTo>
                <a:lnTo>
                  <a:pt x="465315" y="5332"/>
                </a:lnTo>
                <a:lnTo>
                  <a:pt x="639480" y="12246"/>
                </a:lnTo>
                <a:lnTo>
                  <a:pt x="659682" y="11716"/>
                </a:lnTo>
                <a:lnTo>
                  <a:pt x="677913" y="10409"/>
                </a:lnTo>
                <a:lnTo>
                  <a:pt x="694830" y="8586"/>
                </a:lnTo>
                <a:lnTo>
                  <a:pt x="711822" y="7370"/>
                </a:lnTo>
                <a:lnTo>
                  <a:pt x="728866" y="6560"/>
                </a:lnTo>
                <a:lnTo>
                  <a:pt x="745944" y="6020"/>
                </a:lnTo>
                <a:lnTo>
                  <a:pt x="1196523" y="4967"/>
                </a:lnTo>
                <a:lnTo>
                  <a:pt x="1290296" y="7492"/>
                </a:lnTo>
                <a:lnTo>
                  <a:pt x="1447086" y="12323"/>
                </a:lnTo>
                <a:lnTo>
                  <a:pt x="1502657" y="13159"/>
                </a:lnTo>
                <a:lnTo>
                  <a:pt x="1521837" y="14229"/>
                </a:lnTo>
                <a:lnTo>
                  <a:pt x="1566007" y="17958"/>
                </a:lnTo>
                <a:lnTo>
                  <a:pt x="1585025" y="20286"/>
                </a:lnTo>
                <a:lnTo>
                  <a:pt x="1601513" y="22790"/>
                </a:lnTo>
                <a:lnTo>
                  <a:pt x="1645920" y="30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4"/>
          <p:cNvSpPr/>
          <p:nvPr/>
        </p:nvSpPr>
        <p:spPr>
          <a:xfrm>
            <a:off x="4787239" y="2280368"/>
            <a:ext cx="221796" cy="316593"/>
          </a:xfrm>
          <a:custGeom>
            <a:avLst/>
            <a:gdLst/>
            <a:ahLst/>
            <a:cxnLst/>
            <a:rect l="0" t="0" r="0" b="0"/>
            <a:pathLst>
              <a:path w="221796" h="316593">
                <a:moveTo>
                  <a:pt x="196240" y="42779"/>
                </a:moveTo>
                <a:lnTo>
                  <a:pt x="187139" y="29127"/>
                </a:lnTo>
                <a:lnTo>
                  <a:pt x="183505" y="25105"/>
                </a:lnTo>
                <a:lnTo>
                  <a:pt x="180131" y="22424"/>
                </a:lnTo>
                <a:lnTo>
                  <a:pt x="173840" y="18492"/>
                </a:lnTo>
                <a:lnTo>
                  <a:pt x="167870" y="13570"/>
                </a:lnTo>
                <a:lnTo>
                  <a:pt x="163992" y="10924"/>
                </a:lnTo>
                <a:lnTo>
                  <a:pt x="159501" y="8207"/>
                </a:lnTo>
                <a:lnTo>
                  <a:pt x="154603" y="5444"/>
                </a:lnTo>
                <a:lnTo>
                  <a:pt x="149432" y="3601"/>
                </a:lnTo>
                <a:lnTo>
                  <a:pt x="144080" y="2373"/>
                </a:lnTo>
                <a:lnTo>
                  <a:pt x="138607" y="1554"/>
                </a:lnTo>
                <a:lnTo>
                  <a:pt x="131148" y="1008"/>
                </a:lnTo>
                <a:lnTo>
                  <a:pt x="122365" y="644"/>
                </a:lnTo>
                <a:lnTo>
                  <a:pt x="112701" y="402"/>
                </a:lnTo>
                <a:lnTo>
                  <a:pt x="102447" y="1192"/>
                </a:lnTo>
                <a:lnTo>
                  <a:pt x="91802" y="2672"/>
                </a:lnTo>
                <a:lnTo>
                  <a:pt x="80895" y="4611"/>
                </a:lnTo>
                <a:lnTo>
                  <a:pt x="72671" y="6856"/>
                </a:lnTo>
                <a:lnTo>
                  <a:pt x="66236" y="9306"/>
                </a:lnTo>
                <a:lnTo>
                  <a:pt x="60993" y="11891"/>
                </a:lnTo>
                <a:lnTo>
                  <a:pt x="54641" y="15519"/>
                </a:lnTo>
                <a:lnTo>
                  <a:pt x="47548" y="19844"/>
                </a:lnTo>
                <a:lnTo>
                  <a:pt x="39962" y="24631"/>
                </a:lnTo>
                <a:lnTo>
                  <a:pt x="33953" y="28775"/>
                </a:lnTo>
                <a:lnTo>
                  <a:pt x="28994" y="32491"/>
                </a:lnTo>
                <a:lnTo>
                  <a:pt x="24735" y="35920"/>
                </a:lnTo>
                <a:lnTo>
                  <a:pt x="19991" y="39159"/>
                </a:lnTo>
                <a:lnTo>
                  <a:pt x="14924" y="42271"/>
                </a:lnTo>
                <a:lnTo>
                  <a:pt x="9640" y="45297"/>
                </a:lnTo>
                <a:lnTo>
                  <a:pt x="6118" y="49221"/>
                </a:lnTo>
                <a:lnTo>
                  <a:pt x="3770" y="53741"/>
                </a:lnTo>
                <a:lnTo>
                  <a:pt x="1160" y="62891"/>
                </a:lnTo>
                <a:lnTo>
                  <a:pt x="0" y="70133"/>
                </a:lnTo>
                <a:lnTo>
                  <a:pt x="2026" y="79066"/>
                </a:lnTo>
                <a:lnTo>
                  <a:pt x="5147" y="88434"/>
                </a:lnTo>
                <a:lnTo>
                  <a:pt x="6536" y="95773"/>
                </a:lnTo>
                <a:lnTo>
                  <a:pt x="9693" y="102210"/>
                </a:lnTo>
                <a:lnTo>
                  <a:pt x="11867" y="105259"/>
                </a:lnTo>
                <a:lnTo>
                  <a:pt x="15223" y="108245"/>
                </a:lnTo>
                <a:lnTo>
                  <a:pt x="19365" y="111188"/>
                </a:lnTo>
                <a:lnTo>
                  <a:pt x="24031" y="114103"/>
                </a:lnTo>
                <a:lnTo>
                  <a:pt x="29046" y="116998"/>
                </a:lnTo>
                <a:lnTo>
                  <a:pt x="39700" y="122755"/>
                </a:lnTo>
                <a:lnTo>
                  <a:pt x="46160" y="125624"/>
                </a:lnTo>
                <a:lnTo>
                  <a:pt x="53324" y="128489"/>
                </a:lnTo>
                <a:lnTo>
                  <a:pt x="60958" y="131351"/>
                </a:lnTo>
                <a:lnTo>
                  <a:pt x="67952" y="134212"/>
                </a:lnTo>
                <a:lnTo>
                  <a:pt x="74520" y="137072"/>
                </a:lnTo>
                <a:lnTo>
                  <a:pt x="80804" y="139931"/>
                </a:lnTo>
                <a:lnTo>
                  <a:pt x="90708" y="143742"/>
                </a:lnTo>
                <a:lnTo>
                  <a:pt x="129094" y="157255"/>
                </a:lnTo>
                <a:lnTo>
                  <a:pt x="150205" y="164460"/>
                </a:lnTo>
                <a:lnTo>
                  <a:pt x="158883" y="168667"/>
                </a:lnTo>
                <a:lnTo>
                  <a:pt x="166573" y="173377"/>
                </a:lnTo>
                <a:lnTo>
                  <a:pt x="173605" y="178422"/>
                </a:lnTo>
                <a:lnTo>
                  <a:pt x="180197" y="182738"/>
                </a:lnTo>
                <a:lnTo>
                  <a:pt x="186498" y="186567"/>
                </a:lnTo>
                <a:lnTo>
                  <a:pt x="192603" y="190073"/>
                </a:lnTo>
                <a:lnTo>
                  <a:pt x="197626" y="194315"/>
                </a:lnTo>
                <a:lnTo>
                  <a:pt x="201927" y="199048"/>
                </a:lnTo>
                <a:lnTo>
                  <a:pt x="205746" y="204108"/>
                </a:lnTo>
                <a:lnTo>
                  <a:pt x="212530" y="212271"/>
                </a:lnTo>
                <a:lnTo>
                  <a:pt x="215673" y="215781"/>
                </a:lnTo>
                <a:lnTo>
                  <a:pt x="217768" y="219074"/>
                </a:lnTo>
                <a:lnTo>
                  <a:pt x="220096" y="225272"/>
                </a:lnTo>
                <a:lnTo>
                  <a:pt x="220716" y="231116"/>
                </a:lnTo>
                <a:lnTo>
                  <a:pt x="221130" y="238822"/>
                </a:lnTo>
                <a:lnTo>
                  <a:pt x="221713" y="262791"/>
                </a:lnTo>
                <a:lnTo>
                  <a:pt x="221795" y="269464"/>
                </a:lnTo>
                <a:lnTo>
                  <a:pt x="220896" y="274865"/>
                </a:lnTo>
                <a:lnTo>
                  <a:pt x="217359" y="283406"/>
                </a:lnTo>
                <a:lnTo>
                  <a:pt x="213177" y="287017"/>
                </a:lnTo>
                <a:lnTo>
                  <a:pt x="207532" y="290377"/>
                </a:lnTo>
                <a:lnTo>
                  <a:pt x="182490" y="302613"/>
                </a:lnTo>
                <a:lnTo>
                  <a:pt x="174691" y="305537"/>
                </a:lnTo>
                <a:lnTo>
                  <a:pt x="165681" y="308438"/>
                </a:lnTo>
                <a:lnTo>
                  <a:pt x="155865" y="311325"/>
                </a:lnTo>
                <a:lnTo>
                  <a:pt x="148369" y="313250"/>
                </a:lnTo>
                <a:lnTo>
                  <a:pt x="142419" y="314533"/>
                </a:lnTo>
                <a:lnTo>
                  <a:pt x="137499" y="315388"/>
                </a:lnTo>
                <a:lnTo>
                  <a:pt x="132314" y="315959"/>
                </a:lnTo>
                <a:lnTo>
                  <a:pt x="126954" y="316339"/>
                </a:lnTo>
                <a:lnTo>
                  <a:pt x="121474" y="316592"/>
                </a:lnTo>
                <a:lnTo>
                  <a:pt x="115916" y="315808"/>
                </a:lnTo>
                <a:lnTo>
                  <a:pt x="110306" y="314334"/>
                </a:lnTo>
                <a:lnTo>
                  <a:pt x="104661" y="312398"/>
                </a:lnTo>
                <a:lnTo>
                  <a:pt x="99945" y="311108"/>
                </a:lnTo>
                <a:lnTo>
                  <a:pt x="95848" y="310247"/>
                </a:lnTo>
                <a:lnTo>
                  <a:pt x="92165" y="309674"/>
                </a:lnTo>
                <a:lnTo>
                  <a:pt x="87804" y="308339"/>
                </a:lnTo>
                <a:lnTo>
                  <a:pt x="82992" y="306496"/>
                </a:lnTo>
                <a:lnTo>
                  <a:pt x="77879" y="304316"/>
                </a:lnTo>
                <a:lnTo>
                  <a:pt x="73518" y="301909"/>
                </a:lnTo>
                <a:lnTo>
                  <a:pt x="69658" y="299353"/>
                </a:lnTo>
                <a:lnTo>
                  <a:pt x="62829" y="293972"/>
                </a:lnTo>
                <a:lnTo>
                  <a:pt x="56619" y="288405"/>
                </a:lnTo>
                <a:lnTo>
                  <a:pt x="54582" y="284635"/>
                </a:lnTo>
                <a:lnTo>
                  <a:pt x="52319" y="275365"/>
                </a:lnTo>
                <a:lnTo>
                  <a:pt x="51715" y="270227"/>
                </a:lnTo>
                <a:lnTo>
                  <a:pt x="51313" y="264896"/>
                </a:lnTo>
                <a:lnTo>
                  <a:pt x="50866" y="254845"/>
                </a:lnTo>
                <a:lnTo>
                  <a:pt x="50667" y="247203"/>
                </a:lnTo>
                <a:lnTo>
                  <a:pt x="53119" y="238092"/>
                </a:lnTo>
                <a:lnTo>
                  <a:pt x="55106" y="232995"/>
                </a:lnTo>
                <a:lnTo>
                  <a:pt x="58336" y="225787"/>
                </a:lnTo>
                <a:lnTo>
                  <a:pt x="67005" y="207618"/>
                </a:lnTo>
                <a:lnTo>
                  <a:pt x="71983" y="199344"/>
                </a:lnTo>
                <a:lnTo>
                  <a:pt x="77207" y="191923"/>
                </a:lnTo>
                <a:lnTo>
                  <a:pt x="82595" y="185071"/>
                </a:lnTo>
                <a:lnTo>
                  <a:pt x="88092" y="178598"/>
                </a:lnTo>
                <a:lnTo>
                  <a:pt x="93661" y="172377"/>
                </a:lnTo>
                <a:lnTo>
                  <a:pt x="99280" y="166326"/>
                </a:lnTo>
                <a:lnTo>
                  <a:pt x="107787" y="158481"/>
                </a:lnTo>
                <a:lnTo>
                  <a:pt x="118222" y="149441"/>
                </a:lnTo>
                <a:lnTo>
                  <a:pt x="129941" y="139605"/>
                </a:lnTo>
                <a:lnTo>
                  <a:pt x="138706" y="131142"/>
                </a:lnTo>
                <a:lnTo>
                  <a:pt x="145501" y="123595"/>
                </a:lnTo>
                <a:lnTo>
                  <a:pt x="150984" y="116659"/>
                </a:lnTo>
                <a:lnTo>
                  <a:pt x="156544" y="110130"/>
                </a:lnTo>
                <a:lnTo>
                  <a:pt x="162156" y="103872"/>
                </a:lnTo>
                <a:lnTo>
                  <a:pt x="167803" y="97795"/>
                </a:lnTo>
                <a:lnTo>
                  <a:pt x="173472" y="89934"/>
                </a:lnTo>
                <a:lnTo>
                  <a:pt x="179157" y="80883"/>
                </a:lnTo>
                <a:lnTo>
                  <a:pt x="184851" y="71039"/>
                </a:lnTo>
                <a:lnTo>
                  <a:pt x="189600" y="61619"/>
                </a:lnTo>
                <a:lnTo>
                  <a:pt x="193718" y="52482"/>
                </a:lnTo>
                <a:lnTo>
                  <a:pt x="197417" y="43532"/>
                </a:lnTo>
                <a:lnTo>
                  <a:pt x="199882" y="36614"/>
                </a:lnTo>
                <a:lnTo>
                  <a:pt x="201526" y="31049"/>
                </a:lnTo>
                <a:lnTo>
                  <a:pt x="203352" y="21373"/>
                </a:lnTo>
                <a:lnTo>
                  <a:pt x="203839" y="16126"/>
                </a:lnTo>
                <a:lnTo>
                  <a:pt x="204164" y="10723"/>
                </a:lnTo>
                <a:lnTo>
                  <a:pt x="203428" y="7121"/>
                </a:lnTo>
                <a:lnTo>
                  <a:pt x="201984" y="4720"/>
                </a:lnTo>
                <a:lnTo>
                  <a:pt x="200070" y="3118"/>
                </a:lnTo>
                <a:lnTo>
                  <a:pt x="196888" y="2051"/>
                </a:lnTo>
                <a:lnTo>
                  <a:pt x="192863" y="1340"/>
                </a:lnTo>
                <a:lnTo>
                  <a:pt x="188273" y="865"/>
                </a:lnTo>
                <a:lnTo>
                  <a:pt x="183309" y="549"/>
                </a:lnTo>
                <a:lnTo>
                  <a:pt x="178095" y="338"/>
                </a:lnTo>
                <a:lnTo>
                  <a:pt x="167221" y="104"/>
                </a:lnTo>
                <a:lnTo>
                  <a:pt x="156037" y="0"/>
                </a:lnTo>
                <a:lnTo>
                  <a:pt x="148484" y="925"/>
                </a:lnTo>
                <a:lnTo>
                  <a:pt x="139638" y="2494"/>
                </a:lnTo>
                <a:lnTo>
                  <a:pt x="110515" y="8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5"/>
          <p:cNvSpPr/>
          <p:nvPr/>
        </p:nvSpPr>
        <p:spPr>
          <a:xfrm>
            <a:off x="491489" y="3583304"/>
            <a:ext cx="77154" cy="471489"/>
          </a:xfrm>
          <a:custGeom>
            <a:avLst/>
            <a:gdLst/>
            <a:ahLst/>
            <a:cxnLst/>
            <a:rect l="0" t="0" r="0" b="0"/>
            <a:pathLst>
              <a:path w="77154" h="471489">
                <a:moveTo>
                  <a:pt x="0" y="0"/>
                </a:moveTo>
                <a:lnTo>
                  <a:pt x="0" y="13653"/>
                </a:lnTo>
                <a:lnTo>
                  <a:pt x="953" y="21485"/>
                </a:lnTo>
                <a:lnTo>
                  <a:pt x="2540" y="30516"/>
                </a:lnTo>
                <a:lnTo>
                  <a:pt x="4551" y="40347"/>
                </a:lnTo>
                <a:lnTo>
                  <a:pt x="5892" y="48806"/>
                </a:lnTo>
                <a:lnTo>
                  <a:pt x="7381" y="63284"/>
                </a:lnTo>
                <a:lnTo>
                  <a:pt x="7779" y="70765"/>
                </a:lnTo>
                <a:lnTo>
                  <a:pt x="8220" y="86696"/>
                </a:lnTo>
                <a:lnTo>
                  <a:pt x="9290" y="100660"/>
                </a:lnTo>
                <a:lnTo>
                  <a:pt x="13019" y="139036"/>
                </a:lnTo>
                <a:lnTo>
                  <a:pt x="16300" y="162223"/>
                </a:lnTo>
                <a:lnTo>
                  <a:pt x="28113" y="233698"/>
                </a:lnTo>
                <a:lnTo>
                  <a:pt x="30172" y="250097"/>
                </a:lnTo>
                <a:lnTo>
                  <a:pt x="33413" y="280700"/>
                </a:lnTo>
                <a:lnTo>
                  <a:pt x="38028" y="319701"/>
                </a:lnTo>
                <a:lnTo>
                  <a:pt x="39639" y="336007"/>
                </a:lnTo>
                <a:lnTo>
                  <a:pt x="40714" y="349735"/>
                </a:lnTo>
                <a:lnTo>
                  <a:pt x="41430" y="361744"/>
                </a:lnTo>
                <a:lnTo>
                  <a:pt x="42860" y="375465"/>
                </a:lnTo>
                <a:lnTo>
                  <a:pt x="46989" y="405951"/>
                </a:lnTo>
                <a:lnTo>
                  <a:pt x="49424" y="417320"/>
                </a:lnTo>
                <a:lnTo>
                  <a:pt x="51999" y="425851"/>
                </a:lnTo>
                <a:lnTo>
                  <a:pt x="54669" y="432491"/>
                </a:lnTo>
                <a:lnTo>
                  <a:pt x="56449" y="437870"/>
                </a:lnTo>
                <a:lnTo>
                  <a:pt x="58426" y="446387"/>
                </a:lnTo>
                <a:lnTo>
                  <a:pt x="59906" y="449992"/>
                </a:lnTo>
                <a:lnTo>
                  <a:pt x="61845" y="453347"/>
                </a:lnTo>
                <a:lnTo>
                  <a:pt x="64090" y="456537"/>
                </a:lnTo>
                <a:lnTo>
                  <a:pt x="66539" y="459615"/>
                </a:lnTo>
                <a:lnTo>
                  <a:pt x="69125" y="462621"/>
                </a:lnTo>
                <a:lnTo>
                  <a:pt x="77153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6"/>
          <p:cNvSpPr/>
          <p:nvPr/>
        </p:nvSpPr>
        <p:spPr>
          <a:xfrm>
            <a:off x="843101" y="3518602"/>
            <a:ext cx="382642" cy="458994"/>
          </a:xfrm>
          <a:custGeom>
            <a:avLst/>
            <a:gdLst/>
            <a:ahLst/>
            <a:cxnLst/>
            <a:rect l="0" t="0" r="0" b="0"/>
            <a:pathLst>
              <a:path w="382642" h="458994">
                <a:moveTo>
                  <a:pt x="94158" y="30413"/>
                </a:moveTo>
                <a:lnTo>
                  <a:pt x="141885" y="18481"/>
                </a:lnTo>
                <a:lnTo>
                  <a:pt x="151694" y="16743"/>
                </a:lnTo>
                <a:lnTo>
                  <a:pt x="161090" y="15584"/>
                </a:lnTo>
                <a:lnTo>
                  <a:pt x="170212" y="14812"/>
                </a:lnTo>
                <a:lnTo>
                  <a:pt x="179151" y="14297"/>
                </a:lnTo>
                <a:lnTo>
                  <a:pt x="196703" y="13725"/>
                </a:lnTo>
                <a:lnTo>
                  <a:pt x="206336" y="12620"/>
                </a:lnTo>
                <a:lnTo>
                  <a:pt x="216569" y="10931"/>
                </a:lnTo>
                <a:lnTo>
                  <a:pt x="227200" y="8852"/>
                </a:lnTo>
                <a:lnTo>
                  <a:pt x="237146" y="7467"/>
                </a:lnTo>
                <a:lnTo>
                  <a:pt x="246633" y="6543"/>
                </a:lnTo>
                <a:lnTo>
                  <a:pt x="255816" y="5927"/>
                </a:lnTo>
                <a:lnTo>
                  <a:pt x="267653" y="4564"/>
                </a:lnTo>
                <a:lnTo>
                  <a:pt x="296044" y="509"/>
                </a:lnTo>
                <a:lnTo>
                  <a:pt x="308759" y="0"/>
                </a:lnTo>
                <a:lnTo>
                  <a:pt x="320093" y="613"/>
                </a:lnTo>
                <a:lnTo>
                  <a:pt x="330507" y="1973"/>
                </a:lnTo>
                <a:lnTo>
                  <a:pt x="339537" y="3485"/>
                </a:lnTo>
                <a:lnTo>
                  <a:pt x="340612" y="3889"/>
                </a:lnTo>
                <a:lnTo>
                  <a:pt x="339423" y="4157"/>
                </a:lnTo>
                <a:lnTo>
                  <a:pt x="333022" y="4456"/>
                </a:lnTo>
                <a:lnTo>
                  <a:pt x="325791" y="5488"/>
                </a:lnTo>
                <a:lnTo>
                  <a:pt x="305056" y="9175"/>
                </a:lnTo>
                <a:lnTo>
                  <a:pt x="294765" y="10539"/>
                </a:lnTo>
                <a:lnTo>
                  <a:pt x="285046" y="11449"/>
                </a:lnTo>
                <a:lnTo>
                  <a:pt x="275709" y="12055"/>
                </a:lnTo>
                <a:lnTo>
                  <a:pt x="245015" y="12728"/>
                </a:lnTo>
                <a:lnTo>
                  <a:pt x="128983" y="13258"/>
                </a:lnTo>
                <a:lnTo>
                  <a:pt x="119280" y="14214"/>
                </a:lnTo>
                <a:lnTo>
                  <a:pt x="109001" y="15803"/>
                </a:lnTo>
                <a:lnTo>
                  <a:pt x="98339" y="17816"/>
                </a:lnTo>
                <a:lnTo>
                  <a:pt x="88373" y="19157"/>
                </a:lnTo>
                <a:lnTo>
                  <a:pt x="78871" y="20051"/>
                </a:lnTo>
                <a:lnTo>
                  <a:pt x="69680" y="20648"/>
                </a:lnTo>
                <a:lnTo>
                  <a:pt x="62599" y="21998"/>
                </a:lnTo>
                <a:lnTo>
                  <a:pt x="52192" y="26038"/>
                </a:lnTo>
                <a:lnTo>
                  <a:pt x="45529" y="29116"/>
                </a:lnTo>
                <a:lnTo>
                  <a:pt x="44594" y="31454"/>
                </a:lnTo>
                <a:lnTo>
                  <a:pt x="43278" y="42892"/>
                </a:lnTo>
                <a:lnTo>
                  <a:pt x="42970" y="49611"/>
                </a:lnTo>
                <a:lnTo>
                  <a:pt x="41935" y="52737"/>
                </a:lnTo>
                <a:lnTo>
                  <a:pt x="30813" y="72040"/>
                </a:lnTo>
                <a:lnTo>
                  <a:pt x="27905" y="82569"/>
                </a:lnTo>
                <a:lnTo>
                  <a:pt x="25660" y="93598"/>
                </a:lnTo>
                <a:lnTo>
                  <a:pt x="21487" y="104850"/>
                </a:lnTo>
                <a:lnTo>
                  <a:pt x="18998" y="116201"/>
                </a:lnTo>
                <a:lnTo>
                  <a:pt x="16939" y="127595"/>
                </a:lnTo>
                <a:lnTo>
                  <a:pt x="12848" y="139010"/>
                </a:lnTo>
                <a:lnTo>
                  <a:pt x="7856" y="150433"/>
                </a:lnTo>
                <a:lnTo>
                  <a:pt x="5191" y="156146"/>
                </a:lnTo>
                <a:lnTo>
                  <a:pt x="3414" y="164718"/>
                </a:lnTo>
                <a:lnTo>
                  <a:pt x="2230" y="175195"/>
                </a:lnTo>
                <a:lnTo>
                  <a:pt x="914" y="195725"/>
                </a:lnTo>
                <a:lnTo>
                  <a:pt x="329" y="208025"/>
                </a:lnTo>
                <a:lnTo>
                  <a:pt x="69" y="221746"/>
                </a:lnTo>
                <a:lnTo>
                  <a:pt x="0" y="229406"/>
                </a:lnTo>
                <a:lnTo>
                  <a:pt x="1858" y="233560"/>
                </a:lnTo>
                <a:lnTo>
                  <a:pt x="5003" y="235377"/>
                </a:lnTo>
                <a:lnTo>
                  <a:pt x="9004" y="235635"/>
                </a:lnTo>
                <a:lnTo>
                  <a:pt x="12624" y="234855"/>
                </a:lnTo>
                <a:lnTo>
                  <a:pt x="19186" y="231448"/>
                </a:lnTo>
                <a:lnTo>
                  <a:pt x="27984" y="228254"/>
                </a:lnTo>
                <a:lnTo>
                  <a:pt x="40517" y="224219"/>
                </a:lnTo>
                <a:lnTo>
                  <a:pt x="69365" y="215609"/>
                </a:lnTo>
                <a:lnTo>
                  <a:pt x="106074" y="205406"/>
                </a:lnTo>
                <a:lnTo>
                  <a:pt x="126124" y="199310"/>
                </a:lnTo>
                <a:lnTo>
                  <a:pt x="135472" y="197304"/>
                </a:lnTo>
                <a:lnTo>
                  <a:pt x="144560" y="195966"/>
                </a:lnTo>
                <a:lnTo>
                  <a:pt x="153477" y="195074"/>
                </a:lnTo>
                <a:lnTo>
                  <a:pt x="166089" y="194479"/>
                </a:lnTo>
                <a:lnTo>
                  <a:pt x="211885" y="193643"/>
                </a:lnTo>
                <a:lnTo>
                  <a:pt x="235064" y="193447"/>
                </a:lnTo>
                <a:lnTo>
                  <a:pt x="245246" y="194347"/>
                </a:lnTo>
                <a:lnTo>
                  <a:pt x="254891" y="195899"/>
                </a:lnTo>
                <a:lnTo>
                  <a:pt x="264178" y="197887"/>
                </a:lnTo>
                <a:lnTo>
                  <a:pt x="272275" y="199212"/>
                </a:lnTo>
                <a:lnTo>
                  <a:pt x="279578" y="200096"/>
                </a:lnTo>
                <a:lnTo>
                  <a:pt x="286351" y="200685"/>
                </a:lnTo>
                <a:lnTo>
                  <a:pt x="293724" y="202030"/>
                </a:lnTo>
                <a:lnTo>
                  <a:pt x="301498" y="203879"/>
                </a:lnTo>
                <a:lnTo>
                  <a:pt x="309537" y="206065"/>
                </a:lnTo>
                <a:lnTo>
                  <a:pt x="316802" y="209426"/>
                </a:lnTo>
                <a:lnTo>
                  <a:pt x="323550" y="213572"/>
                </a:lnTo>
                <a:lnTo>
                  <a:pt x="329953" y="218242"/>
                </a:lnTo>
                <a:lnTo>
                  <a:pt x="336128" y="222307"/>
                </a:lnTo>
                <a:lnTo>
                  <a:pt x="348068" y="229364"/>
                </a:lnTo>
                <a:lnTo>
                  <a:pt x="357185" y="238215"/>
                </a:lnTo>
                <a:lnTo>
                  <a:pt x="365364" y="250404"/>
                </a:lnTo>
                <a:lnTo>
                  <a:pt x="370212" y="258989"/>
                </a:lnTo>
                <a:lnTo>
                  <a:pt x="375349" y="268522"/>
                </a:lnTo>
                <a:lnTo>
                  <a:pt x="378774" y="277734"/>
                </a:lnTo>
                <a:lnTo>
                  <a:pt x="381057" y="286734"/>
                </a:lnTo>
                <a:lnTo>
                  <a:pt x="382579" y="295591"/>
                </a:lnTo>
                <a:lnTo>
                  <a:pt x="382641" y="306258"/>
                </a:lnTo>
                <a:lnTo>
                  <a:pt x="381731" y="318132"/>
                </a:lnTo>
                <a:lnTo>
                  <a:pt x="380171" y="330811"/>
                </a:lnTo>
                <a:lnTo>
                  <a:pt x="378178" y="341168"/>
                </a:lnTo>
                <a:lnTo>
                  <a:pt x="375897" y="349978"/>
                </a:lnTo>
                <a:lnTo>
                  <a:pt x="373424" y="357756"/>
                </a:lnTo>
                <a:lnTo>
                  <a:pt x="368918" y="364847"/>
                </a:lnTo>
                <a:lnTo>
                  <a:pt x="363057" y="371479"/>
                </a:lnTo>
                <a:lnTo>
                  <a:pt x="356291" y="377805"/>
                </a:lnTo>
                <a:lnTo>
                  <a:pt x="346234" y="389914"/>
                </a:lnTo>
                <a:lnTo>
                  <a:pt x="342219" y="395811"/>
                </a:lnTo>
                <a:lnTo>
                  <a:pt x="336685" y="400694"/>
                </a:lnTo>
                <a:lnTo>
                  <a:pt x="330138" y="404902"/>
                </a:lnTo>
                <a:lnTo>
                  <a:pt x="322915" y="408659"/>
                </a:lnTo>
                <a:lnTo>
                  <a:pt x="315243" y="413070"/>
                </a:lnTo>
                <a:lnTo>
                  <a:pt x="307271" y="417915"/>
                </a:lnTo>
                <a:lnTo>
                  <a:pt x="299098" y="423050"/>
                </a:lnTo>
                <a:lnTo>
                  <a:pt x="290792" y="427426"/>
                </a:lnTo>
                <a:lnTo>
                  <a:pt x="282398" y="431296"/>
                </a:lnTo>
                <a:lnTo>
                  <a:pt x="273944" y="434828"/>
                </a:lnTo>
                <a:lnTo>
                  <a:pt x="265450" y="438135"/>
                </a:lnTo>
                <a:lnTo>
                  <a:pt x="248393" y="444350"/>
                </a:lnTo>
                <a:lnTo>
                  <a:pt x="222725" y="453204"/>
                </a:lnTo>
                <a:lnTo>
                  <a:pt x="213207" y="455149"/>
                </a:lnTo>
                <a:lnTo>
                  <a:pt x="203052" y="456445"/>
                </a:lnTo>
                <a:lnTo>
                  <a:pt x="192472" y="457309"/>
                </a:lnTo>
                <a:lnTo>
                  <a:pt x="182561" y="457885"/>
                </a:lnTo>
                <a:lnTo>
                  <a:pt x="163928" y="458526"/>
                </a:lnTo>
                <a:lnTo>
                  <a:pt x="93816" y="458993"/>
                </a:lnTo>
                <a:lnTo>
                  <a:pt x="83453" y="458055"/>
                </a:lnTo>
                <a:lnTo>
                  <a:pt x="71781" y="456478"/>
                </a:lnTo>
                <a:lnTo>
                  <a:pt x="41584" y="451653"/>
                </a:lnTo>
                <a:lnTo>
                  <a:pt x="39106" y="450304"/>
                </a:lnTo>
                <a:lnTo>
                  <a:pt x="37455" y="448453"/>
                </a:lnTo>
                <a:lnTo>
                  <a:pt x="34151" y="441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7"/>
          <p:cNvSpPr/>
          <p:nvPr/>
        </p:nvSpPr>
        <p:spPr>
          <a:xfrm>
            <a:off x="268604" y="4218902"/>
            <a:ext cx="1465899" cy="75921"/>
          </a:xfrm>
          <a:custGeom>
            <a:avLst/>
            <a:gdLst/>
            <a:ahLst/>
            <a:cxnLst/>
            <a:rect l="0" t="0" r="0" b="0"/>
            <a:pathLst>
              <a:path w="1465899" h="75921">
                <a:moveTo>
                  <a:pt x="0" y="33058"/>
                </a:moveTo>
                <a:lnTo>
                  <a:pt x="29281" y="32105"/>
                </a:lnTo>
                <a:lnTo>
                  <a:pt x="42381" y="30518"/>
                </a:lnTo>
                <a:lnTo>
                  <a:pt x="56829" y="28507"/>
                </a:lnTo>
                <a:lnTo>
                  <a:pt x="90663" y="26272"/>
                </a:lnTo>
                <a:lnTo>
                  <a:pt x="180216" y="22475"/>
                </a:lnTo>
                <a:lnTo>
                  <a:pt x="225872" y="20287"/>
                </a:lnTo>
                <a:lnTo>
                  <a:pt x="262976" y="17876"/>
                </a:lnTo>
                <a:lnTo>
                  <a:pt x="294380" y="15317"/>
                </a:lnTo>
                <a:lnTo>
                  <a:pt x="321984" y="12658"/>
                </a:lnTo>
                <a:lnTo>
                  <a:pt x="347053" y="10885"/>
                </a:lnTo>
                <a:lnTo>
                  <a:pt x="392689" y="8916"/>
                </a:lnTo>
                <a:lnTo>
                  <a:pt x="451315" y="7807"/>
                </a:lnTo>
                <a:lnTo>
                  <a:pt x="510147" y="5008"/>
                </a:lnTo>
                <a:lnTo>
                  <a:pt x="577252" y="1541"/>
                </a:lnTo>
                <a:lnTo>
                  <a:pt x="632477" y="0"/>
                </a:lnTo>
                <a:lnTo>
                  <a:pt x="657871" y="542"/>
                </a:lnTo>
                <a:lnTo>
                  <a:pt x="682421" y="1855"/>
                </a:lnTo>
                <a:lnTo>
                  <a:pt x="706408" y="3684"/>
                </a:lnTo>
                <a:lnTo>
                  <a:pt x="745259" y="4902"/>
                </a:lnTo>
                <a:lnTo>
                  <a:pt x="899633" y="7570"/>
                </a:lnTo>
                <a:lnTo>
                  <a:pt x="991022" y="11570"/>
                </a:lnTo>
                <a:lnTo>
                  <a:pt x="1091330" y="19062"/>
                </a:lnTo>
                <a:lnTo>
                  <a:pt x="1144748" y="23728"/>
                </a:lnTo>
                <a:lnTo>
                  <a:pt x="1189886" y="28742"/>
                </a:lnTo>
                <a:lnTo>
                  <a:pt x="1229502" y="33991"/>
                </a:lnTo>
                <a:lnTo>
                  <a:pt x="1325687" y="47939"/>
                </a:lnTo>
                <a:lnTo>
                  <a:pt x="1375007" y="54911"/>
                </a:lnTo>
                <a:lnTo>
                  <a:pt x="1425738" y="63240"/>
                </a:lnTo>
                <a:lnTo>
                  <a:pt x="1442652" y="65522"/>
                </a:lnTo>
                <a:lnTo>
                  <a:pt x="1448496" y="67083"/>
                </a:lnTo>
                <a:lnTo>
                  <a:pt x="1453344" y="69076"/>
                </a:lnTo>
                <a:lnTo>
                  <a:pt x="1465898" y="75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8"/>
          <p:cNvSpPr/>
          <p:nvPr/>
        </p:nvSpPr>
        <p:spPr>
          <a:xfrm>
            <a:off x="337732" y="4363447"/>
            <a:ext cx="522188" cy="428581"/>
          </a:xfrm>
          <a:custGeom>
            <a:avLst/>
            <a:gdLst/>
            <a:ahLst/>
            <a:cxnLst/>
            <a:rect l="0" t="0" r="0" b="0"/>
            <a:pathLst>
              <a:path w="522188" h="428581">
                <a:moveTo>
                  <a:pt x="50887" y="59963"/>
                </a:moveTo>
                <a:lnTo>
                  <a:pt x="55438" y="46310"/>
                </a:lnTo>
                <a:lnTo>
                  <a:pt x="58684" y="41336"/>
                </a:lnTo>
                <a:lnTo>
                  <a:pt x="67370" y="33269"/>
                </a:lnTo>
                <a:lnTo>
                  <a:pt x="82970" y="23372"/>
                </a:lnTo>
                <a:lnTo>
                  <a:pt x="96579" y="17348"/>
                </a:lnTo>
                <a:lnTo>
                  <a:pt x="112152" y="11495"/>
                </a:lnTo>
                <a:lnTo>
                  <a:pt x="128599" y="5719"/>
                </a:lnTo>
                <a:lnTo>
                  <a:pt x="136985" y="3798"/>
                </a:lnTo>
                <a:lnTo>
                  <a:pt x="145433" y="2517"/>
                </a:lnTo>
                <a:lnTo>
                  <a:pt x="153923" y="1663"/>
                </a:lnTo>
                <a:lnTo>
                  <a:pt x="163393" y="1093"/>
                </a:lnTo>
                <a:lnTo>
                  <a:pt x="184075" y="461"/>
                </a:lnTo>
                <a:lnTo>
                  <a:pt x="251065" y="0"/>
                </a:lnTo>
                <a:lnTo>
                  <a:pt x="266254" y="937"/>
                </a:lnTo>
                <a:lnTo>
                  <a:pt x="320228" y="5855"/>
                </a:lnTo>
                <a:lnTo>
                  <a:pt x="335223" y="6746"/>
                </a:lnTo>
                <a:lnTo>
                  <a:pt x="349029" y="7340"/>
                </a:lnTo>
                <a:lnTo>
                  <a:pt x="362044" y="8688"/>
                </a:lnTo>
                <a:lnTo>
                  <a:pt x="374530" y="10540"/>
                </a:lnTo>
                <a:lnTo>
                  <a:pt x="386664" y="12727"/>
                </a:lnTo>
                <a:lnTo>
                  <a:pt x="397611" y="15137"/>
                </a:lnTo>
                <a:lnTo>
                  <a:pt x="407767" y="17696"/>
                </a:lnTo>
                <a:lnTo>
                  <a:pt x="417394" y="20355"/>
                </a:lnTo>
                <a:lnTo>
                  <a:pt x="426670" y="24032"/>
                </a:lnTo>
                <a:lnTo>
                  <a:pt x="435712" y="28389"/>
                </a:lnTo>
                <a:lnTo>
                  <a:pt x="444597" y="33198"/>
                </a:lnTo>
                <a:lnTo>
                  <a:pt x="453378" y="37358"/>
                </a:lnTo>
                <a:lnTo>
                  <a:pt x="462090" y="41082"/>
                </a:lnTo>
                <a:lnTo>
                  <a:pt x="470755" y="44518"/>
                </a:lnTo>
                <a:lnTo>
                  <a:pt x="477484" y="48714"/>
                </a:lnTo>
                <a:lnTo>
                  <a:pt x="492458" y="62768"/>
                </a:lnTo>
                <a:lnTo>
                  <a:pt x="507584" y="74340"/>
                </a:lnTo>
                <a:lnTo>
                  <a:pt x="515166" y="84133"/>
                </a:lnTo>
                <a:lnTo>
                  <a:pt x="519171" y="94835"/>
                </a:lnTo>
                <a:lnTo>
                  <a:pt x="520951" y="107847"/>
                </a:lnTo>
                <a:lnTo>
                  <a:pt x="521426" y="116650"/>
                </a:lnTo>
                <a:lnTo>
                  <a:pt x="522094" y="142164"/>
                </a:lnTo>
                <a:lnTo>
                  <a:pt x="522187" y="149053"/>
                </a:lnTo>
                <a:lnTo>
                  <a:pt x="520345" y="155551"/>
                </a:lnTo>
                <a:lnTo>
                  <a:pt x="513218" y="167851"/>
                </a:lnTo>
                <a:lnTo>
                  <a:pt x="503700" y="179668"/>
                </a:lnTo>
                <a:lnTo>
                  <a:pt x="493120" y="191270"/>
                </a:lnTo>
                <a:lnTo>
                  <a:pt x="482068" y="202776"/>
                </a:lnTo>
                <a:lnTo>
                  <a:pt x="468266" y="214241"/>
                </a:lnTo>
                <a:lnTo>
                  <a:pt x="460585" y="219965"/>
                </a:lnTo>
                <a:lnTo>
                  <a:pt x="451654" y="225686"/>
                </a:lnTo>
                <a:lnTo>
                  <a:pt x="441890" y="231405"/>
                </a:lnTo>
                <a:lnTo>
                  <a:pt x="431571" y="237122"/>
                </a:lnTo>
                <a:lnTo>
                  <a:pt x="421834" y="241887"/>
                </a:lnTo>
                <a:lnTo>
                  <a:pt x="412485" y="246015"/>
                </a:lnTo>
                <a:lnTo>
                  <a:pt x="403395" y="249720"/>
                </a:lnTo>
                <a:lnTo>
                  <a:pt x="392572" y="253142"/>
                </a:lnTo>
                <a:lnTo>
                  <a:pt x="380595" y="256377"/>
                </a:lnTo>
                <a:lnTo>
                  <a:pt x="319060" y="271318"/>
                </a:lnTo>
                <a:lnTo>
                  <a:pt x="267090" y="282828"/>
                </a:lnTo>
                <a:lnTo>
                  <a:pt x="255030" y="285692"/>
                </a:lnTo>
                <a:lnTo>
                  <a:pt x="243180" y="287602"/>
                </a:lnTo>
                <a:lnTo>
                  <a:pt x="231470" y="288875"/>
                </a:lnTo>
                <a:lnTo>
                  <a:pt x="219853" y="289723"/>
                </a:lnTo>
                <a:lnTo>
                  <a:pt x="208299" y="291241"/>
                </a:lnTo>
                <a:lnTo>
                  <a:pt x="196786" y="293206"/>
                </a:lnTo>
                <a:lnTo>
                  <a:pt x="185300" y="295468"/>
                </a:lnTo>
                <a:lnTo>
                  <a:pt x="173834" y="296024"/>
                </a:lnTo>
                <a:lnTo>
                  <a:pt x="162379" y="295442"/>
                </a:lnTo>
                <a:lnTo>
                  <a:pt x="150933" y="294101"/>
                </a:lnTo>
                <a:lnTo>
                  <a:pt x="139492" y="293207"/>
                </a:lnTo>
                <a:lnTo>
                  <a:pt x="128055" y="292612"/>
                </a:lnTo>
                <a:lnTo>
                  <a:pt x="116620" y="292214"/>
                </a:lnTo>
                <a:lnTo>
                  <a:pt x="106139" y="290997"/>
                </a:lnTo>
                <a:lnTo>
                  <a:pt x="96294" y="289233"/>
                </a:lnTo>
                <a:lnTo>
                  <a:pt x="86874" y="287105"/>
                </a:lnTo>
                <a:lnTo>
                  <a:pt x="71326" y="284740"/>
                </a:lnTo>
                <a:lnTo>
                  <a:pt x="58066" y="282736"/>
                </a:lnTo>
                <a:lnTo>
                  <a:pt x="45823" y="278671"/>
                </a:lnTo>
                <a:lnTo>
                  <a:pt x="34032" y="273688"/>
                </a:lnTo>
                <a:lnTo>
                  <a:pt x="23393" y="268299"/>
                </a:lnTo>
                <a:lnTo>
                  <a:pt x="8803" y="257079"/>
                </a:lnTo>
                <a:lnTo>
                  <a:pt x="5686" y="254238"/>
                </a:lnTo>
                <a:lnTo>
                  <a:pt x="3608" y="251393"/>
                </a:lnTo>
                <a:lnTo>
                  <a:pt x="1299" y="245690"/>
                </a:lnTo>
                <a:lnTo>
                  <a:pt x="0" y="237125"/>
                </a:lnTo>
                <a:lnTo>
                  <a:pt x="770" y="235221"/>
                </a:lnTo>
                <a:lnTo>
                  <a:pt x="2236" y="233951"/>
                </a:lnTo>
                <a:lnTo>
                  <a:pt x="4165" y="233105"/>
                </a:lnTo>
                <a:lnTo>
                  <a:pt x="14106" y="225855"/>
                </a:lnTo>
                <a:lnTo>
                  <a:pt x="19618" y="224180"/>
                </a:lnTo>
                <a:lnTo>
                  <a:pt x="32626" y="223237"/>
                </a:lnTo>
                <a:lnTo>
                  <a:pt x="48546" y="222958"/>
                </a:lnTo>
                <a:lnTo>
                  <a:pt x="62229" y="225432"/>
                </a:lnTo>
                <a:lnTo>
                  <a:pt x="77836" y="228755"/>
                </a:lnTo>
                <a:lnTo>
                  <a:pt x="85998" y="229641"/>
                </a:lnTo>
                <a:lnTo>
                  <a:pt x="94297" y="230231"/>
                </a:lnTo>
                <a:lnTo>
                  <a:pt x="102687" y="231577"/>
                </a:lnTo>
                <a:lnTo>
                  <a:pt x="111138" y="233427"/>
                </a:lnTo>
                <a:lnTo>
                  <a:pt x="119629" y="235614"/>
                </a:lnTo>
                <a:lnTo>
                  <a:pt x="129100" y="238976"/>
                </a:lnTo>
                <a:lnTo>
                  <a:pt x="139224" y="243122"/>
                </a:lnTo>
                <a:lnTo>
                  <a:pt x="149784" y="247792"/>
                </a:lnTo>
                <a:lnTo>
                  <a:pt x="160633" y="251857"/>
                </a:lnTo>
                <a:lnTo>
                  <a:pt x="171676" y="255520"/>
                </a:lnTo>
                <a:lnTo>
                  <a:pt x="182848" y="258914"/>
                </a:lnTo>
                <a:lnTo>
                  <a:pt x="197916" y="264987"/>
                </a:lnTo>
                <a:lnTo>
                  <a:pt x="215582" y="272845"/>
                </a:lnTo>
                <a:lnTo>
                  <a:pt x="234979" y="281894"/>
                </a:lnTo>
                <a:lnTo>
                  <a:pt x="251720" y="288880"/>
                </a:lnTo>
                <a:lnTo>
                  <a:pt x="266691" y="294489"/>
                </a:lnTo>
                <a:lnTo>
                  <a:pt x="280481" y="299181"/>
                </a:lnTo>
                <a:lnTo>
                  <a:pt x="293485" y="305167"/>
                </a:lnTo>
                <a:lnTo>
                  <a:pt x="305964" y="312015"/>
                </a:lnTo>
                <a:lnTo>
                  <a:pt x="318094" y="319437"/>
                </a:lnTo>
                <a:lnTo>
                  <a:pt x="329990" y="326291"/>
                </a:lnTo>
                <a:lnTo>
                  <a:pt x="353368" y="338986"/>
                </a:lnTo>
                <a:lnTo>
                  <a:pt x="363984" y="344085"/>
                </a:lnTo>
                <a:lnTo>
                  <a:pt x="373918" y="348438"/>
                </a:lnTo>
                <a:lnTo>
                  <a:pt x="383399" y="352292"/>
                </a:lnTo>
                <a:lnTo>
                  <a:pt x="396387" y="359624"/>
                </a:lnTo>
                <a:lnTo>
                  <a:pt x="411713" y="369274"/>
                </a:lnTo>
                <a:lnTo>
                  <a:pt x="428598" y="380471"/>
                </a:lnTo>
                <a:lnTo>
                  <a:pt x="441759" y="388887"/>
                </a:lnTo>
                <a:lnTo>
                  <a:pt x="452439" y="395451"/>
                </a:lnTo>
                <a:lnTo>
                  <a:pt x="468432" y="405284"/>
                </a:lnTo>
                <a:lnTo>
                  <a:pt x="482791" y="416174"/>
                </a:lnTo>
                <a:lnTo>
                  <a:pt x="494643" y="426758"/>
                </a:lnTo>
                <a:lnTo>
                  <a:pt x="496267" y="427366"/>
                </a:lnTo>
                <a:lnTo>
                  <a:pt x="503103" y="428220"/>
                </a:lnTo>
                <a:lnTo>
                  <a:pt x="513802" y="42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99"/>
          <p:cNvSpPr/>
          <p:nvPr/>
        </p:nvSpPr>
        <p:spPr>
          <a:xfrm>
            <a:off x="937259" y="4354945"/>
            <a:ext cx="435396" cy="402793"/>
          </a:xfrm>
          <a:custGeom>
            <a:avLst/>
            <a:gdLst/>
            <a:ahLst/>
            <a:cxnLst/>
            <a:rect l="0" t="0" r="0" b="0"/>
            <a:pathLst>
              <a:path w="435396" h="402793">
                <a:moveTo>
                  <a:pt x="0" y="42747"/>
                </a:moveTo>
                <a:lnTo>
                  <a:pt x="13653" y="33645"/>
                </a:lnTo>
                <a:lnTo>
                  <a:pt x="26694" y="23435"/>
                </a:lnTo>
                <a:lnTo>
                  <a:pt x="31131" y="21300"/>
                </a:lnTo>
                <a:lnTo>
                  <a:pt x="46478" y="17342"/>
                </a:lnTo>
                <a:lnTo>
                  <a:pt x="57487" y="13041"/>
                </a:lnTo>
                <a:lnTo>
                  <a:pt x="68730" y="10495"/>
                </a:lnTo>
                <a:lnTo>
                  <a:pt x="74395" y="9815"/>
                </a:lnTo>
                <a:lnTo>
                  <a:pt x="109673" y="4309"/>
                </a:lnTo>
                <a:lnTo>
                  <a:pt x="125503" y="2834"/>
                </a:lnTo>
                <a:lnTo>
                  <a:pt x="142724" y="1851"/>
                </a:lnTo>
                <a:lnTo>
                  <a:pt x="188656" y="467"/>
                </a:lnTo>
                <a:lnTo>
                  <a:pt x="247980" y="0"/>
                </a:lnTo>
                <a:lnTo>
                  <a:pt x="271048" y="1866"/>
                </a:lnTo>
                <a:lnTo>
                  <a:pt x="297856" y="5016"/>
                </a:lnTo>
                <a:lnTo>
                  <a:pt x="327158" y="9021"/>
                </a:lnTo>
                <a:lnTo>
                  <a:pt x="350503" y="12643"/>
                </a:lnTo>
                <a:lnTo>
                  <a:pt x="369877" y="16010"/>
                </a:lnTo>
                <a:lnTo>
                  <a:pt x="386602" y="19208"/>
                </a:lnTo>
                <a:lnTo>
                  <a:pt x="397752" y="22292"/>
                </a:lnTo>
                <a:lnTo>
                  <a:pt x="405186" y="25300"/>
                </a:lnTo>
                <a:lnTo>
                  <a:pt x="418188" y="34085"/>
                </a:lnTo>
                <a:lnTo>
                  <a:pt x="431115" y="45587"/>
                </a:lnTo>
                <a:lnTo>
                  <a:pt x="433142" y="49403"/>
                </a:lnTo>
                <a:lnTo>
                  <a:pt x="435395" y="58723"/>
                </a:lnTo>
                <a:lnTo>
                  <a:pt x="435044" y="63875"/>
                </a:lnTo>
                <a:lnTo>
                  <a:pt x="432113" y="74680"/>
                </a:lnTo>
                <a:lnTo>
                  <a:pt x="424283" y="91658"/>
                </a:lnTo>
                <a:lnTo>
                  <a:pt x="397803" y="146083"/>
                </a:lnTo>
                <a:lnTo>
                  <a:pt x="385217" y="169740"/>
                </a:lnTo>
                <a:lnTo>
                  <a:pt x="373969" y="189321"/>
                </a:lnTo>
                <a:lnTo>
                  <a:pt x="363613" y="206186"/>
                </a:lnTo>
                <a:lnTo>
                  <a:pt x="355756" y="220286"/>
                </a:lnTo>
                <a:lnTo>
                  <a:pt x="349566" y="232544"/>
                </a:lnTo>
                <a:lnTo>
                  <a:pt x="344487" y="243573"/>
                </a:lnTo>
                <a:lnTo>
                  <a:pt x="341100" y="252831"/>
                </a:lnTo>
                <a:lnTo>
                  <a:pt x="338843" y="260908"/>
                </a:lnTo>
                <a:lnTo>
                  <a:pt x="337338" y="268198"/>
                </a:lnTo>
                <a:lnTo>
                  <a:pt x="334430" y="278773"/>
                </a:lnTo>
                <a:lnTo>
                  <a:pt x="326118" y="305762"/>
                </a:lnTo>
                <a:lnTo>
                  <a:pt x="323140" y="316198"/>
                </a:lnTo>
                <a:lnTo>
                  <a:pt x="321154" y="324108"/>
                </a:lnTo>
                <a:lnTo>
                  <a:pt x="317995" y="336389"/>
                </a:lnTo>
                <a:lnTo>
                  <a:pt x="313416" y="348197"/>
                </a:lnTo>
                <a:lnTo>
                  <a:pt x="310035" y="356453"/>
                </a:lnTo>
                <a:lnTo>
                  <a:pt x="310512" y="359517"/>
                </a:lnTo>
                <a:lnTo>
                  <a:pt x="314783" y="371026"/>
                </a:lnTo>
                <a:lnTo>
                  <a:pt x="316116" y="374386"/>
                </a:lnTo>
                <a:lnTo>
                  <a:pt x="316867" y="380829"/>
                </a:lnTo>
                <a:lnTo>
                  <a:pt x="317925" y="383388"/>
                </a:lnTo>
                <a:lnTo>
                  <a:pt x="319583" y="386046"/>
                </a:lnTo>
                <a:lnTo>
                  <a:pt x="325755" y="402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0"/>
          <p:cNvSpPr/>
          <p:nvPr/>
        </p:nvSpPr>
        <p:spPr>
          <a:xfrm>
            <a:off x="1505122" y="4363946"/>
            <a:ext cx="357424" cy="316594"/>
          </a:xfrm>
          <a:custGeom>
            <a:avLst/>
            <a:gdLst/>
            <a:ahLst/>
            <a:cxnLst/>
            <a:rect l="0" t="0" r="0" b="0"/>
            <a:pathLst>
              <a:path w="357424" h="316594">
                <a:moveTo>
                  <a:pt x="83647" y="50891"/>
                </a:moveTo>
                <a:lnTo>
                  <a:pt x="92749" y="41790"/>
                </a:lnTo>
                <a:lnTo>
                  <a:pt x="96383" y="39108"/>
                </a:lnTo>
                <a:lnTo>
                  <a:pt x="104143" y="35335"/>
                </a:lnTo>
                <a:lnTo>
                  <a:pt x="103978" y="34805"/>
                </a:lnTo>
                <a:lnTo>
                  <a:pt x="102916" y="34452"/>
                </a:lnTo>
                <a:lnTo>
                  <a:pt x="101256" y="36122"/>
                </a:lnTo>
                <a:lnTo>
                  <a:pt x="96871" y="43057"/>
                </a:lnTo>
                <a:lnTo>
                  <a:pt x="89207" y="49949"/>
                </a:lnTo>
                <a:lnTo>
                  <a:pt x="80403" y="56188"/>
                </a:lnTo>
                <a:lnTo>
                  <a:pt x="70092" y="65055"/>
                </a:lnTo>
                <a:lnTo>
                  <a:pt x="63970" y="70839"/>
                </a:lnTo>
                <a:lnTo>
                  <a:pt x="58075" y="79124"/>
                </a:lnTo>
                <a:lnTo>
                  <a:pt x="55169" y="84001"/>
                </a:lnTo>
                <a:lnTo>
                  <a:pt x="46860" y="97039"/>
                </a:lnTo>
                <a:lnTo>
                  <a:pt x="41978" y="104516"/>
                </a:lnTo>
                <a:lnTo>
                  <a:pt x="37770" y="111406"/>
                </a:lnTo>
                <a:lnTo>
                  <a:pt x="34013" y="117905"/>
                </a:lnTo>
                <a:lnTo>
                  <a:pt x="30555" y="124142"/>
                </a:lnTo>
                <a:lnTo>
                  <a:pt x="21633" y="141232"/>
                </a:lnTo>
                <a:lnTo>
                  <a:pt x="16587" y="151124"/>
                </a:lnTo>
                <a:lnTo>
                  <a:pt x="12271" y="161528"/>
                </a:lnTo>
                <a:lnTo>
                  <a:pt x="8441" y="172274"/>
                </a:lnTo>
                <a:lnTo>
                  <a:pt x="4934" y="183248"/>
                </a:lnTo>
                <a:lnTo>
                  <a:pt x="2597" y="191517"/>
                </a:lnTo>
                <a:lnTo>
                  <a:pt x="1039" y="197981"/>
                </a:lnTo>
                <a:lnTo>
                  <a:pt x="0" y="203244"/>
                </a:lnTo>
                <a:lnTo>
                  <a:pt x="260" y="210562"/>
                </a:lnTo>
                <a:lnTo>
                  <a:pt x="1386" y="219251"/>
                </a:lnTo>
                <a:lnTo>
                  <a:pt x="3089" y="228854"/>
                </a:lnTo>
                <a:lnTo>
                  <a:pt x="5177" y="238113"/>
                </a:lnTo>
                <a:lnTo>
                  <a:pt x="7521" y="247143"/>
                </a:lnTo>
                <a:lnTo>
                  <a:pt x="10037" y="256020"/>
                </a:lnTo>
                <a:lnTo>
                  <a:pt x="13619" y="263844"/>
                </a:lnTo>
                <a:lnTo>
                  <a:pt x="17911" y="270965"/>
                </a:lnTo>
                <a:lnTo>
                  <a:pt x="22679" y="277617"/>
                </a:lnTo>
                <a:lnTo>
                  <a:pt x="27761" y="283004"/>
                </a:lnTo>
                <a:lnTo>
                  <a:pt x="38489" y="291530"/>
                </a:lnTo>
                <a:lnTo>
                  <a:pt x="49607" y="298494"/>
                </a:lnTo>
                <a:lnTo>
                  <a:pt x="55239" y="301685"/>
                </a:lnTo>
                <a:lnTo>
                  <a:pt x="66576" y="307770"/>
                </a:lnTo>
                <a:lnTo>
                  <a:pt x="72267" y="310726"/>
                </a:lnTo>
                <a:lnTo>
                  <a:pt x="78918" y="312697"/>
                </a:lnTo>
                <a:lnTo>
                  <a:pt x="86209" y="314011"/>
                </a:lnTo>
                <a:lnTo>
                  <a:pt x="93928" y="314887"/>
                </a:lnTo>
                <a:lnTo>
                  <a:pt x="101931" y="315471"/>
                </a:lnTo>
                <a:lnTo>
                  <a:pt x="110124" y="315860"/>
                </a:lnTo>
                <a:lnTo>
                  <a:pt x="126847" y="316293"/>
                </a:lnTo>
                <a:lnTo>
                  <a:pt x="169417" y="316593"/>
                </a:lnTo>
                <a:lnTo>
                  <a:pt x="177022" y="315656"/>
                </a:lnTo>
                <a:lnTo>
                  <a:pt x="183997" y="314078"/>
                </a:lnTo>
                <a:lnTo>
                  <a:pt x="197780" y="309786"/>
                </a:lnTo>
                <a:lnTo>
                  <a:pt x="238307" y="296486"/>
                </a:lnTo>
                <a:lnTo>
                  <a:pt x="245809" y="293679"/>
                </a:lnTo>
                <a:lnTo>
                  <a:pt x="252715" y="290855"/>
                </a:lnTo>
                <a:lnTo>
                  <a:pt x="259224" y="288019"/>
                </a:lnTo>
                <a:lnTo>
                  <a:pt x="268326" y="283271"/>
                </a:lnTo>
                <a:lnTo>
                  <a:pt x="291139" y="270376"/>
                </a:lnTo>
                <a:lnTo>
                  <a:pt x="300080" y="263890"/>
                </a:lnTo>
                <a:lnTo>
                  <a:pt x="306994" y="257660"/>
                </a:lnTo>
                <a:lnTo>
                  <a:pt x="318167" y="245659"/>
                </a:lnTo>
                <a:lnTo>
                  <a:pt x="329484" y="233974"/>
                </a:lnTo>
                <a:lnTo>
                  <a:pt x="334216" y="228192"/>
                </a:lnTo>
                <a:lnTo>
                  <a:pt x="338323" y="222432"/>
                </a:lnTo>
                <a:lnTo>
                  <a:pt x="342014" y="216686"/>
                </a:lnTo>
                <a:lnTo>
                  <a:pt x="345427" y="210951"/>
                </a:lnTo>
                <a:lnTo>
                  <a:pt x="348654" y="205223"/>
                </a:lnTo>
                <a:lnTo>
                  <a:pt x="351759" y="199499"/>
                </a:lnTo>
                <a:lnTo>
                  <a:pt x="353828" y="193778"/>
                </a:lnTo>
                <a:lnTo>
                  <a:pt x="355208" y="188059"/>
                </a:lnTo>
                <a:lnTo>
                  <a:pt x="356128" y="182341"/>
                </a:lnTo>
                <a:lnTo>
                  <a:pt x="356741" y="176624"/>
                </a:lnTo>
                <a:lnTo>
                  <a:pt x="357150" y="170909"/>
                </a:lnTo>
                <a:lnTo>
                  <a:pt x="357423" y="165193"/>
                </a:lnTo>
                <a:lnTo>
                  <a:pt x="356651" y="159477"/>
                </a:lnTo>
                <a:lnTo>
                  <a:pt x="355185" y="153761"/>
                </a:lnTo>
                <a:lnTo>
                  <a:pt x="353255" y="148047"/>
                </a:lnTo>
                <a:lnTo>
                  <a:pt x="346031" y="128996"/>
                </a:lnTo>
                <a:lnTo>
                  <a:pt x="341437" y="117249"/>
                </a:lnTo>
                <a:lnTo>
                  <a:pt x="336470" y="107512"/>
                </a:lnTo>
                <a:lnTo>
                  <a:pt x="331253" y="99116"/>
                </a:lnTo>
                <a:lnTo>
                  <a:pt x="325871" y="91614"/>
                </a:lnTo>
                <a:lnTo>
                  <a:pt x="320377" y="84707"/>
                </a:lnTo>
                <a:lnTo>
                  <a:pt x="314810" y="78197"/>
                </a:lnTo>
                <a:lnTo>
                  <a:pt x="309193" y="71953"/>
                </a:lnTo>
                <a:lnTo>
                  <a:pt x="302591" y="66837"/>
                </a:lnTo>
                <a:lnTo>
                  <a:pt x="295333" y="62474"/>
                </a:lnTo>
                <a:lnTo>
                  <a:pt x="287636" y="58613"/>
                </a:lnTo>
                <a:lnTo>
                  <a:pt x="277742" y="54135"/>
                </a:lnTo>
                <a:lnTo>
                  <a:pt x="254049" y="44078"/>
                </a:lnTo>
                <a:lnTo>
                  <a:pt x="213935" y="27706"/>
                </a:lnTo>
                <a:lnTo>
                  <a:pt x="191083" y="18996"/>
                </a:lnTo>
                <a:lnTo>
                  <a:pt x="162153" y="8738"/>
                </a:lnTo>
                <a:lnTo>
                  <a:pt x="153129" y="5644"/>
                </a:lnTo>
                <a:lnTo>
                  <a:pt x="145209" y="3581"/>
                </a:lnTo>
                <a:lnTo>
                  <a:pt x="138023" y="2206"/>
                </a:lnTo>
                <a:lnTo>
                  <a:pt x="131328" y="1290"/>
                </a:lnTo>
                <a:lnTo>
                  <a:pt x="121349" y="271"/>
                </a:lnTo>
                <a:lnTo>
                  <a:pt x="117354" y="0"/>
                </a:lnTo>
                <a:lnTo>
                  <a:pt x="107836" y="2237"/>
                </a:lnTo>
                <a:lnTo>
                  <a:pt x="98208" y="5455"/>
                </a:lnTo>
                <a:lnTo>
                  <a:pt x="90754" y="6885"/>
                </a:lnTo>
                <a:lnTo>
                  <a:pt x="88385" y="8218"/>
                </a:lnTo>
                <a:lnTo>
                  <a:pt x="86806" y="10060"/>
                </a:lnTo>
                <a:lnTo>
                  <a:pt x="83647" y="16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42"/>
          <p:cNvSpPr/>
          <p:nvPr/>
        </p:nvSpPr>
        <p:spPr>
          <a:xfrm>
            <a:off x="2969047" y="1122997"/>
            <a:ext cx="325145" cy="368215"/>
          </a:xfrm>
          <a:custGeom>
            <a:avLst/>
            <a:gdLst/>
            <a:ahLst/>
            <a:cxnLst/>
            <a:rect l="0" t="0" r="0" b="0"/>
            <a:pathLst>
              <a:path w="325145" h="368215">
                <a:moveTo>
                  <a:pt x="299932" y="0"/>
                </a:moveTo>
                <a:lnTo>
                  <a:pt x="290831" y="0"/>
                </a:lnTo>
                <a:lnTo>
                  <a:pt x="284340" y="953"/>
                </a:lnTo>
                <a:lnTo>
                  <a:pt x="276202" y="2540"/>
                </a:lnTo>
                <a:lnTo>
                  <a:pt x="266967" y="4551"/>
                </a:lnTo>
                <a:lnTo>
                  <a:pt x="256048" y="5891"/>
                </a:lnTo>
                <a:lnTo>
                  <a:pt x="244006" y="6785"/>
                </a:lnTo>
                <a:lnTo>
                  <a:pt x="231216" y="7381"/>
                </a:lnTo>
                <a:lnTo>
                  <a:pt x="219831" y="8731"/>
                </a:lnTo>
                <a:lnTo>
                  <a:pt x="209384" y="10583"/>
                </a:lnTo>
                <a:lnTo>
                  <a:pt x="199562" y="12770"/>
                </a:lnTo>
                <a:lnTo>
                  <a:pt x="190156" y="14229"/>
                </a:lnTo>
                <a:lnTo>
                  <a:pt x="181028" y="15201"/>
                </a:lnTo>
                <a:lnTo>
                  <a:pt x="172086" y="15849"/>
                </a:lnTo>
                <a:lnTo>
                  <a:pt x="158504" y="16281"/>
                </a:lnTo>
                <a:lnTo>
                  <a:pt x="67551" y="17069"/>
                </a:lnTo>
                <a:lnTo>
                  <a:pt x="34404" y="17135"/>
                </a:lnTo>
                <a:lnTo>
                  <a:pt x="30521" y="18091"/>
                </a:lnTo>
                <a:lnTo>
                  <a:pt x="21458" y="23034"/>
                </a:lnTo>
                <a:lnTo>
                  <a:pt x="19004" y="24525"/>
                </a:lnTo>
                <a:lnTo>
                  <a:pt x="13071" y="29915"/>
                </a:lnTo>
                <a:lnTo>
                  <a:pt x="11536" y="32326"/>
                </a:lnTo>
                <a:lnTo>
                  <a:pt x="9832" y="37545"/>
                </a:lnTo>
                <a:lnTo>
                  <a:pt x="8737" y="48656"/>
                </a:lnTo>
                <a:lnTo>
                  <a:pt x="8521" y="60023"/>
                </a:lnTo>
                <a:lnTo>
                  <a:pt x="8503" y="62875"/>
                </a:lnTo>
                <a:lnTo>
                  <a:pt x="5943" y="71125"/>
                </a:lnTo>
                <a:lnTo>
                  <a:pt x="2583" y="80189"/>
                </a:lnTo>
                <a:lnTo>
                  <a:pt x="1090" y="87392"/>
                </a:lnTo>
                <a:lnTo>
                  <a:pt x="426" y="98848"/>
                </a:lnTo>
                <a:lnTo>
                  <a:pt x="0" y="120385"/>
                </a:lnTo>
                <a:lnTo>
                  <a:pt x="917" y="127882"/>
                </a:lnTo>
                <a:lnTo>
                  <a:pt x="2482" y="137642"/>
                </a:lnTo>
                <a:lnTo>
                  <a:pt x="4477" y="148911"/>
                </a:lnTo>
                <a:lnTo>
                  <a:pt x="5807" y="157377"/>
                </a:lnTo>
                <a:lnTo>
                  <a:pt x="6694" y="163973"/>
                </a:lnTo>
                <a:lnTo>
                  <a:pt x="7679" y="173842"/>
                </a:lnTo>
                <a:lnTo>
                  <a:pt x="8117" y="181403"/>
                </a:lnTo>
                <a:lnTo>
                  <a:pt x="9186" y="184753"/>
                </a:lnTo>
                <a:lnTo>
                  <a:pt x="14290" y="194018"/>
                </a:lnTo>
                <a:lnTo>
                  <a:pt x="15818" y="199895"/>
                </a:lnTo>
                <a:lnTo>
                  <a:pt x="17178" y="201844"/>
                </a:lnTo>
                <a:lnTo>
                  <a:pt x="19037" y="203142"/>
                </a:lnTo>
                <a:lnTo>
                  <a:pt x="21229" y="204008"/>
                </a:lnTo>
                <a:lnTo>
                  <a:pt x="23642" y="203633"/>
                </a:lnTo>
                <a:lnTo>
                  <a:pt x="31590" y="199507"/>
                </a:lnTo>
                <a:lnTo>
                  <a:pt x="40930" y="196908"/>
                </a:lnTo>
                <a:lnTo>
                  <a:pt x="50200" y="192925"/>
                </a:lnTo>
                <a:lnTo>
                  <a:pt x="60670" y="187979"/>
                </a:lnTo>
                <a:lnTo>
                  <a:pt x="66129" y="185327"/>
                </a:lnTo>
                <a:lnTo>
                  <a:pt x="73579" y="182606"/>
                </a:lnTo>
                <a:lnTo>
                  <a:pt x="82355" y="179840"/>
                </a:lnTo>
                <a:lnTo>
                  <a:pt x="92016" y="177043"/>
                </a:lnTo>
                <a:lnTo>
                  <a:pt x="100361" y="174227"/>
                </a:lnTo>
                <a:lnTo>
                  <a:pt x="107830" y="171396"/>
                </a:lnTo>
                <a:lnTo>
                  <a:pt x="114714" y="168556"/>
                </a:lnTo>
                <a:lnTo>
                  <a:pt x="122161" y="165711"/>
                </a:lnTo>
                <a:lnTo>
                  <a:pt x="138056" y="160009"/>
                </a:lnTo>
                <a:lnTo>
                  <a:pt x="145342" y="158108"/>
                </a:lnTo>
                <a:lnTo>
                  <a:pt x="152105" y="156840"/>
                </a:lnTo>
                <a:lnTo>
                  <a:pt x="158518" y="155995"/>
                </a:lnTo>
                <a:lnTo>
                  <a:pt x="165651" y="155432"/>
                </a:lnTo>
                <a:lnTo>
                  <a:pt x="173264" y="155056"/>
                </a:lnTo>
                <a:lnTo>
                  <a:pt x="189343" y="154639"/>
                </a:lnTo>
                <a:lnTo>
                  <a:pt x="259933" y="154318"/>
                </a:lnTo>
                <a:lnTo>
                  <a:pt x="266599" y="155266"/>
                </a:lnTo>
                <a:lnTo>
                  <a:pt x="272948" y="156851"/>
                </a:lnTo>
                <a:lnTo>
                  <a:pt x="279085" y="158860"/>
                </a:lnTo>
                <a:lnTo>
                  <a:pt x="288444" y="163632"/>
                </a:lnTo>
                <a:lnTo>
                  <a:pt x="295779" y="168928"/>
                </a:lnTo>
                <a:lnTo>
                  <a:pt x="305263" y="177264"/>
                </a:lnTo>
                <a:lnTo>
                  <a:pt x="311192" y="182924"/>
                </a:lnTo>
                <a:lnTo>
                  <a:pt x="317002" y="193695"/>
                </a:lnTo>
                <a:lnTo>
                  <a:pt x="319885" y="200567"/>
                </a:lnTo>
                <a:lnTo>
                  <a:pt x="321806" y="207054"/>
                </a:lnTo>
                <a:lnTo>
                  <a:pt x="323088" y="213284"/>
                </a:lnTo>
                <a:lnTo>
                  <a:pt x="323942" y="219341"/>
                </a:lnTo>
                <a:lnTo>
                  <a:pt x="324511" y="227190"/>
                </a:lnTo>
                <a:lnTo>
                  <a:pt x="324891" y="236233"/>
                </a:lnTo>
                <a:lnTo>
                  <a:pt x="325144" y="246071"/>
                </a:lnTo>
                <a:lnTo>
                  <a:pt x="324360" y="253582"/>
                </a:lnTo>
                <a:lnTo>
                  <a:pt x="320949" y="264468"/>
                </a:lnTo>
                <a:lnTo>
                  <a:pt x="316258" y="275022"/>
                </a:lnTo>
                <a:lnTo>
                  <a:pt x="310998" y="285109"/>
                </a:lnTo>
                <a:lnTo>
                  <a:pt x="305486" y="292768"/>
                </a:lnTo>
                <a:lnTo>
                  <a:pt x="300777" y="297096"/>
                </a:lnTo>
                <a:lnTo>
                  <a:pt x="294780" y="301886"/>
                </a:lnTo>
                <a:lnTo>
                  <a:pt x="260074" y="327814"/>
                </a:lnTo>
                <a:lnTo>
                  <a:pt x="251453" y="333795"/>
                </a:lnTo>
                <a:lnTo>
                  <a:pt x="243800" y="338735"/>
                </a:lnTo>
                <a:lnTo>
                  <a:pt x="236793" y="342981"/>
                </a:lnTo>
                <a:lnTo>
                  <a:pt x="229265" y="346764"/>
                </a:lnTo>
                <a:lnTo>
                  <a:pt x="221388" y="350239"/>
                </a:lnTo>
                <a:lnTo>
                  <a:pt x="213280" y="353507"/>
                </a:lnTo>
                <a:lnTo>
                  <a:pt x="205969" y="355687"/>
                </a:lnTo>
                <a:lnTo>
                  <a:pt x="199190" y="357139"/>
                </a:lnTo>
                <a:lnTo>
                  <a:pt x="192766" y="358108"/>
                </a:lnTo>
                <a:lnTo>
                  <a:pt x="185626" y="359706"/>
                </a:lnTo>
                <a:lnTo>
                  <a:pt x="178008" y="361724"/>
                </a:lnTo>
                <a:lnTo>
                  <a:pt x="170072" y="364022"/>
                </a:lnTo>
                <a:lnTo>
                  <a:pt x="160019" y="365554"/>
                </a:lnTo>
                <a:lnTo>
                  <a:pt x="148554" y="366575"/>
                </a:lnTo>
                <a:lnTo>
                  <a:pt x="125973" y="367710"/>
                </a:lnTo>
                <a:lnTo>
                  <a:pt x="109587" y="368214"/>
                </a:lnTo>
                <a:lnTo>
                  <a:pt x="101598" y="367396"/>
                </a:lnTo>
                <a:lnTo>
                  <a:pt x="93415" y="365898"/>
                </a:lnTo>
                <a:lnTo>
                  <a:pt x="85101" y="363947"/>
                </a:lnTo>
                <a:lnTo>
                  <a:pt x="76702" y="361694"/>
                </a:lnTo>
                <a:lnTo>
                  <a:pt x="59749" y="356650"/>
                </a:lnTo>
                <a:lnTo>
                  <a:pt x="53132" y="354924"/>
                </a:lnTo>
                <a:lnTo>
                  <a:pt x="43241" y="353007"/>
                </a:lnTo>
                <a:lnTo>
                  <a:pt x="35670" y="349614"/>
                </a:lnTo>
                <a:lnTo>
                  <a:pt x="26052" y="342349"/>
                </a:lnTo>
                <a:lnTo>
                  <a:pt x="17274" y="334431"/>
                </a:lnTo>
                <a:lnTo>
                  <a:pt x="8467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43"/>
          <p:cNvSpPr/>
          <p:nvPr/>
        </p:nvSpPr>
        <p:spPr>
          <a:xfrm>
            <a:off x="2600325" y="1585912"/>
            <a:ext cx="1037273" cy="60009"/>
          </a:xfrm>
          <a:custGeom>
            <a:avLst/>
            <a:gdLst/>
            <a:ahLst/>
            <a:cxnLst/>
            <a:rect l="0" t="0" r="0" b="0"/>
            <a:pathLst>
              <a:path w="1037273" h="60009">
                <a:moveTo>
                  <a:pt x="0" y="0"/>
                </a:moveTo>
                <a:lnTo>
                  <a:pt x="4550" y="4551"/>
                </a:lnTo>
                <a:lnTo>
                  <a:pt x="7796" y="5891"/>
                </a:lnTo>
                <a:lnTo>
                  <a:pt x="16482" y="7381"/>
                </a:lnTo>
                <a:lnTo>
                  <a:pt x="36838" y="8468"/>
                </a:lnTo>
                <a:lnTo>
                  <a:pt x="40751" y="9455"/>
                </a:lnTo>
                <a:lnTo>
                  <a:pt x="45265" y="11066"/>
                </a:lnTo>
                <a:lnTo>
                  <a:pt x="50179" y="13092"/>
                </a:lnTo>
                <a:lnTo>
                  <a:pt x="58217" y="14443"/>
                </a:lnTo>
                <a:lnTo>
                  <a:pt x="79849" y="15944"/>
                </a:lnTo>
                <a:lnTo>
                  <a:pt x="109701" y="16789"/>
                </a:lnTo>
                <a:lnTo>
                  <a:pt x="310460" y="17142"/>
                </a:lnTo>
                <a:lnTo>
                  <a:pt x="325083" y="18096"/>
                </a:lnTo>
                <a:lnTo>
                  <a:pt x="338642" y="19684"/>
                </a:lnTo>
                <a:lnTo>
                  <a:pt x="351491" y="21695"/>
                </a:lnTo>
                <a:lnTo>
                  <a:pt x="363867" y="23036"/>
                </a:lnTo>
                <a:lnTo>
                  <a:pt x="387779" y="24526"/>
                </a:lnTo>
                <a:lnTo>
                  <a:pt x="426346" y="25188"/>
                </a:lnTo>
                <a:lnTo>
                  <a:pt x="449965" y="25364"/>
                </a:lnTo>
                <a:lnTo>
                  <a:pt x="469522" y="26435"/>
                </a:lnTo>
                <a:lnTo>
                  <a:pt x="486369" y="28101"/>
                </a:lnTo>
                <a:lnTo>
                  <a:pt x="501411" y="30164"/>
                </a:lnTo>
                <a:lnTo>
                  <a:pt x="604484" y="34996"/>
                </a:lnTo>
                <a:lnTo>
                  <a:pt x="802558" y="41309"/>
                </a:lnTo>
                <a:lnTo>
                  <a:pt x="919890" y="42402"/>
                </a:lnTo>
                <a:lnTo>
                  <a:pt x="950445" y="43508"/>
                </a:lnTo>
                <a:lnTo>
                  <a:pt x="973673" y="45198"/>
                </a:lnTo>
                <a:lnTo>
                  <a:pt x="1005196" y="48663"/>
                </a:lnTo>
                <a:lnTo>
                  <a:pt x="1022381" y="50203"/>
                </a:lnTo>
                <a:lnTo>
                  <a:pt x="1027344" y="51566"/>
                </a:lnTo>
                <a:lnTo>
                  <a:pt x="1030654" y="53428"/>
                </a:lnTo>
                <a:lnTo>
                  <a:pt x="1037272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44"/>
          <p:cNvSpPr/>
          <p:nvPr/>
        </p:nvSpPr>
        <p:spPr>
          <a:xfrm>
            <a:off x="2763202" y="1791809"/>
            <a:ext cx="402361" cy="394020"/>
          </a:xfrm>
          <a:custGeom>
            <a:avLst/>
            <a:gdLst/>
            <a:ahLst/>
            <a:cxnLst/>
            <a:rect l="0" t="0" r="0" b="0"/>
            <a:pathLst>
              <a:path w="402361" h="394020">
                <a:moveTo>
                  <a:pt x="0" y="51278"/>
                </a:moveTo>
                <a:lnTo>
                  <a:pt x="0" y="55829"/>
                </a:lnTo>
                <a:lnTo>
                  <a:pt x="952" y="57169"/>
                </a:lnTo>
                <a:lnTo>
                  <a:pt x="2540" y="58063"/>
                </a:lnTo>
                <a:lnTo>
                  <a:pt x="4551" y="58659"/>
                </a:lnTo>
                <a:lnTo>
                  <a:pt x="16482" y="59497"/>
                </a:lnTo>
                <a:lnTo>
                  <a:pt x="20513" y="58663"/>
                </a:lnTo>
                <a:lnTo>
                  <a:pt x="32642" y="52937"/>
                </a:lnTo>
                <a:lnTo>
                  <a:pt x="38907" y="50479"/>
                </a:lnTo>
                <a:lnTo>
                  <a:pt x="45940" y="47888"/>
                </a:lnTo>
                <a:lnTo>
                  <a:pt x="52534" y="46160"/>
                </a:lnTo>
                <a:lnTo>
                  <a:pt x="64941" y="44241"/>
                </a:lnTo>
                <a:lnTo>
                  <a:pt x="71869" y="42777"/>
                </a:lnTo>
                <a:lnTo>
                  <a:pt x="79345" y="40848"/>
                </a:lnTo>
                <a:lnTo>
                  <a:pt x="143869" y="22282"/>
                </a:lnTo>
                <a:lnTo>
                  <a:pt x="176930" y="11995"/>
                </a:lnTo>
                <a:lnTo>
                  <a:pt x="195793" y="5879"/>
                </a:lnTo>
                <a:lnTo>
                  <a:pt x="204824" y="3867"/>
                </a:lnTo>
                <a:lnTo>
                  <a:pt x="213702" y="2526"/>
                </a:lnTo>
                <a:lnTo>
                  <a:pt x="222478" y="1631"/>
                </a:lnTo>
                <a:lnTo>
                  <a:pt x="231186" y="1035"/>
                </a:lnTo>
                <a:lnTo>
                  <a:pt x="239849" y="638"/>
                </a:lnTo>
                <a:lnTo>
                  <a:pt x="263154" y="79"/>
                </a:lnTo>
                <a:lnTo>
                  <a:pt x="269733" y="0"/>
                </a:lnTo>
                <a:lnTo>
                  <a:pt x="282124" y="2453"/>
                </a:lnTo>
                <a:lnTo>
                  <a:pt x="293029" y="5765"/>
                </a:lnTo>
                <a:lnTo>
                  <a:pt x="305475" y="8583"/>
                </a:lnTo>
                <a:lnTo>
                  <a:pt x="315472" y="12617"/>
                </a:lnTo>
                <a:lnTo>
                  <a:pt x="318899" y="15027"/>
                </a:lnTo>
                <a:lnTo>
                  <a:pt x="321185" y="17585"/>
                </a:lnTo>
                <a:lnTo>
                  <a:pt x="324676" y="22969"/>
                </a:lnTo>
                <a:lnTo>
                  <a:pt x="329403" y="28536"/>
                </a:lnTo>
                <a:lnTo>
                  <a:pt x="331044" y="31354"/>
                </a:lnTo>
                <a:lnTo>
                  <a:pt x="332868" y="37026"/>
                </a:lnTo>
                <a:lnTo>
                  <a:pt x="332402" y="40824"/>
                </a:lnTo>
                <a:lnTo>
                  <a:pt x="329344" y="50124"/>
                </a:lnTo>
                <a:lnTo>
                  <a:pt x="324810" y="58068"/>
                </a:lnTo>
                <a:lnTo>
                  <a:pt x="319620" y="65726"/>
                </a:lnTo>
                <a:lnTo>
                  <a:pt x="314138" y="75479"/>
                </a:lnTo>
                <a:lnTo>
                  <a:pt x="305987" y="86164"/>
                </a:lnTo>
                <a:lnTo>
                  <a:pt x="295062" y="97263"/>
                </a:lnTo>
                <a:lnTo>
                  <a:pt x="288148" y="102890"/>
                </a:lnTo>
                <a:lnTo>
                  <a:pt x="280681" y="108546"/>
                </a:lnTo>
                <a:lnTo>
                  <a:pt x="273798" y="114222"/>
                </a:lnTo>
                <a:lnTo>
                  <a:pt x="267305" y="119910"/>
                </a:lnTo>
                <a:lnTo>
                  <a:pt x="261071" y="125608"/>
                </a:lnTo>
                <a:lnTo>
                  <a:pt x="254057" y="130359"/>
                </a:lnTo>
                <a:lnTo>
                  <a:pt x="246524" y="134479"/>
                </a:lnTo>
                <a:lnTo>
                  <a:pt x="238645" y="138178"/>
                </a:lnTo>
                <a:lnTo>
                  <a:pt x="231486" y="142549"/>
                </a:lnTo>
                <a:lnTo>
                  <a:pt x="224809" y="147367"/>
                </a:lnTo>
                <a:lnTo>
                  <a:pt x="218453" y="152485"/>
                </a:lnTo>
                <a:lnTo>
                  <a:pt x="191303" y="173340"/>
                </a:lnTo>
                <a:lnTo>
                  <a:pt x="172654" y="186808"/>
                </a:lnTo>
                <a:lnTo>
                  <a:pt x="163680" y="193066"/>
                </a:lnTo>
                <a:lnTo>
                  <a:pt x="151169" y="200020"/>
                </a:lnTo>
                <a:lnTo>
                  <a:pt x="142434" y="204063"/>
                </a:lnTo>
                <a:lnTo>
                  <a:pt x="134066" y="209789"/>
                </a:lnTo>
                <a:lnTo>
                  <a:pt x="134145" y="209340"/>
                </a:lnTo>
                <a:lnTo>
                  <a:pt x="135150" y="208088"/>
                </a:lnTo>
                <a:lnTo>
                  <a:pt x="143887" y="204156"/>
                </a:lnTo>
                <a:lnTo>
                  <a:pt x="156342" y="200186"/>
                </a:lnTo>
                <a:lnTo>
                  <a:pt x="168228" y="198422"/>
                </a:lnTo>
                <a:lnTo>
                  <a:pt x="175017" y="196999"/>
                </a:lnTo>
                <a:lnTo>
                  <a:pt x="182400" y="195098"/>
                </a:lnTo>
                <a:lnTo>
                  <a:pt x="190180" y="192878"/>
                </a:lnTo>
                <a:lnTo>
                  <a:pt x="206445" y="187871"/>
                </a:lnTo>
                <a:lnTo>
                  <a:pt x="214782" y="185203"/>
                </a:lnTo>
                <a:lnTo>
                  <a:pt x="223198" y="183424"/>
                </a:lnTo>
                <a:lnTo>
                  <a:pt x="231666" y="182238"/>
                </a:lnTo>
                <a:lnTo>
                  <a:pt x="240169" y="181447"/>
                </a:lnTo>
                <a:lnTo>
                  <a:pt x="248695" y="180920"/>
                </a:lnTo>
                <a:lnTo>
                  <a:pt x="265789" y="180334"/>
                </a:lnTo>
                <a:lnTo>
                  <a:pt x="291477" y="180004"/>
                </a:lnTo>
                <a:lnTo>
                  <a:pt x="300046" y="180911"/>
                </a:lnTo>
                <a:lnTo>
                  <a:pt x="308615" y="182467"/>
                </a:lnTo>
                <a:lnTo>
                  <a:pt x="317186" y="184457"/>
                </a:lnTo>
                <a:lnTo>
                  <a:pt x="324805" y="186737"/>
                </a:lnTo>
                <a:lnTo>
                  <a:pt x="331789" y="189209"/>
                </a:lnTo>
                <a:lnTo>
                  <a:pt x="338350" y="191809"/>
                </a:lnTo>
                <a:lnTo>
                  <a:pt x="350720" y="197239"/>
                </a:lnTo>
                <a:lnTo>
                  <a:pt x="362568" y="202827"/>
                </a:lnTo>
                <a:lnTo>
                  <a:pt x="374184" y="208486"/>
                </a:lnTo>
                <a:lnTo>
                  <a:pt x="383157" y="214176"/>
                </a:lnTo>
                <a:lnTo>
                  <a:pt x="386883" y="217026"/>
                </a:lnTo>
                <a:lnTo>
                  <a:pt x="393563" y="227814"/>
                </a:lnTo>
                <a:lnTo>
                  <a:pt x="396678" y="234691"/>
                </a:lnTo>
                <a:lnTo>
                  <a:pt x="400139" y="244873"/>
                </a:lnTo>
                <a:lnTo>
                  <a:pt x="401677" y="253525"/>
                </a:lnTo>
                <a:lnTo>
                  <a:pt x="402360" y="263720"/>
                </a:lnTo>
                <a:lnTo>
                  <a:pt x="401590" y="268154"/>
                </a:lnTo>
                <a:lnTo>
                  <a:pt x="395956" y="279897"/>
                </a:lnTo>
                <a:lnTo>
                  <a:pt x="390928" y="289729"/>
                </a:lnTo>
                <a:lnTo>
                  <a:pt x="382978" y="300449"/>
                </a:lnTo>
                <a:lnTo>
                  <a:pt x="373095" y="310611"/>
                </a:lnTo>
                <a:lnTo>
                  <a:pt x="362352" y="318302"/>
                </a:lnTo>
                <a:lnTo>
                  <a:pt x="343608" y="329975"/>
                </a:lnTo>
                <a:lnTo>
                  <a:pt x="331942" y="337089"/>
                </a:lnTo>
                <a:lnTo>
                  <a:pt x="321307" y="342783"/>
                </a:lnTo>
                <a:lnTo>
                  <a:pt x="311360" y="347533"/>
                </a:lnTo>
                <a:lnTo>
                  <a:pt x="301870" y="351651"/>
                </a:lnTo>
                <a:lnTo>
                  <a:pt x="292687" y="356302"/>
                </a:lnTo>
                <a:lnTo>
                  <a:pt x="283707" y="361307"/>
                </a:lnTo>
                <a:lnTo>
                  <a:pt x="274863" y="366549"/>
                </a:lnTo>
                <a:lnTo>
                  <a:pt x="264205" y="370996"/>
                </a:lnTo>
                <a:lnTo>
                  <a:pt x="252336" y="374914"/>
                </a:lnTo>
                <a:lnTo>
                  <a:pt x="228355" y="381806"/>
                </a:lnTo>
                <a:lnTo>
                  <a:pt x="208171" y="388044"/>
                </a:lnTo>
                <a:lnTo>
                  <a:pt x="199741" y="390089"/>
                </a:lnTo>
                <a:lnTo>
                  <a:pt x="192215" y="391452"/>
                </a:lnTo>
                <a:lnTo>
                  <a:pt x="185294" y="392361"/>
                </a:lnTo>
                <a:lnTo>
                  <a:pt x="178774" y="392966"/>
                </a:lnTo>
                <a:lnTo>
                  <a:pt x="166450" y="393640"/>
                </a:lnTo>
                <a:lnTo>
                  <a:pt x="154623" y="393939"/>
                </a:lnTo>
                <a:lnTo>
                  <a:pt x="148802" y="394019"/>
                </a:lnTo>
                <a:lnTo>
                  <a:pt x="137254" y="391567"/>
                </a:lnTo>
                <a:lnTo>
                  <a:pt x="126724" y="387303"/>
                </a:lnTo>
                <a:lnTo>
                  <a:pt x="118869" y="382232"/>
                </a:lnTo>
                <a:lnTo>
                  <a:pt x="116394" y="379547"/>
                </a:lnTo>
                <a:lnTo>
                  <a:pt x="114744" y="376804"/>
                </a:lnTo>
                <a:lnTo>
                  <a:pt x="112910" y="371216"/>
                </a:lnTo>
                <a:lnTo>
                  <a:pt x="111442" y="3598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5"/>
          <p:cNvSpPr/>
          <p:nvPr/>
        </p:nvSpPr>
        <p:spPr>
          <a:xfrm>
            <a:off x="3304327" y="1740217"/>
            <a:ext cx="264564" cy="411481"/>
          </a:xfrm>
          <a:custGeom>
            <a:avLst/>
            <a:gdLst/>
            <a:ahLst/>
            <a:cxnLst/>
            <a:rect l="0" t="0" r="0" b="0"/>
            <a:pathLst>
              <a:path w="264564" h="411481">
                <a:moveTo>
                  <a:pt x="84668" y="0"/>
                </a:moveTo>
                <a:lnTo>
                  <a:pt x="75566" y="13653"/>
                </a:lnTo>
                <a:lnTo>
                  <a:pt x="60937" y="38135"/>
                </a:lnTo>
                <a:lnTo>
                  <a:pt x="51702" y="53999"/>
                </a:lnTo>
                <a:lnTo>
                  <a:pt x="43641" y="71242"/>
                </a:lnTo>
                <a:lnTo>
                  <a:pt x="36361" y="89405"/>
                </a:lnTo>
                <a:lnTo>
                  <a:pt x="29603" y="108181"/>
                </a:lnTo>
                <a:lnTo>
                  <a:pt x="23193" y="127365"/>
                </a:lnTo>
                <a:lnTo>
                  <a:pt x="10990" y="166462"/>
                </a:lnTo>
                <a:lnTo>
                  <a:pt x="6975" y="184317"/>
                </a:lnTo>
                <a:lnTo>
                  <a:pt x="4297" y="200983"/>
                </a:lnTo>
                <a:lnTo>
                  <a:pt x="2512" y="216856"/>
                </a:lnTo>
                <a:lnTo>
                  <a:pt x="1322" y="229343"/>
                </a:lnTo>
                <a:lnTo>
                  <a:pt x="529" y="239573"/>
                </a:lnTo>
                <a:lnTo>
                  <a:pt x="0" y="248298"/>
                </a:lnTo>
                <a:lnTo>
                  <a:pt x="1552" y="257924"/>
                </a:lnTo>
                <a:lnTo>
                  <a:pt x="4493" y="268152"/>
                </a:lnTo>
                <a:lnTo>
                  <a:pt x="15192" y="298210"/>
                </a:lnTo>
                <a:lnTo>
                  <a:pt x="18348" y="307392"/>
                </a:lnTo>
                <a:lnTo>
                  <a:pt x="21404" y="315418"/>
                </a:lnTo>
                <a:lnTo>
                  <a:pt x="24395" y="322673"/>
                </a:lnTo>
                <a:lnTo>
                  <a:pt x="30257" y="334863"/>
                </a:lnTo>
                <a:lnTo>
                  <a:pt x="36038" y="343456"/>
                </a:lnTo>
                <a:lnTo>
                  <a:pt x="40818" y="348985"/>
                </a:lnTo>
                <a:lnTo>
                  <a:pt x="46862" y="355530"/>
                </a:lnTo>
                <a:lnTo>
                  <a:pt x="53749" y="362750"/>
                </a:lnTo>
                <a:lnTo>
                  <a:pt x="60245" y="368516"/>
                </a:lnTo>
                <a:lnTo>
                  <a:pt x="66481" y="373312"/>
                </a:lnTo>
                <a:lnTo>
                  <a:pt x="72543" y="377462"/>
                </a:lnTo>
                <a:lnTo>
                  <a:pt x="78490" y="381182"/>
                </a:lnTo>
                <a:lnTo>
                  <a:pt x="84359" y="384613"/>
                </a:lnTo>
                <a:lnTo>
                  <a:pt x="90177" y="387854"/>
                </a:lnTo>
                <a:lnTo>
                  <a:pt x="95008" y="390014"/>
                </a:lnTo>
                <a:lnTo>
                  <a:pt x="102916" y="392415"/>
                </a:lnTo>
                <a:lnTo>
                  <a:pt x="107310" y="393055"/>
                </a:lnTo>
                <a:lnTo>
                  <a:pt x="112145" y="393482"/>
                </a:lnTo>
                <a:lnTo>
                  <a:pt x="117273" y="393766"/>
                </a:lnTo>
                <a:lnTo>
                  <a:pt x="130592" y="394082"/>
                </a:lnTo>
                <a:lnTo>
                  <a:pt x="153323" y="394285"/>
                </a:lnTo>
                <a:lnTo>
                  <a:pt x="158060" y="393349"/>
                </a:lnTo>
                <a:lnTo>
                  <a:pt x="163124" y="391773"/>
                </a:lnTo>
                <a:lnTo>
                  <a:pt x="168404" y="389769"/>
                </a:lnTo>
                <a:lnTo>
                  <a:pt x="173830" y="387481"/>
                </a:lnTo>
                <a:lnTo>
                  <a:pt x="179351" y="385004"/>
                </a:lnTo>
                <a:lnTo>
                  <a:pt x="184937" y="382399"/>
                </a:lnTo>
                <a:lnTo>
                  <a:pt x="189614" y="379710"/>
                </a:lnTo>
                <a:lnTo>
                  <a:pt x="197351" y="374183"/>
                </a:lnTo>
                <a:lnTo>
                  <a:pt x="201700" y="371375"/>
                </a:lnTo>
                <a:lnTo>
                  <a:pt x="206504" y="368551"/>
                </a:lnTo>
                <a:lnTo>
                  <a:pt x="211611" y="365716"/>
                </a:lnTo>
                <a:lnTo>
                  <a:pt x="219827" y="357485"/>
                </a:lnTo>
                <a:lnTo>
                  <a:pt x="226653" y="348430"/>
                </a:lnTo>
                <a:lnTo>
                  <a:pt x="232862" y="341230"/>
                </a:lnTo>
                <a:lnTo>
                  <a:pt x="241337" y="332315"/>
                </a:lnTo>
                <a:lnTo>
                  <a:pt x="246264" y="327271"/>
                </a:lnTo>
                <a:lnTo>
                  <a:pt x="249548" y="322003"/>
                </a:lnTo>
                <a:lnTo>
                  <a:pt x="253198" y="311070"/>
                </a:lnTo>
                <a:lnTo>
                  <a:pt x="257360" y="297321"/>
                </a:lnTo>
                <a:lnTo>
                  <a:pt x="259803" y="289654"/>
                </a:lnTo>
                <a:lnTo>
                  <a:pt x="262518" y="278595"/>
                </a:lnTo>
                <a:lnTo>
                  <a:pt x="263724" y="269552"/>
                </a:lnTo>
                <a:lnTo>
                  <a:pt x="264261" y="259184"/>
                </a:lnTo>
                <a:lnTo>
                  <a:pt x="264500" y="248225"/>
                </a:lnTo>
                <a:lnTo>
                  <a:pt x="264563" y="242636"/>
                </a:lnTo>
                <a:lnTo>
                  <a:pt x="263653" y="237957"/>
                </a:lnTo>
                <a:lnTo>
                  <a:pt x="260101" y="230219"/>
                </a:lnTo>
                <a:lnTo>
                  <a:pt x="252747" y="220507"/>
                </a:lnTo>
                <a:lnTo>
                  <a:pt x="250061" y="218442"/>
                </a:lnTo>
                <a:lnTo>
                  <a:pt x="244535" y="216148"/>
                </a:lnTo>
                <a:lnTo>
                  <a:pt x="238905" y="215128"/>
                </a:lnTo>
                <a:lnTo>
                  <a:pt x="233228" y="214675"/>
                </a:lnTo>
                <a:lnTo>
                  <a:pt x="227529" y="214474"/>
                </a:lnTo>
                <a:lnTo>
                  <a:pt x="198465" y="214327"/>
                </a:lnTo>
                <a:lnTo>
                  <a:pt x="190060" y="217179"/>
                </a:lnTo>
                <a:lnTo>
                  <a:pt x="179694" y="221939"/>
                </a:lnTo>
                <a:lnTo>
                  <a:pt x="142490" y="241007"/>
                </a:lnTo>
                <a:lnTo>
                  <a:pt x="136551" y="244492"/>
                </a:lnTo>
                <a:lnTo>
                  <a:pt x="131639" y="247767"/>
                </a:lnTo>
                <a:lnTo>
                  <a:pt x="127412" y="250903"/>
                </a:lnTo>
                <a:lnTo>
                  <a:pt x="122689" y="254899"/>
                </a:lnTo>
                <a:lnTo>
                  <a:pt x="117635" y="259468"/>
                </a:lnTo>
                <a:lnTo>
                  <a:pt x="103961" y="272459"/>
                </a:lnTo>
                <a:lnTo>
                  <a:pt x="97052" y="280161"/>
                </a:lnTo>
                <a:lnTo>
                  <a:pt x="90807" y="289933"/>
                </a:lnTo>
                <a:lnTo>
                  <a:pt x="84856" y="298087"/>
                </a:lnTo>
                <a:lnTo>
                  <a:pt x="81936" y="301594"/>
                </a:lnTo>
                <a:lnTo>
                  <a:pt x="79989" y="305838"/>
                </a:lnTo>
                <a:lnTo>
                  <a:pt x="77826" y="315633"/>
                </a:lnTo>
                <a:lnTo>
                  <a:pt x="76296" y="322817"/>
                </a:lnTo>
                <a:lnTo>
                  <a:pt x="72057" y="340959"/>
                </a:lnTo>
                <a:lnTo>
                  <a:pt x="70546" y="349226"/>
                </a:lnTo>
                <a:lnTo>
                  <a:pt x="69538" y="356642"/>
                </a:lnTo>
                <a:lnTo>
                  <a:pt x="68418" y="369010"/>
                </a:lnTo>
                <a:lnTo>
                  <a:pt x="67921" y="377682"/>
                </a:lnTo>
                <a:lnTo>
                  <a:pt x="68741" y="381328"/>
                </a:lnTo>
                <a:lnTo>
                  <a:pt x="74938" y="392434"/>
                </a:lnTo>
                <a:lnTo>
                  <a:pt x="80661" y="396030"/>
                </a:lnTo>
                <a:lnTo>
                  <a:pt x="88602" y="400804"/>
                </a:lnTo>
                <a:lnTo>
                  <a:pt x="95306" y="406100"/>
                </a:lnTo>
                <a:lnTo>
                  <a:pt x="101461" y="409089"/>
                </a:lnTo>
                <a:lnTo>
                  <a:pt x="110385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6"/>
          <p:cNvSpPr/>
          <p:nvPr/>
        </p:nvSpPr>
        <p:spPr>
          <a:xfrm>
            <a:off x="4143516" y="1596198"/>
            <a:ext cx="59365" cy="48073"/>
          </a:xfrm>
          <a:custGeom>
            <a:avLst/>
            <a:gdLst/>
            <a:ahLst/>
            <a:cxnLst/>
            <a:rect l="0" t="0" r="0" b="0"/>
            <a:pathLst>
              <a:path w="59365" h="48073">
                <a:moveTo>
                  <a:pt x="17004" y="24004"/>
                </a:moveTo>
                <a:lnTo>
                  <a:pt x="21554" y="28555"/>
                </a:lnTo>
                <a:lnTo>
                  <a:pt x="21942" y="30848"/>
                </a:lnTo>
                <a:lnTo>
                  <a:pt x="21248" y="33329"/>
                </a:lnTo>
                <a:lnTo>
                  <a:pt x="19834" y="35936"/>
                </a:lnTo>
                <a:lnTo>
                  <a:pt x="17937" y="38626"/>
                </a:lnTo>
                <a:lnTo>
                  <a:pt x="15721" y="41372"/>
                </a:lnTo>
                <a:lnTo>
                  <a:pt x="13291" y="44155"/>
                </a:lnTo>
                <a:lnTo>
                  <a:pt x="10719" y="46011"/>
                </a:lnTo>
                <a:lnTo>
                  <a:pt x="8051" y="47248"/>
                </a:lnTo>
                <a:lnTo>
                  <a:pt x="5321" y="48072"/>
                </a:lnTo>
                <a:lnTo>
                  <a:pt x="3500" y="47670"/>
                </a:lnTo>
                <a:lnTo>
                  <a:pt x="2286" y="46449"/>
                </a:lnTo>
                <a:lnTo>
                  <a:pt x="338" y="42196"/>
                </a:lnTo>
                <a:lnTo>
                  <a:pt x="178" y="39942"/>
                </a:lnTo>
                <a:lnTo>
                  <a:pt x="71" y="36534"/>
                </a:lnTo>
                <a:lnTo>
                  <a:pt x="0" y="32358"/>
                </a:lnTo>
                <a:lnTo>
                  <a:pt x="1858" y="28621"/>
                </a:lnTo>
                <a:lnTo>
                  <a:pt x="5002" y="25177"/>
                </a:lnTo>
                <a:lnTo>
                  <a:pt x="9003" y="21928"/>
                </a:lnTo>
                <a:lnTo>
                  <a:pt x="12622" y="18810"/>
                </a:lnTo>
                <a:lnTo>
                  <a:pt x="15987" y="15779"/>
                </a:lnTo>
                <a:lnTo>
                  <a:pt x="22267" y="9871"/>
                </a:lnTo>
                <a:lnTo>
                  <a:pt x="28233" y="4070"/>
                </a:lnTo>
                <a:lnTo>
                  <a:pt x="31157" y="2142"/>
                </a:lnTo>
                <a:lnTo>
                  <a:pt x="34060" y="857"/>
                </a:lnTo>
                <a:lnTo>
                  <a:pt x="36947" y="0"/>
                </a:lnTo>
                <a:lnTo>
                  <a:pt x="39824" y="381"/>
                </a:lnTo>
                <a:lnTo>
                  <a:pt x="42695" y="1588"/>
                </a:lnTo>
                <a:lnTo>
                  <a:pt x="45561" y="3345"/>
                </a:lnTo>
                <a:lnTo>
                  <a:pt x="48424" y="5469"/>
                </a:lnTo>
                <a:lnTo>
                  <a:pt x="51286" y="7837"/>
                </a:lnTo>
                <a:lnTo>
                  <a:pt x="58171" y="13931"/>
                </a:lnTo>
                <a:lnTo>
                  <a:pt x="58736" y="15384"/>
                </a:lnTo>
                <a:lnTo>
                  <a:pt x="59113" y="17305"/>
                </a:lnTo>
                <a:lnTo>
                  <a:pt x="59364" y="19538"/>
                </a:lnTo>
                <a:lnTo>
                  <a:pt x="58579" y="21979"/>
                </a:lnTo>
                <a:lnTo>
                  <a:pt x="57103" y="24559"/>
                </a:lnTo>
                <a:lnTo>
                  <a:pt x="55166" y="27232"/>
                </a:lnTo>
                <a:lnTo>
                  <a:pt x="53876" y="29966"/>
                </a:lnTo>
                <a:lnTo>
                  <a:pt x="53015" y="32741"/>
                </a:lnTo>
                <a:lnTo>
                  <a:pt x="52441" y="35544"/>
                </a:lnTo>
                <a:lnTo>
                  <a:pt x="51106" y="37412"/>
                </a:lnTo>
                <a:lnTo>
                  <a:pt x="49263" y="38658"/>
                </a:lnTo>
                <a:lnTo>
                  <a:pt x="47083" y="39488"/>
                </a:lnTo>
                <a:lnTo>
                  <a:pt x="44676" y="40042"/>
                </a:lnTo>
                <a:lnTo>
                  <a:pt x="42120" y="40411"/>
                </a:lnTo>
                <a:lnTo>
                  <a:pt x="39463" y="40657"/>
                </a:lnTo>
                <a:lnTo>
                  <a:pt x="36739" y="40821"/>
                </a:lnTo>
                <a:lnTo>
                  <a:pt x="31172" y="41003"/>
                </a:lnTo>
                <a:lnTo>
                  <a:pt x="22683" y="41106"/>
                </a:lnTo>
                <a:lnTo>
                  <a:pt x="19838" y="40168"/>
                </a:lnTo>
                <a:lnTo>
                  <a:pt x="16988" y="38590"/>
                </a:lnTo>
                <a:lnTo>
                  <a:pt x="8431" y="325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7"/>
          <p:cNvSpPr/>
          <p:nvPr/>
        </p:nvSpPr>
        <p:spPr>
          <a:xfrm>
            <a:off x="4614862" y="1191577"/>
            <a:ext cx="85726" cy="385764"/>
          </a:xfrm>
          <a:custGeom>
            <a:avLst/>
            <a:gdLst/>
            <a:ahLst/>
            <a:cxnLst/>
            <a:rect l="0" t="0" r="0" b="0"/>
            <a:pathLst>
              <a:path w="85726" h="385764">
                <a:moveTo>
                  <a:pt x="0" y="0"/>
                </a:moveTo>
                <a:lnTo>
                  <a:pt x="4551" y="13653"/>
                </a:lnTo>
                <a:lnTo>
                  <a:pt x="6785" y="25435"/>
                </a:lnTo>
                <a:lnTo>
                  <a:pt x="7381" y="31244"/>
                </a:lnTo>
                <a:lnTo>
                  <a:pt x="8730" y="37975"/>
                </a:lnTo>
                <a:lnTo>
                  <a:pt x="10583" y="45319"/>
                </a:lnTo>
                <a:lnTo>
                  <a:pt x="12770" y="53073"/>
                </a:lnTo>
                <a:lnTo>
                  <a:pt x="16134" y="63004"/>
                </a:lnTo>
                <a:lnTo>
                  <a:pt x="24950" y="86739"/>
                </a:lnTo>
                <a:lnTo>
                  <a:pt x="28064" y="96879"/>
                </a:lnTo>
                <a:lnTo>
                  <a:pt x="30139" y="105543"/>
                </a:lnTo>
                <a:lnTo>
                  <a:pt x="31522" y="113225"/>
                </a:lnTo>
                <a:lnTo>
                  <a:pt x="33398" y="122156"/>
                </a:lnTo>
                <a:lnTo>
                  <a:pt x="38021" y="142239"/>
                </a:lnTo>
                <a:lnTo>
                  <a:pt x="39635" y="151976"/>
                </a:lnTo>
                <a:lnTo>
                  <a:pt x="40711" y="161325"/>
                </a:lnTo>
                <a:lnTo>
                  <a:pt x="41428" y="170415"/>
                </a:lnTo>
                <a:lnTo>
                  <a:pt x="43811" y="185047"/>
                </a:lnTo>
                <a:lnTo>
                  <a:pt x="51539" y="224166"/>
                </a:lnTo>
                <a:lnTo>
                  <a:pt x="54362" y="240884"/>
                </a:lnTo>
                <a:lnTo>
                  <a:pt x="56244" y="254887"/>
                </a:lnTo>
                <a:lnTo>
                  <a:pt x="57498" y="267079"/>
                </a:lnTo>
                <a:lnTo>
                  <a:pt x="58335" y="277113"/>
                </a:lnTo>
                <a:lnTo>
                  <a:pt x="58893" y="285707"/>
                </a:lnTo>
                <a:lnTo>
                  <a:pt x="59512" y="300336"/>
                </a:lnTo>
                <a:lnTo>
                  <a:pt x="59787" y="313188"/>
                </a:lnTo>
                <a:lnTo>
                  <a:pt x="61766" y="321187"/>
                </a:lnTo>
                <a:lnTo>
                  <a:pt x="64989" y="330330"/>
                </a:lnTo>
                <a:lnTo>
                  <a:pt x="69044" y="340235"/>
                </a:lnTo>
                <a:lnTo>
                  <a:pt x="71746" y="348743"/>
                </a:lnTo>
                <a:lnTo>
                  <a:pt x="73549" y="356320"/>
                </a:lnTo>
                <a:lnTo>
                  <a:pt x="74750" y="363277"/>
                </a:lnTo>
                <a:lnTo>
                  <a:pt x="76503" y="368867"/>
                </a:lnTo>
                <a:lnTo>
                  <a:pt x="78625" y="373546"/>
                </a:lnTo>
                <a:lnTo>
                  <a:pt x="85725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8"/>
          <p:cNvSpPr/>
          <p:nvPr/>
        </p:nvSpPr>
        <p:spPr>
          <a:xfrm>
            <a:off x="4734877" y="1183507"/>
            <a:ext cx="600076" cy="337334"/>
          </a:xfrm>
          <a:custGeom>
            <a:avLst/>
            <a:gdLst/>
            <a:ahLst/>
            <a:cxnLst/>
            <a:rect l="0" t="0" r="0" b="0"/>
            <a:pathLst>
              <a:path w="600076" h="337334">
                <a:moveTo>
                  <a:pt x="0" y="85223"/>
                </a:moveTo>
                <a:lnTo>
                  <a:pt x="4551" y="67019"/>
                </a:lnTo>
                <a:lnTo>
                  <a:pt x="5892" y="60705"/>
                </a:lnTo>
                <a:lnTo>
                  <a:pt x="7381" y="51148"/>
                </a:lnTo>
                <a:lnTo>
                  <a:pt x="8043" y="43726"/>
                </a:lnTo>
                <a:lnTo>
                  <a:pt x="8219" y="40413"/>
                </a:lnTo>
                <a:lnTo>
                  <a:pt x="9290" y="37252"/>
                </a:lnTo>
                <a:lnTo>
                  <a:pt x="13019" y="31200"/>
                </a:lnTo>
                <a:lnTo>
                  <a:pt x="22931" y="25335"/>
                </a:lnTo>
                <a:lnTo>
                  <a:pt x="34957" y="19553"/>
                </a:lnTo>
                <a:lnTo>
                  <a:pt x="48987" y="10943"/>
                </a:lnTo>
                <a:lnTo>
                  <a:pt x="62729" y="5220"/>
                </a:lnTo>
                <a:lnTo>
                  <a:pt x="75822" y="2041"/>
                </a:lnTo>
                <a:lnTo>
                  <a:pt x="88944" y="628"/>
                </a:lnTo>
                <a:lnTo>
                  <a:pt x="104300" y="0"/>
                </a:lnTo>
                <a:lnTo>
                  <a:pt x="118111" y="2261"/>
                </a:lnTo>
                <a:lnTo>
                  <a:pt x="134056" y="6349"/>
                </a:lnTo>
                <a:lnTo>
                  <a:pt x="137948" y="6923"/>
                </a:lnTo>
                <a:lnTo>
                  <a:pt x="144813" y="10100"/>
                </a:lnTo>
                <a:lnTo>
                  <a:pt x="161532" y="19901"/>
                </a:lnTo>
                <a:lnTo>
                  <a:pt x="173062" y="28191"/>
                </a:lnTo>
                <a:lnTo>
                  <a:pt x="175382" y="31009"/>
                </a:lnTo>
                <a:lnTo>
                  <a:pt x="176929" y="33840"/>
                </a:lnTo>
                <a:lnTo>
                  <a:pt x="177961" y="36680"/>
                </a:lnTo>
                <a:lnTo>
                  <a:pt x="181646" y="42376"/>
                </a:lnTo>
                <a:lnTo>
                  <a:pt x="189076" y="50937"/>
                </a:lnTo>
                <a:lnTo>
                  <a:pt x="191773" y="53793"/>
                </a:lnTo>
                <a:lnTo>
                  <a:pt x="193571" y="57602"/>
                </a:lnTo>
                <a:lnTo>
                  <a:pt x="195569" y="66914"/>
                </a:lnTo>
                <a:lnTo>
                  <a:pt x="196457" y="77403"/>
                </a:lnTo>
                <a:lnTo>
                  <a:pt x="196694" y="82867"/>
                </a:lnTo>
                <a:lnTo>
                  <a:pt x="197027" y="108761"/>
                </a:lnTo>
                <a:lnTo>
                  <a:pt x="196122" y="119012"/>
                </a:lnTo>
                <a:lnTo>
                  <a:pt x="194565" y="129656"/>
                </a:lnTo>
                <a:lnTo>
                  <a:pt x="192575" y="140563"/>
                </a:lnTo>
                <a:lnTo>
                  <a:pt x="190296" y="148786"/>
                </a:lnTo>
                <a:lnTo>
                  <a:pt x="187824" y="155221"/>
                </a:lnTo>
                <a:lnTo>
                  <a:pt x="185223" y="160463"/>
                </a:lnTo>
                <a:lnTo>
                  <a:pt x="183490" y="165863"/>
                </a:lnTo>
                <a:lnTo>
                  <a:pt x="182334" y="171368"/>
                </a:lnTo>
                <a:lnTo>
                  <a:pt x="181563" y="176943"/>
                </a:lnTo>
                <a:lnTo>
                  <a:pt x="180097" y="182564"/>
                </a:lnTo>
                <a:lnTo>
                  <a:pt x="178168" y="188217"/>
                </a:lnTo>
                <a:lnTo>
                  <a:pt x="175928" y="193890"/>
                </a:lnTo>
                <a:lnTo>
                  <a:pt x="171578" y="200530"/>
                </a:lnTo>
                <a:lnTo>
                  <a:pt x="165821" y="207814"/>
                </a:lnTo>
                <a:lnTo>
                  <a:pt x="153708" y="221623"/>
                </a:lnTo>
                <a:lnTo>
                  <a:pt x="145149" y="230935"/>
                </a:lnTo>
                <a:lnTo>
                  <a:pt x="140581" y="236657"/>
                </a:lnTo>
                <a:lnTo>
                  <a:pt x="135631" y="243329"/>
                </a:lnTo>
                <a:lnTo>
                  <a:pt x="130426" y="250634"/>
                </a:lnTo>
                <a:lnTo>
                  <a:pt x="126003" y="257409"/>
                </a:lnTo>
                <a:lnTo>
                  <a:pt x="122102" y="263831"/>
                </a:lnTo>
                <a:lnTo>
                  <a:pt x="118549" y="270017"/>
                </a:lnTo>
                <a:lnTo>
                  <a:pt x="115228" y="274142"/>
                </a:lnTo>
                <a:lnTo>
                  <a:pt x="112061" y="276891"/>
                </a:lnTo>
                <a:lnTo>
                  <a:pt x="108997" y="278724"/>
                </a:lnTo>
                <a:lnTo>
                  <a:pt x="106955" y="280899"/>
                </a:lnTo>
                <a:lnTo>
                  <a:pt x="105593" y="283301"/>
                </a:lnTo>
                <a:lnTo>
                  <a:pt x="101137" y="293772"/>
                </a:lnTo>
                <a:lnTo>
                  <a:pt x="91098" y="314378"/>
                </a:lnTo>
                <a:lnTo>
                  <a:pt x="88113" y="322959"/>
                </a:lnTo>
                <a:lnTo>
                  <a:pt x="87317" y="326581"/>
                </a:lnTo>
                <a:lnTo>
                  <a:pt x="87739" y="329948"/>
                </a:lnTo>
                <a:lnTo>
                  <a:pt x="88973" y="333145"/>
                </a:lnTo>
                <a:lnTo>
                  <a:pt x="90747" y="336229"/>
                </a:lnTo>
                <a:lnTo>
                  <a:pt x="92883" y="337333"/>
                </a:lnTo>
                <a:lnTo>
                  <a:pt x="95260" y="337116"/>
                </a:lnTo>
                <a:lnTo>
                  <a:pt x="97796" y="336019"/>
                </a:lnTo>
                <a:lnTo>
                  <a:pt x="106155" y="334335"/>
                </a:lnTo>
                <a:lnTo>
                  <a:pt x="133223" y="329924"/>
                </a:lnTo>
                <a:lnTo>
                  <a:pt x="145965" y="328367"/>
                </a:lnTo>
                <a:lnTo>
                  <a:pt x="157318" y="327329"/>
                </a:lnTo>
                <a:lnTo>
                  <a:pt x="167743" y="326637"/>
                </a:lnTo>
                <a:lnTo>
                  <a:pt x="177551" y="325223"/>
                </a:lnTo>
                <a:lnTo>
                  <a:pt x="196069" y="321112"/>
                </a:lnTo>
                <a:lnTo>
                  <a:pt x="213824" y="318650"/>
                </a:lnTo>
                <a:lnTo>
                  <a:pt x="284913" y="312518"/>
                </a:lnTo>
                <a:lnTo>
                  <a:pt x="356092" y="304864"/>
                </a:lnTo>
                <a:lnTo>
                  <a:pt x="379317" y="303087"/>
                </a:lnTo>
                <a:lnTo>
                  <a:pt x="402421" y="301903"/>
                </a:lnTo>
                <a:lnTo>
                  <a:pt x="425443" y="301114"/>
                </a:lnTo>
                <a:lnTo>
                  <a:pt x="443649" y="299635"/>
                </a:lnTo>
                <a:lnTo>
                  <a:pt x="458643" y="297697"/>
                </a:lnTo>
                <a:lnTo>
                  <a:pt x="471497" y="295452"/>
                </a:lnTo>
                <a:lnTo>
                  <a:pt x="485781" y="293956"/>
                </a:lnTo>
                <a:lnTo>
                  <a:pt x="501019" y="292958"/>
                </a:lnTo>
                <a:lnTo>
                  <a:pt x="600075" y="2909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9"/>
          <p:cNvSpPr/>
          <p:nvPr/>
        </p:nvSpPr>
        <p:spPr>
          <a:xfrm>
            <a:off x="4357687" y="1672861"/>
            <a:ext cx="1208723" cy="50212"/>
          </a:xfrm>
          <a:custGeom>
            <a:avLst/>
            <a:gdLst/>
            <a:ahLst/>
            <a:cxnLst/>
            <a:rect l="0" t="0" r="0" b="0"/>
            <a:pathLst>
              <a:path w="1208723" h="50212">
                <a:moveTo>
                  <a:pt x="0" y="50211"/>
                </a:moveTo>
                <a:lnTo>
                  <a:pt x="13652" y="45660"/>
                </a:lnTo>
                <a:lnTo>
                  <a:pt x="22437" y="44320"/>
                </a:lnTo>
                <a:lnTo>
                  <a:pt x="80914" y="39628"/>
                </a:lnTo>
                <a:lnTo>
                  <a:pt x="102520" y="37441"/>
                </a:lnTo>
                <a:lnTo>
                  <a:pt x="119781" y="35983"/>
                </a:lnTo>
                <a:lnTo>
                  <a:pt x="134147" y="35010"/>
                </a:lnTo>
                <a:lnTo>
                  <a:pt x="146582" y="34362"/>
                </a:lnTo>
                <a:lnTo>
                  <a:pt x="312694" y="21539"/>
                </a:lnTo>
                <a:lnTo>
                  <a:pt x="369162" y="18418"/>
                </a:lnTo>
                <a:lnTo>
                  <a:pt x="410135" y="17031"/>
                </a:lnTo>
                <a:lnTo>
                  <a:pt x="427728" y="16661"/>
                </a:lnTo>
                <a:lnTo>
                  <a:pt x="448982" y="15462"/>
                </a:lnTo>
                <a:lnTo>
                  <a:pt x="497998" y="11589"/>
                </a:lnTo>
                <a:lnTo>
                  <a:pt x="525356" y="10176"/>
                </a:lnTo>
                <a:lnTo>
                  <a:pt x="583694" y="8605"/>
                </a:lnTo>
                <a:lnTo>
                  <a:pt x="648138" y="7721"/>
                </a:lnTo>
                <a:lnTo>
                  <a:pt x="855513" y="613"/>
                </a:lnTo>
                <a:lnTo>
                  <a:pt x="890382" y="0"/>
                </a:lnTo>
                <a:lnTo>
                  <a:pt x="922200" y="545"/>
                </a:lnTo>
                <a:lnTo>
                  <a:pt x="951985" y="1860"/>
                </a:lnTo>
                <a:lnTo>
                  <a:pt x="980414" y="3690"/>
                </a:lnTo>
                <a:lnTo>
                  <a:pt x="1034862" y="5722"/>
                </a:lnTo>
                <a:lnTo>
                  <a:pt x="1128289" y="7134"/>
                </a:lnTo>
                <a:lnTo>
                  <a:pt x="1208722" y="73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0"/>
          <p:cNvSpPr/>
          <p:nvPr/>
        </p:nvSpPr>
        <p:spPr>
          <a:xfrm>
            <a:off x="4537709" y="1830626"/>
            <a:ext cx="470018" cy="344533"/>
          </a:xfrm>
          <a:custGeom>
            <a:avLst/>
            <a:gdLst/>
            <a:ahLst/>
            <a:cxnLst/>
            <a:rect l="0" t="0" r="0" b="0"/>
            <a:pathLst>
              <a:path w="470018" h="344533">
                <a:moveTo>
                  <a:pt x="0" y="29606"/>
                </a:moveTo>
                <a:lnTo>
                  <a:pt x="9103" y="25055"/>
                </a:lnTo>
                <a:lnTo>
                  <a:pt x="18651" y="22821"/>
                </a:lnTo>
                <a:lnTo>
                  <a:pt x="30197" y="20876"/>
                </a:lnTo>
                <a:lnTo>
                  <a:pt x="44854" y="16836"/>
                </a:lnTo>
                <a:lnTo>
                  <a:pt x="54668" y="14425"/>
                </a:lnTo>
                <a:lnTo>
                  <a:pt x="78272" y="9206"/>
                </a:lnTo>
                <a:lnTo>
                  <a:pt x="93139" y="6481"/>
                </a:lnTo>
                <a:lnTo>
                  <a:pt x="127438" y="913"/>
                </a:lnTo>
                <a:lnTo>
                  <a:pt x="147824" y="0"/>
                </a:lnTo>
                <a:lnTo>
                  <a:pt x="169987" y="344"/>
                </a:lnTo>
                <a:lnTo>
                  <a:pt x="211758" y="2313"/>
                </a:lnTo>
                <a:lnTo>
                  <a:pt x="239847" y="3188"/>
                </a:lnTo>
                <a:lnTo>
                  <a:pt x="251338" y="4374"/>
                </a:lnTo>
                <a:lnTo>
                  <a:pt x="261857" y="6117"/>
                </a:lnTo>
                <a:lnTo>
                  <a:pt x="271726" y="8232"/>
                </a:lnTo>
                <a:lnTo>
                  <a:pt x="280211" y="9642"/>
                </a:lnTo>
                <a:lnTo>
                  <a:pt x="294719" y="11208"/>
                </a:lnTo>
                <a:lnTo>
                  <a:pt x="302207" y="12578"/>
                </a:lnTo>
                <a:lnTo>
                  <a:pt x="310056" y="14444"/>
                </a:lnTo>
                <a:lnTo>
                  <a:pt x="324493" y="19057"/>
                </a:lnTo>
                <a:lnTo>
                  <a:pt x="334085" y="24283"/>
                </a:lnTo>
                <a:lnTo>
                  <a:pt x="337023" y="27010"/>
                </a:lnTo>
                <a:lnTo>
                  <a:pt x="338983" y="29780"/>
                </a:lnTo>
                <a:lnTo>
                  <a:pt x="342112" y="35399"/>
                </a:lnTo>
                <a:lnTo>
                  <a:pt x="346677" y="41070"/>
                </a:lnTo>
                <a:lnTo>
                  <a:pt x="347323" y="44869"/>
                </a:lnTo>
                <a:lnTo>
                  <a:pt x="345501" y="54170"/>
                </a:lnTo>
                <a:lnTo>
                  <a:pt x="344056" y="62113"/>
                </a:lnTo>
                <a:lnTo>
                  <a:pt x="343671" y="65565"/>
                </a:lnTo>
                <a:lnTo>
                  <a:pt x="342462" y="68819"/>
                </a:lnTo>
                <a:lnTo>
                  <a:pt x="338578" y="74974"/>
                </a:lnTo>
                <a:lnTo>
                  <a:pt x="331036" y="83794"/>
                </a:lnTo>
                <a:lnTo>
                  <a:pt x="325466" y="88592"/>
                </a:lnTo>
                <a:lnTo>
                  <a:pt x="317943" y="94647"/>
                </a:lnTo>
                <a:lnTo>
                  <a:pt x="309117" y="101542"/>
                </a:lnTo>
                <a:lnTo>
                  <a:pt x="299423" y="108043"/>
                </a:lnTo>
                <a:lnTo>
                  <a:pt x="289151" y="114282"/>
                </a:lnTo>
                <a:lnTo>
                  <a:pt x="269482" y="125342"/>
                </a:lnTo>
                <a:lnTo>
                  <a:pt x="254390" y="133433"/>
                </a:lnTo>
                <a:lnTo>
                  <a:pt x="243889" y="137876"/>
                </a:lnTo>
                <a:lnTo>
                  <a:pt x="231172" y="142744"/>
                </a:lnTo>
                <a:lnTo>
                  <a:pt x="216981" y="147894"/>
                </a:lnTo>
                <a:lnTo>
                  <a:pt x="205614" y="151327"/>
                </a:lnTo>
                <a:lnTo>
                  <a:pt x="196131" y="153616"/>
                </a:lnTo>
                <a:lnTo>
                  <a:pt x="187904" y="155142"/>
                </a:lnTo>
                <a:lnTo>
                  <a:pt x="179562" y="157111"/>
                </a:lnTo>
                <a:lnTo>
                  <a:pt x="171143" y="159377"/>
                </a:lnTo>
                <a:lnTo>
                  <a:pt x="157979" y="162530"/>
                </a:lnTo>
                <a:lnTo>
                  <a:pt x="155802" y="162037"/>
                </a:lnTo>
                <a:lnTo>
                  <a:pt x="155303" y="160756"/>
                </a:lnTo>
                <a:lnTo>
                  <a:pt x="155923" y="159902"/>
                </a:lnTo>
                <a:lnTo>
                  <a:pt x="157289" y="159332"/>
                </a:lnTo>
                <a:lnTo>
                  <a:pt x="167062" y="157747"/>
                </a:lnTo>
                <a:lnTo>
                  <a:pt x="246073" y="146329"/>
                </a:lnTo>
                <a:lnTo>
                  <a:pt x="261204" y="144568"/>
                </a:lnTo>
                <a:lnTo>
                  <a:pt x="274148" y="143395"/>
                </a:lnTo>
                <a:lnTo>
                  <a:pt x="285636" y="142613"/>
                </a:lnTo>
                <a:lnTo>
                  <a:pt x="296152" y="142091"/>
                </a:lnTo>
                <a:lnTo>
                  <a:pt x="315456" y="141512"/>
                </a:lnTo>
                <a:lnTo>
                  <a:pt x="325557" y="142310"/>
                </a:lnTo>
                <a:lnTo>
                  <a:pt x="336100" y="143794"/>
                </a:lnTo>
                <a:lnTo>
                  <a:pt x="389500" y="153021"/>
                </a:lnTo>
                <a:lnTo>
                  <a:pt x="401589" y="155698"/>
                </a:lnTo>
                <a:lnTo>
                  <a:pt x="411554" y="158435"/>
                </a:lnTo>
                <a:lnTo>
                  <a:pt x="420102" y="161212"/>
                </a:lnTo>
                <a:lnTo>
                  <a:pt x="432140" y="166837"/>
                </a:lnTo>
                <a:lnTo>
                  <a:pt x="446812" y="175360"/>
                </a:lnTo>
                <a:lnTo>
                  <a:pt x="452180" y="178210"/>
                </a:lnTo>
                <a:lnTo>
                  <a:pt x="455758" y="181063"/>
                </a:lnTo>
                <a:lnTo>
                  <a:pt x="458144" y="183917"/>
                </a:lnTo>
                <a:lnTo>
                  <a:pt x="461748" y="189629"/>
                </a:lnTo>
                <a:lnTo>
                  <a:pt x="466524" y="195342"/>
                </a:lnTo>
                <a:lnTo>
                  <a:pt x="468179" y="198199"/>
                </a:lnTo>
                <a:lnTo>
                  <a:pt x="470017" y="203914"/>
                </a:lnTo>
                <a:lnTo>
                  <a:pt x="469555" y="207724"/>
                </a:lnTo>
                <a:lnTo>
                  <a:pt x="465306" y="221235"/>
                </a:lnTo>
                <a:lnTo>
                  <a:pt x="463978" y="228439"/>
                </a:lnTo>
                <a:lnTo>
                  <a:pt x="460848" y="234817"/>
                </a:lnTo>
                <a:lnTo>
                  <a:pt x="458679" y="237851"/>
                </a:lnTo>
                <a:lnTo>
                  <a:pt x="448650" y="243762"/>
                </a:lnTo>
                <a:lnTo>
                  <a:pt x="435620" y="250516"/>
                </a:lnTo>
                <a:lnTo>
                  <a:pt x="423480" y="259869"/>
                </a:lnTo>
                <a:lnTo>
                  <a:pt x="415670" y="264077"/>
                </a:lnTo>
                <a:lnTo>
                  <a:pt x="406653" y="267835"/>
                </a:lnTo>
                <a:lnTo>
                  <a:pt x="369358" y="280710"/>
                </a:lnTo>
                <a:lnTo>
                  <a:pt x="359586" y="283686"/>
                </a:lnTo>
                <a:lnTo>
                  <a:pt x="273460" y="307281"/>
                </a:lnTo>
                <a:lnTo>
                  <a:pt x="245172" y="313783"/>
                </a:lnTo>
                <a:lnTo>
                  <a:pt x="183261" y="326087"/>
                </a:lnTo>
                <a:lnTo>
                  <a:pt x="127805" y="335365"/>
                </a:lnTo>
                <a:lnTo>
                  <a:pt x="102348" y="339173"/>
                </a:lnTo>
                <a:lnTo>
                  <a:pt x="82520" y="341712"/>
                </a:lnTo>
                <a:lnTo>
                  <a:pt x="66443" y="343404"/>
                </a:lnTo>
                <a:lnTo>
                  <a:pt x="52868" y="344532"/>
                </a:lnTo>
                <a:lnTo>
                  <a:pt x="40961" y="344332"/>
                </a:lnTo>
                <a:lnTo>
                  <a:pt x="30165" y="343246"/>
                </a:lnTo>
                <a:lnTo>
                  <a:pt x="0" y="3382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1"/>
          <p:cNvSpPr/>
          <p:nvPr/>
        </p:nvSpPr>
        <p:spPr>
          <a:xfrm>
            <a:off x="5069204" y="1767585"/>
            <a:ext cx="366523" cy="375503"/>
          </a:xfrm>
          <a:custGeom>
            <a:avLst/>
            <a:gdLst/>
            <a:ahLst/>
            <a:cxnLst/>
            <a:rect l="0" t="0" r="0" b="0"/>
            <a:pathLst>
              <a:path w="366523" h="375503">
                <a:moveTo>
                  <a:pt x="351473" y="32640"/>
                </a:moveTo>
                <a:lnTo>
                  <a:pt x="346923" y="28089"/>
                </a:lnTo>
                <a:lnTo>
                  <a:pt x="344629" y="26748"/>
                </a:lnTo>
                <a:lnTo>
                  <a:pt x="339541" y="25259"/>
                </a:lnTo>
                <a:lnTo>
                  <a:pt x="331565" y="24597"/>
                </a:lnTo>
                <a:lnTo>
                  <a:pt x="326771" y="24420"/>
                </a:lnTo>
                <a:lnTo>
                  <a:pt x="283617" y="24172"/>
                </a:lnTo>
                <a:lnTo>
                  <a:pt x="265279" y="23184"/>
                </a:lnTo>
                <a:lnTo>
                  <a:pt x="246385" y="21574"/>
                </a:lnTo>
                <a:lnTo>
                  <a:pt x="227122" y="19547"/>
                </a:lnTo>
                <a:lnTo>
                  <a:pt x="190479" y="14756"/>
                </a:lnTo>
                <a:lnTo>
                  <a:pt x="172706" y="12144"/>
                </a:lnTo>
                <a:lnTo>
                  <a:pt x="140259" y="6703"/>
                </a:lnTo>
                <a:lnTo>
                  <a:pt x="124939" y="3919"/>
                </a:lnTo>
                <a:lnTo>
                  <a:pt x="113773" y="2062"/>
                </a:lnTo>
                <a:lnTo>
                  <a:pt x="105376" y="825"/>
                </a:lnTo>
                <a:lnTo>
                  <a:pt x="98826" y="0"/>
                </a:lnTo>
                <a:lnTo>
                  <a:pt x="94459" y="402"/>
                </a:lnTo>
                <a:lnTo>
                  <a:pt x="91548" y="1623"/>
                </a:lnTo>
                <a:lnTo>
                  <a:pt x="89607" y="3389"/>
                </a:lnTo>
                <a:lnTo>
                  <a:pt x="88313" y="11234"/>
                </a:lnTo>
                <a:lnTo>
                  <a:pt x="87451" y="23132"/>
                </a:lnTo>
                <a:lnTo>
                  <a:pt x="86237" y="59032"/>
                </a:lnTo>
                <a:lnTo>
                  <a:pt x="86066" y="67380"/>
                </a:lnTo>
                <a:lnTo>
                  <a:pt x="85000" y="75802"/>
                </a:lnTo>
                <a:lnTo>
                  <a:pt x="83337" y="84275"/>
                </a:lnTo>
                <a:lnTo>
                  <a:pt x="81275" y="92780"/>
                </a:lnTo>
                <a:lnTo>
                  <a:pt x="78949" y="101309"/>
                </a:lnTo>
                <a:lnTo>
                  <a:pt x="73824" y="118404"/>
                </a:lnTo>
                <a:lnTo>
                  <a:pt x="72076" y="126011"/>
                </a:lnTo>
                <a:lnTo>
                  <a:pt x="70911" y="132987"/>
                </a:lnTo>
                <a:lnTo>
                  <a:pt x="70134" y="139543"/>
                </a:lnTo>
                <a:lnTo>
                  <a:pt x="68664" y="147724"/>
                </a:lnTo>
                <a:lnTo>
                  <a:pt x="66731" y="156987"/>
                </a:lnTo>
                <a:lnTo>
                  <a:pt x="64490" y="166973"/>
                </a:lnTo>
                <a:lnTo>
                  <a:pt x="63948" y="173630"/>
                </a:lnTo>
                <a:lnTo>
                  <a:pt x="64540" y="178068"/>
                </a:lnTo>
                <a:lnTo>
                  <a:pt x="65887" y="181027"/>
                </a:lnTo>
                <a:lnTo>
                  <a:pt x="69642" y="181095"/>
                </a:lnTo>
                <a:lnTo>
                  <a:pt x="75004" y="179235"/>
                </a:lnTo>
                <a:lnTo>
                  <a:pt x="81435" y="176090"/>
                </a:lnTo>
                <a:lnTo>
                  <a:pt x="89533" y="173040"/>
                </a:lnTo>
                <a:lnTo>
                  <a:pt x="98741" y="170055"/>
                </a:lnTo>
                <a:lnTo>
                  <a:pt x="108690" y="167112"/>
                </a:lnTo>
                <a:lnTo>
                  <a:pt x="117228" y="164198"/>
                </a:lnTo>
                <a:lnTo>
                  <a:pt x="124825" y="161303"/>
                </a:lnTo>
                <a:lnTo>
                  <a:pt x="131794" y="158420"/>
                </a:lnTo>
                <a:lnTo>
                  <a:pt x="139298" y="156498"/>
                </a:lnTo>
                <a:lnTo>
                  <a:pt x="147158" y="155217"/>
                </a:lnTo>
                <a:lnTo>
                  <a:pt x="155256" y="154363"/>
                </a:lnTo>
                <a:lnTo>
                  <a:pt x="162559" y="153793"/>
                </a:lnTo>
                <a:lnTo>
                  <a:pt x="169333" y="153414"/>
                </a:lnTo>
                <a:lnTo>
                  <a:pt x="175754" y="153161"/>
                </a:lnTo>
                <a:lnTo>
                  <a:pt x="207545" y="152805"/>
                </a:lnTo>
                <a:lnTo>
                  <a:pt x="247127" y="152699"/>
                </a:lnTo>
                <a:lnTo>
                  <a:pt x="259049" y="153637"/>
                </a:lnTo>
                <a:lnTo>
                  <a:pt x="269854" y="155214"/>
                </a:lnTo>
                <a:lnTo>
                  <a:pt x="279916" y="157219"/>
                </a:lnTo>
                <a:lnTo>
                  <a:pt x="288528" y="159507"/>
                </a:lnTo>
                <a:lnTo>
                  <a:pt x="296175" y="161985"/>
                </a:lnTo>
                <a:lnTo>
                  <a:pt x="303177" y="164590"/>
                </a:lnTo>
                <a:lnTo>
                  <a:pt x="309751" y="167279"/>
                </a:lnTo>
                <a:lnTo>
                  <a:pt x="316038" y="170024"/>
                </a:lnTo>
                <a:lnTo>
                  <a:pt x="322135" y="172807"/>
                </a:lnTo>
                <a:lnTo>
                  <a:pt x="327152" y="176567"/>
                </a:lnTo>
                <a:lnTo>
                  <a:pt x="335266" y="185825"/>
                </a:lnTo>
                <a:lnTo>
                  <a:pt x="339716" y="191913"/>
                </a:lnTo>
                <a:lnTo>
                  <a:pt x="349740" y="206298"/>
                </a:lnTo>
                <a:lnTo>
                  <a:pt x="358005" y="217136"/>
                </a:lnTo>
                <a:lnTo>
                  <a:pt x="361543" y="221360"/>
                </a:lnTo>
                <a:lnTo>
                  <a:pt x="363901" y="226081"/>
                </a:lnTo>
                <a:lnTo>
                  <a:pt x="366522" y="236406"/>
                </a:lnTo>
                <a:lnTo>
                  <a:pt x="366268" y="241826"/>
                </a:lnTo>
                <a:lnTo>
                  <a:pt x="362313" y="258557"/>
                </a:lnTo>
                <a:lnTo>
                  <a:pt x="361053" y="269890"/>
                </a:lnTo>
                <a:lnTo>
                  <a:pt x="357954" y="281277"/>
                </a:lnTo>
                <a:lnTo>
                  <a:pt x="355793" y="286980"/>
                </a:lnTo>
                <a:lnTo>
                  <a:pt x="352448" y="291735"/>
                </a:lnTo>
                <a:lnTo>
                  <a:pt x="343651" y="299558"/>
                </a:lnTo>
                <a:lnTo>
                  <a:pt x="333392" y="308750"/>
                </a:lnTo>
                <a:lnTo>
                  <a:pt x="327989" y="313868"/>
                </a:lnTo>
                <a:lnTo>
                  <a:pt x="321529" y="318233"/>
                </a:lnTo>
                <a:lnTo>
                  <a:pt x="314365" y="322095"/>
                </a:lnTo>
                <a:lnTo>
                  <a:pt x="306732" y="325622"/>
                </a:lnTo>
                <a:lnTo>
                  <a:pt x="298786" y="329879"/>
                </a:lnTo>
                <a:lnTo>
                  <a:pt x="290631" y="334622"/>
                </a:lnTo>
                <a:lnTo>
                  <a:pt x="282336" y="339688"/>
                </a:lnTo>
                <a:lnTo>
                  <a:pt x="273950" y="343066"/>
                </a:lnTo>
                <a:lnTo>
                  <a:pt x="265500" y="345318"/>
                </a:lnTo>
                <a:lnTo>
                  <a:pt x="257011" y="346819"/>
                </a:lnTo>
                <a:lnTo>
                  <a:pt x="247540" y="349725"/>
                </a:lnTo>
                <a:lnTo>
                  <a:pt x="237417" y="353568"/>
                </a:lnTo>
                <a:lnTo>
                  <a:pt x="226858" y="358034"/>
                </a:lnTo>
                <a:lnTo>
                  <a:pt x="216962" y="361012"/>
                </a:lnTo>
                <a:lnTo>
                  <a:pt x="207506" y="362997"/>
                </a:lnTo>
                <a:lnTo>
                  <a:pt x="198345" y="364320"/>
                </a:lnTo>
                <a:lnTo>
                  <a:pt x="188428" y="366155"/>
                </a:lnTo>
                <a:lnTo>
                  <a:pt x="167248" y="370734"/>
                </a:lnTo>
                <a:lnTo>
                  <a:pt x="156266" y="372336"/>
                </a:lnTo>
                <a:lnTo>
                  <a:pt x="145135" y="373404"/>
                </a:lnTo>
                <a:lnTo>
                  <a:pt x="133905" y="374116"/>
                </a:lnTo>
                <a:lnTo>
                  <a:pt x="113806" y="374907"/>
                </a:lnTo>
                <a:lnTo>
                  <a:pt x="86425" y="375352"/>
                </a:lnTo>
                <a:lnTo>
                  <a:pt x="60676" y="375502"/>
                </a:lnTo>
                <a:lnTo>
                  <a:pt x="50462" y="372983"/>
                </a:lnTo>
                <a:lnTo>
                  <a:pt x="39573" y="369641"/>
                </a:lnTo>
                <a:lnTo>
                  <a:pt x="28383" y="368155"/>
                </a:lnTo>
                <a:lnTo>
                  <a:pt x="19600" y="364955"/>
                </a:lnTo>
                <a:lnTo>
                  <a:pt x="9300" y="357799"/>
                </a:lnTo>
                <a:lnTo>
                  <a:pt x="6201" y="355140"/>
                </a:lnTo>
                <a:lnTo>
                  <a:pt x="4134" y="352415"/>
                </a:lnTo>
                <a:lnTo>
                  <a:pt x="1838" y="346847"/>
                </a:lnTo>
                <a:lnTo>
                  <a:pt x="817" y="338657"/>
                </a:lnTo>
                <a:lnTo>
                  <a:pt x="0" y="3241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2"/>
          <p:cNvSpPr/>
          <p:nvPr/>
        </p:nvSpPr>
        <p:spPr>
          <a:xfrm>
            <a:off x="4417695" y="1045844"/>
            <a:ext cx="685801" cy="539689"/>
          </a:xfrm>
          <a:custGeom>
            <a:avLst/>
            <a:gdLst/>
            <a:ahLst/>
            <a:cxnLst/>
            <a:rect l="0" t="0" r="0" b="0"/>
            <a:pathLst>
              <a:path w="685801" h="539689">
                <a:moveTo>
                  <a:pt x="685800" y="0"/>
                </a:moveTo>
                <a:lnTo>
                  <a:pt x="673868" y="0"/>
                </a:lnTo>
                <a:lnTo>
                  <a:pt x="658272" y="7621"/>
                </a:lnTo>
                <a:lnTo>
                  <a:pt x="639275" y="18627"/>
                </a:lnTo>
                <a:lnTo>
                  <a:pt x="622273" y="30179"/>
                </a:lnTo>
                <a:lnTo>
                  <a:pt x="603688" y="41539"/>
                </a:lnTo>
                <a:lnTo>
                  <a:pt x="585171" y="54657"/>
                </a:lnTo>
                <a:lnTo>
                  <a:pt x="569321" y="64932"/>
                </a:lnTo>
                <a:lnTo>
                  <a:pt x="548174" y="79290"/>
                </a:lnTo>
                <a:lnTo>
                  <a:pt x="533367" y="92920"/>
                </a:lnTo>
                <a:lnTo>
                  <a:pt x="510345" y="109654"/>
                </a:lnTo>
                <a:lnTo>
                  <a:pt x="495425" y="123030"/>
                </a:lnTo>
                <a:lnTo>
                  <a:pt x="479268" y="138500"/>
                </a:lnTo>
                <a:lnTo>
                  <a:pt x="450164" y="167164"/>
                </a:lnTo>
                <a:lnTo>
                  <a:pt x="431938" y="180764"/>
                </a:lnTo>
                <a:lnTo>
                  <a:pt x="414472" y="195377"/>
                </a:lnTo>
                <a:lnTo>
                  <a:pt x="397232" y="211771"/>
                </a:lnTo>
                <a:lnTo>
                  <a:pt x="388646" y="221191"/>
                </a:lnTo>
                <a:lnTo>
                  <a:pt x="356665" y="257943"/>
                </a:lnTo>
                <a:lnTo>
                  <a:pt x="340763" y="275297"/>
                </a:lnTo>
                <a:lnTo>
                  <a:pt x="321100" y="295777"/>
                </a:lnTo>
                <a:lnTo>
                  <a:pt x="285843" y="331347"/>
                </a:lnTo>
                <a:lnTo>
                  <a:pt x="273429" y="341866"/>
                </a:lnTo>
                <a:lnTo>
                  <a:pt x="236777" y="371333"/>
                </a:lnTo>
                <a:lnTo>
                  <a:pt x="218811" y="386621"/>
                </a:lnTo>
                <a:lnTo>
                  <a:pt x="202071" y="401575"/>
                </a:lnTo>
                <a:lnTo>
                  <a:pt x="186149" y="416307"/>
                </a:lnTo>
                <a:lnTo>
                  <a:pt x="172677" y="428033"/>
                </a:lnTo>
                <a:lnTo>
                  <a:pt x="160837" y="437756"/>
                </a:lnTo>
                <a:lnTo>
                  <a:pt x="141016" y="452686"/>
                </a:lnTo>
                <a:lnTo>
                  <a:pt x="125856" y="462497"/>
                </a:lnTo>
                <a:lnTo>
                  <a:pt x="114384" y="471209"/>
                </a:lnTo>
                <a:lnTo>
                  <a:pt x="83857" y="496129"/>
                </a:lnTo>
                <a:lnTo>
                  <a:pt x="71144" y="506013"/>
                </a:lnTo>
                <a:lnTo>
                  <a:pt x="51939" y="519535"/>
                </a:lnTo>
                <a:lnTo>
                  <a:pt x="39594" y="526180"/>
                </a:lnTo>
                <a:lnTo>
                  <a:pt x="28458" y="530446"/>
                </a:lnTo>
                <a:lnTo>
                  <a:pt x="19415" y="537180"/>
                </a:lnTo>
                <a:lnTo>
                  <a:pt x="14026" y="538784"/>
                </a:lnTo>
                <a:lnTo>
                  <a:pt x="5637" y="539688"/>
                </a:lnTo>
                <a:lnTo>
                  <a:pt x="3758" y="538862"/>
                </a:lnTo>
                <a:lnTo>
                  <a:pt x="2505" y="537359"/>
                </a:lnTo>
                <a:lnTo>
                  <a:pt x="0" y="531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3"/>
          <p:cNvSpPr/>
          <p:nvPr/>
        </p:nvSpPr>
        <p:spPr>
          <a:xfrm>
            <a:off x="4640579" y="574892"/>
            <a:ext cx="153846" cy="368084"/>
          </a:xfrm>
          <a:custGeom>
            <a:avLst/>
            <a:gdLst/>
            <a:ahLst/>
            <a:cxnLst/>
            <a:rect l="0" t="0" r="0" b="0"/>
            <a:pathLst>
              <a:path w="153846" h="368084">
                <a:moveTo>
                  <a:pt x="0" y="196633"/>
                </a:moveTo>
                <a:lnTo>
                  <a:pt x="4551" y="182980"/>
                </a:lnTo>
                <a:lnTo>
                  <a:pt x="6844" y="177053"/>
                </a:lnTo>
                <a:lnTo>
                  <a:pt x="9325" y="171197"/>
                </a:lnTo>
                <a:lnTo>
                  <a:pt x="14622" y="159610"/>
                </a:lnTo>
                <a:lnTo>
                  <a:pt x="20152" y="148111"/>
                </a:lnTo>
                <a:lnTo>
                  <a:pt x="23244" y="139190"/>
                </a:lnTo>
                <a:lnTo>
                  <a:pt x="24069" y="135477"/>
                </a:lnTo>
                <a:lnTo>
                  <a:pt x="27525" y="128812"/>
                </a:lnTo>
                <a:lnTo>
                  <a:pt x="32236" y="121723"/>
                </a:lnTo>
                <a:lnTo>
                  <a:pt x="34826" y="117165"/>
                </a:lnTo>
                <a:lnTo>
                  <a:pt x="37505" y="112222"/>
                </a:lnTo>
                <a:lnTo>
                  <a:pt x="54928" y="77959"/>
                </a:lnTo>
                <a:lnTo>
                  <a:pt x="60431" y="66082"/>
                </a:lnTo>
                <a:lnTo>
                  <a:pt x="65053" y="55306"/>
                </a:lnTo>
                <a:lnTo>
                  <a:pt x="69087" y="45265"/>
                </a:lnTo>
                <a:lnTo>
                  <a:pt x="71775" y="37618"/>
                </a:lnTo>
                <a:lnTo>
                  <a:pt x="74763" y="26582"/>
                </a:lnTo>
                <a:lnTo>
                  <a:pt x="78631" y="18502"/>
                </a:lnTo>
                <a:lnTo>
                  <a:pt x="80995" y="15014"/>
                </a:lnTo>
                <a:lnTo>
                  <a:pt x="83525" y="11736"/>
                </a:lnTo>
                <a:lnTo>
                  <a:pt x="86163" y="8598"/>
                </a:lnTo>
                <a:lnTo>
                  <a:pt x="93822" y="0"/>
                </a:lnTo>
                <a:lnTo>
                  <a:pt x="96626" y="2243"/>
                </a:lnTo>
                <a:lnTo>
                  <a:pt x="101637" y="6893"/>
                </a:lnTo>
                <a:lnTo>
                  <a:pt x="102048" y="8227"/>
                </a:lnTo>
                <a:lnTo>
                  <a:pt x="102627" y="15608"/>
                </a:lnTo>
                <a:lnTo>
                  <a:pt x="102762" y="24420"/>
                </a:lnTo>
                <a:lnTo>
                  <a:pt x="103751" y="28484"/>
                </a:lnTo>
                <a:lnTo>
                  <a:pt x="107390" y="35540"/>
                </a:lnTo>
                <a:lnTo>
                  <a:pt x="109641" y="41851"/>
                </a:lnTo>
                <a:lnTo>
                  <a:pt x="110643" y="49736"/>
                </a:lnTo>
                <a:lnTo>
                  <a:pt x="110909" y="55839"/>
                </a:lnTo>
                <a:lnTo>
                  <a:pt x="111087" y="62765"/>
                </a:lnTo>
                <a:lnTo>
                  <a:pt x="112158" y="72145"/>
                </a:lnTo>
                <a:lnTo>
                  <a:pt x="113825" y="83161"/>
                </a:lnTo>
                <a:lnTo>
                  <a:pt x="115888" y="95267"/>
                </a:lnTo>
                <a:lnTo>
                  <a:pt x="117264" y="104291"/>
                </a:lnTo>
                <a:lnTo>
                  <a:pt x="118181" y="111259"/>
                </a:lnTo>
                <a:lnTo>
                  <a:pt x="119200" y="122494"/>
                </a:lnTo>
                <a:lnTo>
                  <a:pt x="119653" y="133837"/>
                </a:lnTo>
                <a:lnTo>
                  <a:pt x="120726" y="138576"/>
                </a:lnTo>
                <a:lnTo>
                  <a:pt x="124459" y="146382"/>
                </a:lnTo>
                <a:lnTo>
                  <a:pt x="125835" y="154560"/>
                </a:lnTo>
                <a:lnTo>
                  <a:pt x="126753" y="165727"/>
                </a:lnTo>
                <a:lnTo>
                  <a:pt x="127365" y="178886"/>
                </a:lnTo>
                <a:lnTo>
                  <a:pt x="128725" y="189564"/>
                </a:lnTo>
                <a:lnTo>
                  <a:pt x="130584" y="198588"/>
                </a:lnTo>
                <a:lnTo>
                  <a:pt x="132776" y="206508"/>
                </a:lnTo>
                <a:lnTo>
                  <a:pt x="134238" y="213694"/>
                </a:lnTo>
                <a:lnTo>
                  <a:pt x="135212" y="220389"/>
                </a:lnTo>
                <a:lnTo>
                  <a:pt x="135861" y="226758"/>
                </a:lnTo>
                <a:lnTo>
                  <a:pt x="136583" y="236374"/>
                </a:lnTo>
                <a:lnTo>
                  <a:pt x="136776" y="240272"/>
                </a:lnTo>
                <a:lnTo>
                  <a:pt x="139530" y="262383"/>
                </a:lnTo>
                <a:lnTo>
                  <a:pt x="141598" y="277614"/>
                </a:lnTo>
                <a:lnTo>
                  <a:pt x="143928" y="291577"/>
                </a:lnTo>
                <a:lnTo>
                  <a:pt x="146435" y="304697"/>
                </a:lnTo>
                <a:lnTo>
                  <a:pt x="149059" y="317253"/>
                </a:lnTo>
                <a:lnTo>
                  <a:pt x="150807" y="326576"/>
                </a:lnTo>
                <a:lnTo>
                  <a:pt x="151973" y="333744"/>
                </a:lnTo>
                <a:lnTo>
                  <a:pt x="153269" y="345201"/>
                </a:lnTo>
                <a:lnTo>
                  <a:pt x="153845" y="356643"/>
                </a:lnTo>
                <a:lnTo>
                  <a:pt x="153046" y="360456"/>
                </a:lnTo>
                <a:lnTo>
                  <a:pt x="151561" y="362998"/>
                </a:lnTo>
                <a:lnTo>
                  <a:pt x="145733" y="368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4"/>
          <p:cNvSpPr/>
          <p:nvPr/>
        </p:nvSpPr>
        <p:spPr>
          <a:xfrm>
            <a:off x="4580572" y="925830"/>
            <a:ext cx="488633" cy="17143"/>
          </a:xfrm>
          <a:custGeom>
            <a:avLst/>
            <a:gdLst/>
            <a:ahLst/>
            <a:cxnLst/>
            <a:rect l="0" t="0" r="0" b="0"/>
            <a:pathLst>
              <a:path w="488633" h="1714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11932" y="8219"/>
                </a:lnTo>
                <a:lnTo>
                  <a:pt x="14622" y="9289"/>
                </a:lnTo>
                <a:lnTo>
                  <a:pt x="17368" y="10955"/>
                </a:lnTo>
                <a:lnTo>
                  <a:pt x="20151" y="13018"/>
                </a:lnTo>
                <a:lnTo>
                  <a:pt x="22959" y="14394"/>
                </a:lnTo>
                <a:lnTo>
                  <a:pt x="25784" y="15311"/>
                </a:lnTo>
                <a:lnTo>
                  <a:pt x="28619" y="15922"/>
                </a:lnTo>
                <a:lnTo>
                  <a:pt x="31462" y="16329"/>
                </a:lnTo>
                <a:lnTo>
                  <a:pt x="37160" y="16782"/>
                </a:lnTo>
                <a:lnTo>
                  <a:pt x="329036" y="17142"/>
                </a:lnTo>
                <a:lnTo>
                  <a:pt x="358423" y="16190"/>
                </a:lnTo>
                <a:lnTo>
                  <a:pt x="48863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5"/>
          <p:cNvSpPr/>
          <p:nvPr/>
        </p:nvSpPr>
        <p:spPr>
          <a:xfrm>
            <a:off x="2917507" y="1774507"/>
            <a:ext cx="694373" cy="437199"/>
          </a:xfrm>
          <a:custGeom>
            <a:avLst/>
            <a:gdLst/>
            <a:ahLst/>
            <a:cxnLst/>
            <a:rect l="0" t="0" r="0" b="0"/>
            <a:pathLst>
              <a:path w="694373" h="437199">
                <a:moveTo>
                  <a:pt x="694372" y="0"/>
                </a:moveTo>
                <a:lnTo>
                  <a:pt x="680720" y="4551"/>
                </a:lnTo>
                <a:lnTo>
                  <a:pt x="661317" y="14405"/>
                </a:lnTo>
                <a:lnTo>
                  <a:pt x="649476" y="21033"/>
                </a:lnTo>
                <a:lnTo>
                  <a:pt x="615998" y="38558"/>
                </a:lnTo>
                <a:lnTo>
                  <a:pt x="596403" y="48566"/>
                </a:lnTo>
                <a:lnTo>
                  <a:pt x="580482" y="56189"/>
                </a:lnTo>
                <a:lnTo>
                  <a:pt x="567010" y="62225"/>
                </a:lnTo>
                <a:lnTo>
                  <a:pt x="555172" y="67201"/>
                </a:lnTo>
                <a:lnTo>
                  <a:pt x="534398" y="77809"/>
                </a:lnTo>
                <a:lnTo>
                  <a:pt x="515640" y="87922"/>
                </a:lnTo>
                <a:lnTo>
                  <a:pt x="497779" y="95592"/>
                </a:lnTo>
                <a:lnTo>
                  <a:pt x="480315" y="104715"/>
                </a:lnTo>
                <a:lnTo>
                  <a:pt x="463981" y="115120"/>
                </a:lnTo>
                <a:lnTo>
                  <a:pt x="450371" y="126095"/>
                </a:lnTo>
                <a:lnTo>
                  <a:pt x="435433" y="134782"/>
                </a:lnTo>
                <a:lnTo>
                  <a:pt x="427448" y="138432"/>
                </a:lnTo>
                <a:lnTo>
                  <a:pt x="413553" y="145628"/>
                </a:lnTo>
                <a:lnTo>
                  <a:pt x="337352" y="186547"/>
                </a:lnTo>
                <a:lnTo>
                  <a:pt x="321104" y="197707"/>
                </a:lnTo>
                <a:lnTo>
                  <a:pt x="300747" y="212767"/>
                </a:lnTo>
                <a:lnTo>
                  <a:pt x="277650" y="230427"/>
                </a:lnTo>
                <a:lnTo>
                  <a:pt x="250823" y="252678"/>
                </a:lnTo>
                <a:lnTo>
                  <a:pt x="167981" y="324529"/>
                </a:lnTo>
                <a:lnTo>
                  <a:pt x="151040" y="338272"/>
                </a:lnTo>
                <a:lnTo>
                  <a:pt x="137841" y="348388"/>
                </a:lnTo>
                <a:lnTo>
                  <a:pt x="128089" y="357036"/>
                </a:lnTo>
                <a:lnTo>
                  <a:pt x="120635" y="364706"/>
                </a:lnTo>
                <a:lnTo>
                  <a:pt x="114713" y="371725"/>
                </a:lnTo>
                <a:lnTo>
                  <a:pt x="106003" y="380214"/>
                </a:lnTo>
                <a:lnTo>
                  <a:pt x="95434" y="389684"/>
                </a:lnTo>
                <a:lnTo>
                  <a:pt x="83625" y="399807"/>
                </a:lnTo>
                <a:lnTo>
                  <a:pt x="72895" y="408460"/>
                </a:lnTo>
                <a:lnTo>
                  <a:pt x="62884" y="416134"/>
                </a:lnTo>
                <a:lnTo>
                  <a:pt x="46046" y="427836"/>
                </a:lnTo>
                <a:lnTo>
                  <a:pt x="35387" y="433037"/>
                </a:lnTo>
                <a:lnTo>
                  <a:pt x="19186" y="436832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6"/>
          <p:cNvSpPr/>
          <p:nvPr/>
        </p:nvSpPr>
        <p:spPr>
          <a:xfrm>
            <a:off x="3028950" y="2280393"/>
            <a:ext cx="333822" cy="359061"/>
          </a:xfrm>
          <a:custGeom>
            <a:avLst/>
            <a:gdLst/>
            <a:ahLst/>
            <a:cxnLst/>
            <a:rect l="0" t="0" r="0" b="0"/>
            <a:pathLst>
              <a:path w="333822" h="359061">
                <a:moveTo>
                  <a:pt x="0" y="85617"/>
                </a:moveTo>
                <a:lnTo>
                  <a:pt x="9101" y="76515"/>
                </a:lnTo>
                <a:lnTo>
                  <a:pt x="18650" y="69506"/>
                </a:lnTo>
                <a:lnTo>
                  <a:pt x="23863" y="66304"/>
                </a:lnTo>
                <a:lnTo>
                  <a:pt x="29243" y="63217"/>
                </a:lnTo>
                <a:lnTo>
                  <a:pt x="40302" y="57246"/>
                </a:lnTo>
                <a:lnTo>
                  <a:pt x="45918" y="53368"/>
                </a:lnTo>
                <a:lnTo>
                  <a:pt x="51567" y="48877"/>
                </a:lnTo>
                <a:lnTo>
                  <a:pt x="57237" y="43979"/>
                </a:lnTo>
                <a:lnTo>
                  <a:pt x="63876" y="39760"/>
                </a:lnTo>
                <a:lnTo>
                  <a:pt x="71159" y="35996"/>
                </a:lnTo>
                <a:lnTo>
                  <a:pt x="78871" y="32534"/>
                </a:lnTo>
                <a:lnTo>
                  <a:pt x="107761" y="21067"/>
                </a:lnTo>
                <a:lnTo>
                  <a:pt x="126133" y="14008"/>
                </a:lnTo>
                <a:lnTo>
                  <a:pt x="140286" y="9303"/>
                </a:lnTo>
                <a:lnTo>
                  <a:pt x="151626" y="6166"/>
                </a:lnTo>
                <a:lnTo>
                  <a:pt x="161092" y="4074"/>
                </a:lnTo>
                <a:lnTo>
                  <a:pt x="170259" y="2680"/>
                </a:lnTo>
                <a:lnTo>
                  <a:pt x="179228" y="1751"/>
                </a:lnTo>
                <a:lnTo>
                  <a:pt x="194909" y="718"/>
                </a:lnTo>
                <a:lnTo>
                  <a:pt x="205053" y="259"/>
                </a:lnTo>
                <a:lnTo>
                  <a:pt x="225221" y="0"/>
                </a:lnTo>
                <a:lnTo>
                  <a:pt x="231110" y="916"/>
                </a:lnTo>
                <a:lnTo>
                  <a:pt x="240193" y="4475"/>
                </a:lnTo>
                <a:lnTo>
                  <a:pt x="243949" y="7709"/>
                </a:lnTo>
                <a:lnTo>
                  <a:pt x="250661" y="16384"/>
                </a:lnTo>
                <a:lnTo>
                  <a:pt x="254280" y="24049"/>
                </a:lnTo>
                <a:lnTo>
                  <a:pt x="255245" y="27426"/>
                </a:lnTo>
                <a:lnTo>
                  <a:pt x="254935" y="31583"/>
                </a:lnTo>
                <a:lnTo>
                  <a:pt x="252052" y="41282"/>
                </a:lnTo>
                <a:lnTo>
                  <a:pt x="248997" y="47487"/>
                </a:lnTo>
                <a:lnTo>
                  <a:pt x="245055" y="54482"/>
                </a:lnTo>
                <a:lnTo>
                  <a:pt x="240522" y="62003"/>
                </a:lnTo>
                <a:lnTo>
                  <a:pt x="232946" y="72899"/>
                </a:lnTo>
                <a:lnTo>
                  <a:pt x="223546" y="83774"/>
                </a:lnTo>
                <a:lnTo>
                  <a:pt x="206669" y="101308"/>
                </a:lnTo>
                <a:lnTo>
                  <a:pt x="196834" y="110365"/>
                </a:lnTo>
                <a:lnTo>
                  <a:pt x="186468" y="119260"/>
                </a:lnTo>
                <a:lnTo>
                  <a:pt x="175747" y="128048"/>
                </a:lnTo>
                <a:lnTo>
                  <a:pt x="164789" y="135812"/>
                </a:lnTo>
                <a:lnTo>
                  <a:pt x="153674" y="142893"/>
                </a:lnTo>
                <a:lnTo>
                  <a:pt x="133069" y="154888"/>
                </a:lnTo>
                <a:lnTo>
                  <a:pt x="117562" y="163394"/>
                </a:lnTo>
                <a:lnTo>
                  <a:pt x="110759" y="166043"/>
                </a:lnTo>
                <a:lnTo>
                  <a:pt x="104319" y="167809"/>
                </a:lnTo>
                <a:lnTo>
                  <a:pt x="89398" y="170644"/>
                </a:lnTo>
                <a:lnTo>
                  <a:pt x="88173" y="169924"/>
                </a:lnTo>
                <a:lnTo>
                  <a:pt x="87357" y="168492"/>
                </a:lnTo>
                <a:lnTo>
                  <a:pt x="86047" y="163900"/>
                </a:lnTo>
                <a:lnTo>
                  <a:pt x="94922" y="158553"/>
                </a:lnTo>
                <a:lnTo>
                  <a:pt x="101381" y="156148"/>
                </a:lnTo>
                <a:lnTo>
                  <a:pt x="109497" y="153593"/>
                </a:lnTo>
                <a:lnTo>
                  <a:pt x="118718" y="150937"/>
                </a:lnTo>
                <a:lnTo>
                  <a:pt x="126770" y="148213"/>
                </a:lnTo>
                <a:lnTo>
                  <a:pt x="134043" y="145445"/>
                </a:lnTo>
                <a:lnTo>
                  <a:pt x="140797" y="142647"/>
                </a:lnTo>
                <a:lnTo>
                  <a:pt x="148157" y="140782"/>
                </a:lnTo>
                <a:lnTo>
                  <a:pt x="155921" y="139539"/>
                </a:lnTo>
                <a:lnTo>
                  <a:pt x="163955" y="138710"/>
                </a:lnTo>
                <a:lnTo>
                  <a:pt x="171216" y="138157"/>
                </a:lnTo>
                <a:lnTo>
                  <a:pt x="177961" y="137789"/>
                </a:lnTo>
                <a:lnTo>
                  <a:pt x="184363" y="137543"/>
                </a:lnTo>
                <a:lnTo>
                  <a:pt x="220678" y="137197"/>
                </a:lnTo>
                <a:lnTo>
                  <a:pt x="231891" y="138101"/>
                </a:lnTo>
                <a:lnTo>
                  <a:pt x="241272" y="139656"/>
                </a:lnTo>
                <a:lnTo>
                  <a:pt x="249430" y="141645"/>
                </a:lnTo>
                <a:lnTo>
                  <a:pt x="256774" y="143924"/>
                </a:lnTo>
                <a:lnTo>
                  <a:pt x="263575" y="146396"/>
                </a:lnTo>
                <a:lnTo>
                  <a:pt x="270014" y="148996"/>
                </a:lnTo>
                <a:lnTo>
                  <a:pt x="276212" y="151682"/>
                </a:lnTo>
                <a:lnTo>
                  <a:pt x="288178" y="157206"/>
                </a:lnTo>
                <a:lnTo>
                  <a:pt x="293083" y="160966"/>
                </a:lnTo>
                <a:lnTo>
                  <a:pt x="301074" y="170223"/>
                </a:lnTo>
                <a:lnTo>
                  <a:pt x="307800" y="180687"/>
                </a:lnTo>
                <a:lnTo>
                  <a:pt x="313965" y="191688"/>
                </a:lnTo>
                <a:lnTo>
                  <a:pt x="319880" y="202927"/>
                </a:lnTo>
                <a:lnTo>
                  <a:pt x="325683" y="211732"/>
                </a:lnTo>
                <a:lnTo>
                  <a:pt x="328564" y="215413"/>
                </a:lnTo>
                <a:lnTo>
                  <a:pt x="330486" y="221678"/>
                </a:lnTo>
                <a:lnTo>
                  <a:pt x="331766" y="229664"/>
                </a:lnTo>
                <a:lnTo>
                  <a:pt x="332620" y="238798"/>
                </a:lnTo>
                <a:lnTo>
                  <a:pt x="333189" y="246793"/>
                </a:lnTo>
                <a:lnTo>
                  <a:pt x="333568" y="254027"/>
                </a:lnTo>
                <a:lnTo>
                  <a:pt x="333821" y="260755"/>
                </a:lnTo>
                <a:lnTo>
                  <a:pt x="333037" y="266193"/>
                </a:lnTo>
                <a:lnTo>
                  <a:pt x="329626" y="274775"/>
                </a:lnTo>
                <a:lnTo>
                  <a:pt x="322351" y="289513"/>
                </a:lnTo>
                <a:lnTo>
                  <a:pt x="317770" y="295842"/>
                </a:lnTo>
                <a:lnTo>
                  <a:pt x="311860" y="302920"/>
                </a:lnTo>
                <a:lnTo>
                  <a:pt x="299577" y="316498"/>
                </a:lnTo>
                <a:lnTo>
                  <a:pt x="290942" y="325708"/>
                </a:lnTo>
                <a:lnTo>
                  <a:pt x="284449" y="329497"/>
                </a:lnTo>
                <a:lnTo>
                  <a:pt x="276310" y="332976"/>
                </a:lnTo>
                <a:lnTo>
                  <a:pt x="267074" y="336248"/>
                </a:lnTo>
                <a:lnTo>
                  <a:pt x="231321" y="349954"/>
                </a:lnTo>
                <a:lnTo>
                  <a:pt x="220889" y="353282"/>
                </a:lnTo>
                <a:lnTo>
                  <a:pt x="212029" y="355500"/>
                </a:lnTo>
                <a:lnTo>
                  <a:pt x="204218" y="356979"/>
                </a:lnTo>
                <a:lnTo>
                  <a:pt x="196152" y="357965"/>
                </a:lnTo>
                <a:lnTo>
                  <a:pt x="187918" y="358622"/>
                </a:lnTo>
                <a:lnTo>
                  <a:pt x="179571" y="359060"/>
                </a:lnTo>
                <a:lnTo>
                  <a:pt x="169244" y="358400"/>
                </a:lnTo>
                <a:lnTo>
                  <a:pt x="157597" y="357007"/>
                </a:lnTo>
                <a:lnTo>
                  <a:pt x="145069" y="355126"/>
                </a:lnTo>
                <a:lnTo>
                  <a:pt x="134813" y="352920"/>
                </a:lnTo>
                <a:lnTo>
                  <a:pt x="126070" y="350496"/>
                </a:lnTo>
                <a:lnTo>
                  <a:pt x="93800" y="339763"/>
                </a:lnTo>
                <a:lnTo>
                  <a:pt x="85393" y="336010"/>
                </a:lnTo>
                <a:lnTo>
                  <a:pt x="76931" y="331603"/>
                </a:lnTo>
                <a:lnTo>
                  <a:pt x="68432" y="326760"/>
                </a:lnTo>
                <a:lnTo>
                  <a:pt x="61814" y="323531"/>
                </a:lnTo>
                <a:lnTo>
                  <a:pt x="51920" y="319944"/>
                </a:lnTo>
                <a:lnTo>
                  <a:pt x="48901" y="318035"/>
                </a:lnTo>
                <a:lnTo>
                  <a:pt x="46888" y="315810"/>
                </a:lnTo>
                <a:lnTo>
                  <a:pt x="45546" y="313374"/>
                </a:lnTo>
                <a:lnTo>
                  <a:pt x="43699" y="311749"/>
                </a:lnTo>
                <a:lnTo>
                  <a:pt x="41515" y="310667"/>
                </a:lnTo>
                <a:lnTo>
                  <a:pt x="39106" y="309945"/>
                </a:lnTo>
                <a:lnTo>
                  <a:pt x="33890" y="306603"/>
                </a:lnTo>
                <a:lnTo>
                  <a:pt x="25717" y="299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7"/>
          <p:cNvSpPr/>
          <p:nvPr/>
        </p:nvSpPr>
        <p:spPr>
          <a:xfrm>
            <a:off x="2823209" y="1028700"/>
            <a:ext cx="625794" cy="415997"/>
          </a:xfrm>
          <a:custGeom>
            <a:avLst/>
            <a:gdLst/>
            <a:ahLst/>
            <a:cxnLst/>
            <a:rect l="0" t="0" r="0" b="0"/>
            <a:pathLst>
              <a:path w="625794" h="415997">
                <a:moveTo>
                  <a:pt x="625793" y="0"/>
                </a:moveTo>
                <a:lnTo>
                  <a:pt x="612141" y="4550"/>
                </a:lnTo>
                <a:lnTo>
                  <a:pt x="594549" y="11931"/>
                </a:lnTo>
                <a:lnTo>
                  <a:pt x="576476" y="23911"/>
                </a:lnTo>
                <a:lnTo>
                  <a:pt x="562917" y="33169"/>
                </a:lnTo>
                <a:lnTo>
                  <a:pt x="544826" y="43634"/>
                </a:lnTo>
                <a:lnTo>
                  <a:pt x="518300" y="57696"/>
                </a:lnTo>
                <a:lnTo>
                  <a:pt x="501819" y="66600"/>
                </a:lnTo>
                <a:lnTo>
                  <a:pt x="468621" y="85773"/>
                </a:lnTo>
                <a:lnTo>
                  <a:pt x="452434" y="94636"/>
                </a:lnTo>
                <a:lnTo>
                  <a:pt x="432611" y="104981"/>
                </a:lnTo>
                <a:lnTo>
                  <a:pt x="412934" y="116190"/>
                </a:lnTo>
                <a:lnTo>
                  <a:pt x="401020" y="123180"/>
                </a:lnTo>
                <a:lnTo>
                  <a:pt x="382701" y="136026"/>
                </a:lnTo>
                <a:lnTo>
                  <a:pt x="367257" y="147133"/>
                </a:lnTo>
                <a:lnTo>
                  <a:pt x="350868" y="155245"/>
                </a:lnTo>
                <a:lnTo>
                  <a:pt x="336599" y="164565"/>
                </a:lnTo>
                <a:lnTo>
                  <a:pt x="330127" y="169717"/>
                </a:lnTo>
                <a:lnTo>
                  <a:pt x="305156" y="188142"/>
                </a:lnTo>
                <a:lnTo>
                  <a:pt x="289163" y="199723"/>
                </a:lnTo>
                <a:lnTo>
                  <a:pt x="274690" y="211254"/>
                </a:lnTo>
                <a:lnTo>
                  <a:pt x="261232" y="222750"/>
                </a:lnTo>
                <a:lnTo>
                  <a:pt x="248450" y="234225"/>
                </a:lnTo>
                <a:lnTo>
                  <a:pt x="238023" y="242828"/>
                </a:lnTo>
                <a:lnTo>
                  <a:pt x="221358" y="254926"/>
                </a:lnTo>
                <a:lnTo>
                  <a:pt x="208532" y="265200"/>
                </a:lnTo>
                <a:lnTo>
                  <a:pt x="173961" y="294397"/>
                </a:lnTo>
                <a:lnTo>
                  <a:pt x="160742" y="306754"/>
                </a:lnTo>
                <a:lnTo>
                  <a:pt x="150976" y="316898"/>
                </a:lnTo>
                <a:lnTo>
                  <a:pt x="143514" y="325565"/>
                </a:lnTo>
                <a:lnTo>
                  <a:pt x="130142" y="337735"/>
                </a:lnTo>
                <a:lnTo>
                  <a:pt x="71713" y="380073"/>
                </a:lnTo>
                <a:lnTo>
                  <a:pt x="56320" y="392123"/>
                </a:lnTo>
                <a:lnTo>
                  <a:pt x="42300" y="404263"/>
                </a:lnTo>
                <a:lnTo>
                  <a:pt x="36664" y="409341"/>
                </a:lnTo>
                <a:lnTo>
                  <a:pt x="25892" y="415397"/>
                </a:lnTo>
                <a:lnTo>
                  <a:pt x="22024" y="415996"/>
                </a:lnTo>
                <a:lnTo>
                  <a:pt x="18493" y="415443"/>
                </a:lnTo>
                <a:lnTo>
                  <a:pt x="12029" y="41324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8"/>
          <p:cNvSpPr/>
          <p:nvPr/>
        </p:nvSpPr>
        <p:spPr>
          <a:xfrm>
            <a:off x="3046094" y="596100"/>
            <a:ext cx="120017" cy="312586"/>
          </a:xfrm>
          <a:custGeom>
            <a:avLst/>
            <a:gdLst/>
            <a:ahLst/>
            <a:cxnLst/>
            <a:rect l="0" t="0" r="0" b="0"/>
            <a:pathLst>
              <a:path w="120017" h="312586">
                <a:moveTo>
                  <a:pt x="0" y="115417"/>
                </a:moveTo>
                <a:lnTo>
                  <a:pt x="0" y="102647"/>
                </a:lnTo>
                <a:lnTo>
                  <a:pt x="2858" y="98331"/>
                </a:lnTo>
                <a:lnTo>
                  <a:pt x="7620" y="92596"/>
                </a:lnTo>
                <a:lnTo>
                  <a:pt x="13653" y="85916"/>
                </a:lnTo>
                <a:lnTo>
                  <a:pt x="17675" y="79557"/>
                </a:lnTo>
                <a:lnTo>
                  <a:pt x="20356" y="73413"/>
                </a:lnTo>
                <a:lnTo>
                  <a:pt x="22143" y="67412"/>
                </a:lnTo>
                <a:lnTo>
                  <a:pt x="24287" y="62459"/>
                </a:lnTo>
                <a:lnTo>
                  <a:pt x="26669" y="58204"/>
                </a:lnTo>
                <a:lnTo>
                  <a:pt x="29209" y="54415"/>
                </a:lnTo>
                <a:lnTo>
                  <a:pt x="31856" y="50936"/>
                </a:lnTo>
                <a:lnTo>
                  <a:pt x="34572" y="47665"/>
                </a:lnTo>
                <a:lnTo>
                  <a:pt x="37336" y="44531"/>
                </a:lnTo>
                <a:lnTo>
                  <a:pt x="42946" y="38510"/>
                </a:lnTo>
                <a:lnTo>
                  <a:pt x="45776" y="35571"/>
                </a:lnTo>
                <a:lnTo>
                  <a:pt x="48615" y="31706"/>
                </a:lnTo>
                <a:lnTo>
                  <a:pt x="51460" y="27225"/>
                </a:lnTo>
                <a:lnTo>
                  <a:pt x="54309" y="22332"/>
                </a:lnTo>
                <a:lnTo>
                  <a:pt x="57161" y="19070"/>
                </a:lnTo>
                <a:lnTo>
                  <a:pt x="60015" y="16896"/>
                </a:lnTo>
                <a:lnTo>
                  <a:pt x="62871" y="15446"/>
                </a:lnTo>
                <a:lnTo>
                  <a:pt x="64774" y="13527"/>
                </a:lnTo>
                <a:lnTo>
                  <a:pt x="66043" y="11296"/>
                </a:lnTo>
                <a:lnTo>
                  <a:pt x="66889" y="8855"/>
                </a:lnTo>
                <a:lnTo>
                  <a:pt x="70369" y="3604"/>
                </a:lnTo>
                <a:lnTo>
                  <a:pt x="72630" y="870"/>
                </a:lnTo>
                <a:lnTo>
                  <a:pt x="74138" y="0"/>
                </a:lnTo>
                <a:lnTo>
                  <a:pt x="75143" y="372"/>
                </a:lnTo>
                <a:lnTo>
                  <a:pt x="75813" y="1573"/>
                </a:lnTo>
                <a:lnTo>
                  <a:pt x="79097" y="5447"/>
                </a:lnTo>
                <a:lnTo>
                  <a:pt x="81307" y="7814"/>
                </a:lnTo>
                <a:lnTo>
                  <a:pt x="82780" y="10344"/>
                </a:lnTo>
                <a:lnTo>
                  <a:pt x="84416" y="15695"/>
                </a:lnTo>
                <a:lnTo>
                  <a:pt x="84853" y="20361"/>
                </a:lnTo>
                <a:lnTo>
                  <a:pt x="85144" y="26329"/>
                </a:lnTo>
                <a:lnTo>
                  <a:pt x="85337" y="33165"/>
                </a:lnTo>
                <a:lnTo>
                  <a:pt x="88093" y="66161"/>
                </a:lnTo>
                <a:lnTo>
                  <a:pt x="90162" y="88294"/>
                </a:lnTo>
                <a:lnTo>
                  <a:pt x="91540" y="108765"/>
                </a:lnTo>
                <a:lnTo>
                  <a:pt x="92460" y="128127"/>
                </a:lnTo>
                <a:lnTo>
                  <a:pt x="93072" y="146751"/>
                </a:lnTo>
                <a:lnTo>
                  <a:pt x="94433" y="164881"/>
                </a:lnTo>
                <a:lnTo>
                  <a:pt x="96293" y="182683"/>
                </a:lnTo>
                <a:lnTo>
                  <a:pt x="99947" y="212941"/>
                </a:lnTo>
                <a:lnTo>
                  <a:pt x="101571" y="229563"/>
                </a:lnTo>
                <a:lnTo>
                  <a:pt x="102004" y="236282"/>
                </a:lnTo>
                <a:lnTo>
                  <a:pt x="102486" y="248827"/>
                </a:lnTo>
                <a:lnTo>
                  <a:pt x="103566" y="253887"/>
                </a:lnTo>
                <a:lnTo>
                  <a:pt x="107307" y="262049"/>
                </a:lnTo>
                <a:lnTo>
                  <a:pt x="108686" y="267464"/>
                </a:lnTo>
                <a:lnTo>
                  <a:pt x="109605" y="273932"/>
                </a:lnTo>
                <a:lnTo>
                  <a:pt x="110217" y="281101"/>
                </a:lnTo>
                <a:lnTo>
                  <a:pt x="111578" y="286833"/>
                </a:lnTo>
                <a:lnTo>
                  <a:pt x="113439" y="291607"/>
                </a:lnTo>
                <a:lnTo>
                  <a:pt x="117092" y="299451"/>
                </a:lnTo>
                <a:lnTo>
                  <a:pt x="118067" y="302876"/>
                </a:lnTo>
                <a:lnTo>
                  <a:pt x="120016" y="3125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9"/>
          <p:cNvSpPr/>
          <p:nvPr/>
        </p:nvSpPr>
        <p:spPr>
          <a:xfrm>
            <a:off x="3021569" y="874394"/>
            <a:ext cx="375999" cy="17072"/>
          </a:xfrm>
          <a:custGeom>
            <a:avLst/>
            <a:gdLst/>
            <a:ahLst/>
            <a:cxnLst/>
            <a:rect l="0" t="0" r="0" b="0"/>
            <a:pathLst>
              <a:path w="375999" h="17072">
                <a:moveTo>
                  <a:pt x="7381" y="0"/>
                </a:moveTo>
                <a:lnTo>
                  <a:pt x="0" y="7381"/>
                </a:lnTo>
                <a:lnTo>
                  <a:pt x="555" y="8731"/>
                </a:lnTo>
                <a:lnTo>
                  <a:pt x="1878" y="10583"/>
                </a:lnTo>
                <a:lnTo>
                  <a:pt x="3712" y="12771"/>
                </a:lnTo>
                <a:lnTo>
                  <a:pt x="5887" y="14229"/>
                </a:lnTo>
                <a:lnTo>
                  <a:pt x="8290" y="15201"/>
                </a:lnTo>
                <a:lnTo>
                  <a:pt x="10844" y="15849"/>
                </a:lnTo>
                <a:lnTo>
                  <a:pt x="13500" y="16281"/>
                </a:lnTo>
                <a:lnTo>
                  <a:pt x="18990" y="16761"/>
                </a:lnTo>
                <a:lnTo>
                  <a:pt x="25598" y="15937"/>
                </a:lnTo>
                <a:lnTo>
                  <a:pt x="34765" y="14435"/>
                </a:lnTo>
                <a:lnTo>
                  <a:pt x="45640" y="12481"/>
                </a:lnTo>
                <a:lnTo>
                  <a:pt x="54794" y="12131"/>
                </a:lnTo>
                <a:lnTo>
                  <a:pt x="62802" y="12850"/>
                </a:lnTo>
                <a:lnTo>
                  <a:pt x="70046" y="14282"/>
                </a:lnTo>
                <a:lnTo>
                  <a:pt x="91067" y="15236"/>
                </a:lnTo>
                <a:lnTo>
                  <a:pt x="229600" y="16978"/>
                </a:lnTo>
                <a:lnTo>
                  <a:pt x="247750" y="17071"/>
                </a:lnTo>
                <a:lnTo>
                  <a:pt x="260972" y="16143"/>
                </a:lnTo>
                <a:lnTo>
                  <a:pt x="319163" y="10351"/>
                </a:lnTo>
                <a:lnTo>
                  <a:pt x="326678" y="9758"/>
                </a:lnTo>
                <a:lnTo>
                  <a:pt x="333593" y="8411"/>
                </a:lnTo>
                <a:lnTo>
                  <a:pt x="340108" y="6560"/>
                </a:lnTo>
                <a:lnTo>
                  <a:pt x="346356" y="4373"/>
                </a:lnTo>
                <a:lnTo>
                  <a:pt x="352427" y="3868"/>
                </a:lnTo>
                <a:lnTo>
                  <a:pt x="358379" y="4484"/>
                </a:lnTo>
                <a:lnTo>
                  <a:pt x="375998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0"/>
          <p:cNvSpPr/>
          <p:nvPr/>
        </p:nvSpPr>
        <p:spPr>
          <a:xfrm>
            <a:off x="4589145" y="1791652"/>
            <a:ext cx="831533" cy="488634"/>
          </a:xfrm>
          <a:custGeom>
            <a:avLst/>
            <a:gdLst/>
            <a:ahLst/>
            <a:cxnLst/>
            <a:rect l="0" t="0" r="0" b="0"/>
            <a:pathLst>
              <a:path w="831533" h="488634">
                <a:moveTo>
                  <a:pt x="831532" y="0"/>
                </a:moveTo>
                <a:lnTo>
                  <a:pt x="811000" y="7796"/>
                </a:lnTo>
                <a:lnTo>
                  <a:pt x="787666" y="20513"/>
                </a:lnTo>
                <a:lnTo>
                  <a:pt x="764560" y="30737"/>
                </a:lnTo>
                <a:lnTo>
                  <a:pt x="742174" y="42725"/>
                </a:lnTo>
                <a:lnTo>
                  <a:pt x="724190" y="49469"/>
                </a:lnTo>
                <a:lnTo>
                  <a:pt x="697147" y="58816"/>
                </a:lnTo>
                <a:lnTo>
                  <a:pt x="676238" y="69321"/>
                </a:lnTo>
                <a:lnTo>
                  <a:pt x="642742" y="91586"/>
                </a:lnTo>
                <a:lnTo>
                  <a:pt x="623165" y="102935"/>
                </a:lnTo>
                <a:lnTo>
                  <a:pt x="602717" y="114329"/>
                </a:lnTo>
                <a:lnTo>
                  <a:pt x="556147" y="142246"/>
                </a:lnTo>
                <a:lnTo>
                  <a:pt x="539357" y="151980"/>
                </a:lnTo>
                <a:lnTo>
                  <a:pt x="482601" y="188197"/>
                </a:lnTo>
                <a:lnTo>
                  <a:pt x="447464" y="211190"/>
                </a:lnTo>
                <a:lnTo>
                  <a:pt x="420229" y="228423"/>
                </a:lnTo>
                <a:lnTo>
                  <a:pt x="398263" y="241817"/>
                </a:lnTo>
                <a:lnTo>
                  <a:pt x="359885" y="264637"/>
                </a:lnTo>
                <a:lnTo>
                  <a:pt x="317429" y="290654"/>
                </a:lnTo>
                <a:lnTo>
                  <a:pt x="138977" y="405145"/>
                </a:lnTo>
                <a:lnTo>
                  <a:pt x="125036" y="414877"/>
                </a:lnTo>
                <a:lnTo>
                  <a:pt x="113837" y="423270"/>
                </a:lnTo>
                <a:lnTo>
                  <a:pt x="96314" y="436723"/>
                </a:lnTo>
                <a:lnTo>
                  <a:pt x="73834" y="450604"/>
                </a:lnTo>
                <a:lnTo>
                  <a:pt x="54405" y="460936"/>
                </a:lnTo>
                <a:lnTo>
                  <a:pt x="29514" y="471308"/>
                </a:lnTo>
                <a:lnTo>
                  <a:pt x="22533" y="475178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1"/>
          <p:cNvSpPr/>
          <p:nvPr/>
        </p:nvSpPr>
        <p:spPr>
          <a:xfrm>
            <a:off x="4752022" y="2352810"/>
            <a:ext cx="492984" cy="381818"/>
          </a:xfrm>
          <a:custGeom>
            <a:avLst/>
            <a:gdLst/>
            <a:ahLst/>
            <a:cxnLst/>
            <a:rect l="0" t="0" r="0" b="0"/>
            <a:pathLst>
              <a:path w="492984" h="381818">
                <a:moveTo>
                  <a:pt x="0" y="47490"/>
                </a:moveTo>
                <a:lnTo>
                  <a:pt x="13653" y="42939"/>
                </a:lnTo>
                <a:lnTo>
                  <a:pt x="25436" y="40704"/>
                </a:lnTo>
                <a:lnTo>
                  <a:pt x="37022" y="39711"/>
                </a:lnTo>
                <a:lnTo>
                  <a:pt x="48522" y="39270"/>
                </a:lnTo>
                <a:lnTo>
                  <a:pt x="59018" y="38200"/>
                </a:lnTo>
                <a:lnTo>
                  <a:pt x="100883" y="33095"/>
                </a:lnTo>
                <a:lnTo>
                  <a:pt x="111071" y="32178"/>
                </a:lnTo>
                <a:lnTo>
                  <a:pt x="119767" y="31567"/>
                </a:lnTo>
                <a:lnTo>
                  <a:pt x="134510" y="28348"/>
                </a:lnTo>
                <a:lnTo>
                  <a:pt x="147412" y="24695"/>
                </a:lnTo>
                <a:lnTo>
                  <a:pt x="159496" y="23071"/>
                </a:lnTo>
                <a:lnTo>
                  <a:pt x="171218" y="19809"/>
                </a:lnTo>
                <a:lnTo>
                  <a:pt x="177010" y="17606"/>
                </a:lnTo>
                <a:lnTo>
                  <a:pt x="188492" y="15185"/>
                </a:lnTo>
                <a:lnTo>
                  <a:pt x="203766" y="12618"/>
                </a:lnTo>
                <a:lnTo>
                  <a:pt x="221569" y="9954"/>
                </a:lnTo>
                <a:lnTo>
                  <a:pt x="235343" y="8179"/>
                </a:lnTo>
                <a:lnTo>
                  <a:pt x="246430" y="6995"/>
                </a:lnTo>
                <a:lnTo>
                  <a:pt x="255727" y="6206"/>
                </a:lnTo>
                <a:lnTo>
                  <a:pt x="263829" y="4727"/>
                </a:lnTo>
                <a:lnTo>
                  <a:pt x="277912" y="544"/>
                </a:lnTo>
                <a:lnTo>
                  <a:pt x="287193" y="0"/>
                </a:lnTo>
                <a:lnTo>
                  <a:pt x="298142" y="590"/>
                </a:lnTo>
                <a:lnTo>
                  <a:pt x="310204" y="1935"/>
                </a:lnTo>
                <a:lnTo>
                  <a:pt x="323960" y="2833"/>
                </a:lnTo>
                <a:lnTo>
                  <a:pt x="338846" y="3431"/>
                </a:lnTo>
                <a:lnTo>
                  <a:pt x="354485" y="3830"/>
                </a:lnTo>
                <a:lnTo>
                  <a:pt x="365863" y="5048"/>
                </a:lnTo>
                <a:lnTo>
                  <a:pt x="381046" y="8942"/>
                </a:lnTo>
                <a:lnTo>
                  <a:pt x="389286" y="10361"/>
                </a:lnTo>
                <a:lnTo>
                  <a:pt x="398589" y="11307"/>
                </a:lnTo>
                <a:lnTo>
                  <a:pt x="408601" y="11938"/>
                </a:lnTo>
                <a:lnTo>
                  <a:pt x="418133" y="13311"/>
                </a:lnTo>
                <a:lnTo>
                  <a:pt x="427345" y="15179"/>
                </a:lnTo>
                <a:lnTo>
                  <a:pt x="436345" y="17376"/>
                </a:lnTo>
                <a:lnTo>
                  <a:pt x="448884" y="19819"/>
                </a:lnTo>
                <a:lnTo>
                  <a:pt x="453561" y="20470"/>
                </a:lnTo>
                <a:lnTo>
                  <a:pt x="461298" y="23733"/>
                </a:lnTo>
                <a:lnTo>
                  <a:pt x="473548" y="30926"/>
                </a:lnTo>
                <a:lnTo>
                  <a:pt x="478577" y="33590"/>
                </a:lnTo>
                <a:lnTo>
                  <a:pt x="481929" y="36318"/>
                </a:lnTo>
                <a:lnTo>
                  <a:pt x="484163" y="39089"/>
                </a:lnTo>
                <a:lnTo>
                  <a:pt x="487599" y="44709"/>
                </a:lnTo>
                <a:lnTo>
                  <a:pt x="492300" y="50381"/>
                </a:lnTo>
                <a:lnTo>
                  <a:pt x="492983" y="54180"/>
                </a:lnTo>
                <a:lnTo>
                  <a:pt x="491201" y="63481"/>
                </a:lnTo>
                <a:lnTo>
                  <a:pt x="488440" y="69580"/>
                </a:lnTo>
                <a:lnTo>
                  <a:pt x="484694" y="76504"/>
                </a:lnTo>
                <a:lnTo>
                  <a:pt x="409772" y="203277"/>
                </a:lnTo>
                <a:lnTo>
                  <a:pt x="399864" y="221833"/>
                </a:lnTo>
                <a:lnTo>
                  <a:pt x="391353" y="238966"/>
                </a:lnTo>
                <a:lnTo>
                  <a:pt x="383775" y="255150"/>
                </a:lnTo>
                <a:lnTo>
                  <a:pt x="370274" y="285833"/>
                </a:lnTo>
                <a:lnTo>
                  <a:pt x="364007" y="300683"/>
                </a:lnTo>
                <a:lnTo>
                  <a:pt x="358876" y="311535"/>
                </a:lnTo>
                <a:lnTo>
                  <a:pt x="354503" y="319722"/>
                </a:lnTo>
                <a:lnTo>
                  <a:pt x="350636" y="326133"/>
                </a:lnTo>
                <a:lnTo>
                  <a:pt x="347105" y="334217"/>
                </a:lnTo>
                <a:lnTo>
                  <a:pt x="343798" y="343416"/>
                </a:lnTo>
                <a:lnTo>
                  <a:pt x="337134" y="364407"/>
                </a:lnTo>
                <a:lnTo>
                  <a:pt x="334328" y="3818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2"/>
          <p:cNvSpPr/>
          <p:nvPr/>
        </p:nvSpPr>
        <p:spPr>
          <a:xfrm>
            <a:off x="4957762" y="2539950"/>
            <a:ext cx="454343" cy="31801"/>
          </a:xfrm>
          <a:custGeom>
            <a:avLst/>
            <a:gdLst/>
            <a:ahLst/>
            <a:cxnLst/>
            <a:rect l="0" t="0" r="0" b="0"/>
            <a:pathLst>
              <a:path w="454343" h="31801">
                <a:moveTo>
                  <a:pt x="0" y="31800"/>
                </a:moveTo>
                <a:lnTo>
                  <a:pt x="148710" y="31800"/>
                </a:lnTo>
                <a:lnTo>
                  <a:pt x="162957" y="30847"/>
                </a:lnTo>
                <a:lnTo>
                  <a:pt x="176266" y="29260"/>
                </a:lnTo>
                <a:lnTo>
                  <a:pt x="188948" y="27249"/>
                </a:lnTo>
                <a:lnTo>
                  <a:pt x="201213" y="25908"/>
                </a:lnTo>
                <a:lnTo>
                  <a:pt x="213200" y="25014"/>
                </a:lnTo>
                <a:lnTo>
                  <a:pt x="235726" y="24021"/>
                </a:lnTo>
                <a:lnTo>
                  <a:pt x="255262" y="23580"/>
                </a:lnTo>
                <a:lnTo>
                  <a:pt x="265424" y="22510"/>
                </a:lnTo>
                <a:lnTo>
                  <a:pt x="276010" y="20844"/>
                </a:lnTo>
                <a:lnTo>
                  <a:pt x="286876" y="18781"/>
                </a:lnTo>
                <a:lnTo>
                  <a:pt x="297931" y="17405"/>
                </a:lnTo>
                <a:lnTo>
                  <a:pt x="309111" y="16488"/>
                </a:lnTo>
                <a:lnTo>
                  <a:pt x="320374" y="15877"/>
                </a:lnTo>
                <a:lnTo>
                  <a:pt x="335503" y="13565"/>
                </a:lnTo>
                <a:lnTo>
                  <a:pt x="353209" y="10118"/>
                </a:lnTo>
                <a:lnTo>
                  <a:pt x="372633" y="5915"/>
                </a:lnTo>
                <a:lnTo>
                  <a:pt x="388439" y="3113"/>
                </a:lnTo>
                <a:lnTo>
                  <a:pt x="401834" y="1245"/>
                </a:lnTo>
                <a:lnTo>
                  <a:pt x="413622" y="0"/>
                </a:lnTo>
                <a:lnTo>
                  <a:pt x="423385" y="123"/>
                </a:lnTo>
                <a:lnTo>
                  <a:pt x="431800" y="1156"/>
                </a:lnTo>
                <a:lnTo>
                  <a:pt x="454342" y="6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3"/>
          <p:cNvSpPr/>
          <p:nvPr/>
        </p:nvSpPr>
        <p:spPr>
          <a:xfrm>
            <a:off x="6672262" y="1543050"/>
            <a:ext cx="420054" cy="34291"/>
          </a:xfrm>
          <a:custGeom>
            <a:avLst/>
            <a:gdLst/>
            <a:ahLst/>
            <a:cxnLst/>
            <a:rect l="0" t="0" r="0" b="0"/>
            <a:pathLst>
              <a:path w="420054" h="34291">
                <a:moveTo>
                  <a:pt x="0" y="0"/>
                </a:moveTo>
                <a:lnTo>
                  <a:pt x="22754" y="0"/>
                </a:lnTo>
                <a:lnTo>
                  <a:pt x="33267" y="952"/>
                </a:lnTo>
                <a:lnTo>
                  <a:pt x="44086" y="2540"/>
                </a:lnTo>
                <a:lnTo>
                  <a:pt x="55108" y="4550"/>
                </a:lnTo>
                <a:lnTo>
                  <a:pt x="64361" y="5891"/>
                </a:lnTo>
                <a:lnTo>
                  <a:pt x="72435" y="6785"/>
                </a:lnTo>
                <a:lnTo>
                  <a:pt x="140038" y="12770"/>
                </a:lnTo>
                <a:lnTo>
                  <a:pt x="162892" y="14228"/>
                </a:lnTo>
                <a:lnTo>
                  <a:pt x="230721" y="17233"/>
                </a:lnTo>
                <a:lnTo>
                  <a:pt x="286058" y="21311"/>
                </a:lnTo>
                <a:lnTo>
                  <a:pt x="313578" y="22780"/>
                </a:lnTo>
                <a:lnTo>
                  <a:pt x="404337" y="25330"/>
                </a:lnTo>
                <a:lnTo>
                  <a:pt x="409576" y="26412"/>
                </a:lnTo>
                <a:lnTo>
                  <a:pt x="413068" y="28085"/>
                </a:lnTo>
                <a:lnTo>
                  <a:pt x="420053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4"/>
          <p:cNvSpPr/>
          <p:nvPr/>
        </p:nvSpPr>
        <p:spPr>
          <a:xfrm>
            <a:off x="6715438" y="1645920"/>
            <a:ext cx="436885" cy="34291"/>
          </a:xfrm>
          <a:custGeom>
            <a:avLst/>
            <a:gdLst/>
            <a:ahLst/>
            <a:cxnLst/>
            <a:rect l="0" t="0" r="0" b="0"/>
            <a:pathLst>
              <a:path w="436885" h="34291">
                <a:moveTo>
                  <a:pt x="25404" y="0"/>
                </a:moveTo>
                <a:lnTo>
                  <a:pt x="3261" y="14761"/>
                </a:lnTo>
                <a:lnTo>
                  <a:pt x="2070" y="17461"/>
                </a:lnTo>
                <a:lnTo>
                  <a:pt x="1276" y="21165"/>
                </a:lnTo>
                <a:lnTo>
                  <a:pt x="0" y="31697"/>
                </a:lnTo>
                <a:lnTo>
                  <a:pt x="1801" y="32561"/>
                </a:lnTo>
                <a:lnTo>
                  <a:pt x="8881" y="33521"/>
                </a:lnTo>
                <a:lnTo>
                  <a:pt x="19027" y="34062"/>
                </a:lnTo>
                <a:lnTo>
                  <a:pt x="79952" y="34270"/>
                </a:lnTo>
                <a:lnTo>
                  <a:pt x="90345" y="33324"/>
                </a:lnTo>
                <a:lnTo>
                  <a:pt x="100130" y="31741"/>
                </a:lnTo>
                <a:lnTo>
                  <a:pt x="109512" y="29733"/>
                </a:lnTo>
                <a:lnTo>
                  <a:pt x="125290" y="28394"/>
                </a:lnTo>
                <a:lnTo>
                  <a:pt x="145335" y="27502"/>
                </a:lnTo>
                <a:lnTo>
                  <a:pt x="206355" y="26246"/>
                </a:lnTo>
                <a:lnTo>
                  <a:pt x="301494" y="25821"/>
                </a:lnTo>
                <a:lnTo>
                  <a:pt x="324717" y="26739"/>
                </a:lnTo>
                <a:lnTo>
                  <a:pt x="344009" y="28303"/>
                </a:lnTo>
                <a:lnTo>
                  <a:pt x="360680" y="30299"/>
                </a:lnTo>
                <a:lnTo>
                  <a:pt x="375604" y="31629"/>
                </a:lnTo>
                <a:lnTo>
                  <a:pt x="389363" y="32516"/>
                </a:lnTo>
                <a:lnTo>
                  <a:pt x="416771" y="33764"/>
                </a:lnTo>
                <a:lnTo>
                  <a:pt x="436884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5"/>
          <p:cNvSpPr/>
          <p:nvPr/>
        </p:nvSpPr>
        <p:spPr>
          <a:xfrm>
            <a:off x="7538084" y="941851"/>
            <a:ext cx="307388" cy="498330"/>
          </a:xfrm>
          <a:custGeom>
            <a:avLst/>
            <a:gdLst/>
            <a:ahLst/>
            <a:cxnLst/>
            <a:rect l="0" t="0" r="0" b="0"/>
            <a:pathLst>
              <a:path w="307388" h="498330">
                <a:moveTo>
                  <a:pt x="0" y="266871"/>
                </a:moveTo>
                <a:lnTo>
                  <a:pt x="92643" y="174229"/>
                </a:lnTo>
                <a:lnTo>
                  <a:pt x="104624" y="163200"/>
                </a:lnTo>
                <a:lnTo>
                  <a:pt x="115470" y="153942"/>
                </a:lnTo>
                <a:lnTo>
                  <a:pt x="125558" y="145865"/>
                </a:lnTo>
                <a:lnTo>
                  <a:pt x="134188" y="138575"/>
                </a:lnTo>
                <a:lnTo>
                  <a:pt x="141847" y="131811"/>
                </a:lnTo>
                <a:lnTo>
                  <a:pt x="155436" y="119214"/>
                </a:lnTo>
                <a:lnTo>
                  <a:pt x="173796" y="101413"/>
                </a:lnTo>
                <a:lnTo>
                  <a:pt x="185511" y="89829"/>
                </a:lnTo>
                <a:lnTo>
                  <a:pt x="194526" y="78331"/>
                </a:lnTo>
                <a:lnTo>
                  <a:pt x="198265" y="72597"/>
                </a:lnTo>
                <a:lnTo>
                  <a:pt x="207498" y="63687"/>
                </a:lnTo>
                <a:lnTo>
                  <a:pt x="212628" y="59978"/>
                </a:lnTo>
                <a:lnTo>
                  <a:pt x="220867" y="50776"/>
                </a:lnTo>
                <a:lnTo>
                  <a:pt x="224397" y="45655"/>
                </a:lnTo>
                <a:lnTo>
                  <a:pt x="233400" y="37425"/>
                </a:lnTo>
                <a:lnTo>
                  <a:pt x="238467" y="33897"/>
                </a:lnTo>
                <a:lnTo>
                  <a:pt x="243751" y="29640"/>
                </a:lnTo>
                <a:lnTo>
                  <a:pt x="249179" y="24897"/>
                </a:lnTo>
                <a:lnTo>
                  <a:pt x="254701" y="19830"/>
                </a:lnTo>
                <a:lnTo>
                  <a:pt x="265918" y="9120"/>
                </a:lnTo>
                <a:lnTo>
                  <a:pt x="275349" y="868"/>
                </a:lnTo>
                <a:lnTo>
                  <a:pt x="277864" y="0"/>
                </a:lnTo>
                <a:lnTo>
                  <a:pt x="279540" y="375"/>
                </a:lnTo>
                <a:lnTo>
                  <a:pt x="280658" y="1577"/>
                </a:lnTo>
                <a:lnTo>
                  <a:pt x="281403" y="3331"/>
                </a:lnTo>
                <a:lnTo>
                  <a:pt x="281899" y="5452"/>
                </a:lnTo>
                <a:lnTo>
                  <a:pt x="284991" y="10350"/>
                </a:lnTo>
                <a:lnTo>
                  <a:pt x="287149" y="12990"/>
                </a:lnTo>
                <a:lnTo>
                  <a:pt x="288588" y="15702"/>
                </a:lnTo>
                <a:lnTo>
                  <a:pt x="290187" y="21255"/>
                </a:lnTo>
                <a:lnTo>
                  <a:pt x="290613" y="36452"/>
                </a:lnTo>
                <a:lnTo>
                  <a:pt x="291086" y="88898"/>
                </a:lnTo>
                <a:lnTo>
                  <a:pt x="292165" y="110122"/>
                </a:lnTo>
                <a:lnTo>
                  <a:pt x="293837" y="126177"/>
                </a:lnTo>
                <a:lnTo>
                  <a:pt x="295905" y="138785"/>
                </a:lnTo>
                <a:lnTo>
                  <a:pt x="297282" y="150048"/>
                </a:lnTo>
                <a:lnTo>
                  <a:pt x="298201" y="160414"/>
                </a:lnTo>
                <a:lnTo>
                  <a:pt x="299222" y="178599"/>
                </a:lnTo>
                <a:lnTo>
                  <a:pt x="299675" y="193032"/>
                </a:lnTo>
                <a:lnTo>
                  <a:pt x="302417" y="228656"/>
                </a:lnTo>
                <a:lnTo>
                  <a:pt x="304481" y="252824"/>
                </a:lnTo>
                <a:lnTo>
                  <a:pt x="305858" y="278462"/>
                </a:lnTo>
                <a:lnTo>
                  <a:pt x="307387" y="332347"/>
                </a:lnTo>
                <a:lnTo>
                  <a:pt x="306843" y="356242"/>
                </a:lnTo>
                <a:lnTo>
                  <a:pt x="305527" y="377887"/>
                </a:lnTo>
                <a:lnTo>
                  <a:pt x="303697" y="398031"/>
                </a:lnTo>
                <a:lnTo>
                  <a:pt x="301525" y="413366"/>
                </a:lnTo>
                <a:lnTo>
                  <a:pt x="299125" y="425495"/>
                </a:lnTo>
                <a:lnTo>
                  <a:pt x="296571" y="435485"/>
                </a:lnTo>
                <a:lnTo>
                  <a:pt x="294870" y="444050"/>
                </a:lnTo>
                <a:lnTo>
                  <a:pt x="292979" y="458647"/>
                </a:lnTo>
                <a:lnTo>
                  <a:pt x="292138" y="468945"/>
                </a:lnTo>
                <a:lnTo>
                  <a:pt x="291466" y="498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6"/>
          <p:cNvSpPr/>
          <p:nvPr/>
        </p:nvSpPr>
        <p:spPr>
          <a:xfrm>
            <a:off x="7503794" y="1423139"/>
            <a:ext cx="720091" cy="17042"/>
          </a:xfrm>
          <a:custGeom>
            <a:avLst/>
            <a:gdLst/>
            <a:ahLst/>
            <a:cxnLst/>
            <a:rect l="0" t="0" r="0" b="0"/>
            <a:pathLst>
              <a:path w="720091" h="17042">
                <a:moveTo>
                  <a:pt x="0" y="8468"/>
                </a:moveTo>
                <a:lnTo>
                  <a:pt x="55064" y="8468"/>
                </a:lnTo>
                <a:lnTo>
                  <a:pt x="69095" y="7516"/>
                </a:lnTo>
                <a:lnTo>
                  <a:pt x="110084" y="3917"/>
                </a:lnTo>
                <a:lnTo>
                  <a:pt x="129588" y="2577"/>
                </a:lnTo>
                <a:lnTo>
                  <a:pt x="147352" y="1683"/>
                </a:lnTo>
                <a:lnTo>
                  <a:pt x="178837" y="690"/>
                </a:lnTo>
                <a:lnTo>
                  <a:pt x="230095" y="53"/>
                </a:lnTo>
                <a:lnTo>
                  <a:pt x="241979" y="0"/>
                </a:lnTo>
                <a:lnTo>
                  <a:pt x="554125" y="7680"/>
                </a:lnTo>
                <a:lnTo>
                  <a:pt x="705086" y="8437"/>
                </a:lnTo>
                <a:lnTo>
                  <a:pt x="710086" y="9400"/>
                </a:lnTo>
                <a:lnTo>
                  <a:pt x="713422" y="10994"/>
                </a:lnTo>
                <a:lnTo>
                  <a:pt x="720090" y="17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7"/>
          <p:cNvSpPr/>
          <p:nvPr/>
        </p:nvSpPr>
        <p:spPr>
          <a:xfrm>
            <a:off x="7321315" y="1638567"/>
            <a:ext cx="1262616" cy="41644"/>
          </a:xfrm>
          <a:custGeom>
            <a:avLst/>
            <a:gdLst/>
            <a:ahLst/>
            <a:cxnLst/>
            <a:rect l="0" t="0" r="0" b="0"/>
            <a:pathLst>
              <a:path w="1262616" h="41644">
                <a:moveTo>
                  <a:pt x="11029" y="7353"/>
                </a:moveTo>
                <a:lnTo>
                  <a:pt x="0" y="7353"/>
                </a:lnTo>
                <a:lnTo>
                  <a:pt x="6522" y="7353"/>
                </a:lnTo>
                <a:lnTo>
                  <a:pt x="9930" y="8305"/>
                </a:lnTo>
                <a:lnTo>
                  <a:pt x="14107" y="9893"/>
                </a:lnTo>
                <a:lnTo>
                  <a:pt x="18795" y="11903"/>
                </a:lnTo>
                <a:lnTo>
                  <a:pt x="23827" y="13244"/>
                </a:lnTo>
                <a:lnTo>
                  <a:pt x="29086" y="14138"/>
                </a:lnTo>
                <a:lnTo>
                  <a:pt x="34498" y="14733"/>
                </a:lnTo>
                <a:lnTo>
                  <a:pt x="46677" y="14178"/>
                </a:lnTo>
                <a:lnTo>
                  <a:pt x="83071" y="11021"/>
                </a:lnTo>
                <a:lnTo>
                  <a:pt x="110492" y="9798"/>
                </a:lnTo>
                <a:lnTo>
                  <a:pt x="207823" y="8077"/>
                </a:lnTo>
                <a:lnTo>
                  <a:pt x="252481" y="7675"/>
                </a:lnTo>
                <a:lnTo>
                  <a:pt x="460656" y="0"/>
                </a:lnTo>
                <a:lnTo>
                  <a:pt x="486993" y="546"/>
                </a:lnTo>
                <a:lnTo>
                  <a:pt x="515029" y="1862"/>
                </a:lnTo>
                <a:lnTo>
                  <a:pt x="573167" y="5865"/>
                </a:lnTo>
                <a:lnTo>
                  <a:pt x="630756" y="10819"/>
                </a:lnTo>
                <a:lnTo>
                  <a:pt x="659449" y="12521"/>
                </a:lnTo>
                <a:lnTo>
                  <a:pt x="716728" y="14412"/>
                </a:lnTo>
                <a:lnTo>
                  <a:pt x="962627" y="16579"/>
                </a:lnTo>
                <a:lnTo>
                  <a:pt x="1167110" y="23951"/>
                </a:lnTo>
                <a:lnTo>
                  <a:pt x="1190640" y="25207"/>
                </a:lnTo>
                <a:lnTo>
                  <a:pt x="1202250" y="26875"/>
                </a:lnTo>
                <a:lnTo>
                  <a:pt x="1213799" y="28940"/>
                </a:lnTo>
                <a:lnTo>
                  <a:pt x="1224355" y="30317"/>
                </a:lnTo>
                <a:lnTo>
                  <a:pt x="1234251" y="31235"/>
                </a:lnTo>
                <a:lnTo>
                  <a:pt x="1262615" y="416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8"/>
          <p:cNvSpPr/>
          <p:nvPr/>
        </p:nvSpPr>
        <p:spPr>
          <a:xfrm>
            <a:off x="7420296" y="1843207"/>
            <a:ext cx="537842" cy="428493"/>
          </a:xfrm>
          <a:custGeom>
            <a:avLst/>
            <a:gdLst/>
            <a:ahLst/>
            <a:cxnLst/>
            <a:rect l="0" t="0" r="0" b="0"/>
            <a:pathLst>
              <a:path w="537842" h="428493">
                <a:moveTo>
                  <a:pt x="40636" y="68460"/>
                </a:moveTo>
                <a:lnTo>
                  <a:pt x="36085" y="63909"/>
                </a:lnTo>
                <a:lnTo>
                  <a:pt x="34745" y="61616"/>
                </a:lnTo>
                <a:lnTo>
                  <a:pt x="33256" y="56528"/>
                </a:lnTo>
                <a:lnTo>
                  <a:pt x="32418" y="48309"/>
                </a:lnTo>
                <a:lnTo>
                  <a:pt x="34204" y="45501"/>
                </a:lnTo>
                <a:lnTo>
                  <a:pt x="44869" y="36046"/>
                </a:lnTo>
                <a:lnTo>
                  <a:pt x="51408" y="26749"/>
                </a:lnTo>
                <a:lnTo>
                  <a:pt x="56390" y="22555"/>
                </a:lnTo>
                <a:lnTo>
                  <a:pt x="69546" y="15355"/>
                </a:lnTo>
                <a:lnTo>
                  <a:pt x="82377" y="11520"/>
                </a:lnTo>
                <a:lnTo>
                  <a:pt x="95383" y="8864"/>
                </a:lnTo>
                <a:lnTo>
                  <a:pt x="110688" y="4508"/>
                </a:lnTo>
                <a:lnTo>
                  <a:pt x="127015" y="1937"/>
                </a:lnTo>
                <a:lnTo>
                  <a:pt x="143797" y="794"/>
                </a:lnTo>
                <a:lnTo>
                  <a:pt x="160780" y="286"/>
                </a:lnTo>
                <a:lnTo>
                  <a:pt x="186407" y="0"/>
                </a:lnTo>
                <a:lnTo>
                  <a:pt x="196872" y="1865"/>
                </a:lnTo>
                <a:lnTo>
                  <a:pt x="208611" y="5014"/>
                </a:lnTo>
                <a:lnTo>
                  <a:pt x="221200" y="9017"/>
                </a:lnTo>
                <a:lnTo>
                  <a:pt x="231497" y="12639"/>
                </a:lnTo>
                <a:lnTo>
                  <a:pt x="248018" y="19203"/>
                </a:lnTo>
                <a:lnTo>
                  <a:pt x="261711" y="25296"/>
                </a:lnTo>
                <a:lnTo>
                  <a:pt x="268029" y="28254"/>
                </a:lnTo>
                <a:lnTo>
                  <a:pt x="273194" y="32131"/>
                </a:lnTo>
                <a:lnTo>
                  <a:pt x="281473" y="41519"/>
                </a:lnTo>
                <a:lnTo>
                  <a:pt x="288327" y="54581"/>
                </a:lnTo>
                <a:lnTo>
                  <a:pt x="291489" y="62065"/>
                </a:lnTo>
                <a:lnTo>
                  <a:pt x="297541" y="75460"/>
                </a:lnTo>
                <a:lnTo>
                  <a:pt x="300489" y="81699"/>
                </a:lnTo>
                <a:lnTo>
                  <a:pt x="302454" y="88716"/>
                </a:lnTo>
                <a:lnTo>
                  <a:pt x="303764" y="96252"/>
                </a:lnTo>
                <a:lnTo>
                  <a:pt x="304637" y="104133"/>
                </a:lnTo>
                <a:lnTo>
                  <a:pt x="304267" y="112244"/>
                </a:lnTo>
                <a:lnTo>
                  <a:pt x="303067" y="120510"/>
                </a:lnTo>
                <a:lnTo>
                  <a:pt x="301316" y="128877"/>
                </a:lnTo>
                <a:lnTo>
                  <a:pt x="299195" y="137313"/>
                </a:lnTo>
                <a:lnTo>
                  <a:pt x="296829" y="145795"/>
                </a:lnTo>
                <a:lnTo>
                  <a:pt x="294299" y="154306"/>
                </a:lnTo>
                <a:lnTo>
                  <a:pt x="289755" y="163791"/>
                </a:lnTo>
                <a:lnTo>
                  <a:pt x="283867" y="173924"/>
                </a:lnTo>
                <a:lnTo>
                  <a:pt x="258439" y="213012"/>
                </a:lnTo>
                <a:lnTo>
                  <a:pt x="250608" y="221978"/>
                </a:lnTo>
                <a:lnTo>
                  <a:pt x="241577" y="230813"/>
                </a:lnTo>
                <a:lnTo>
                  <a:pt x="231747" y="239560"/>
                </a:lnTo>
                <a:lnTo>
                  <a:pt x="222336" y="249202"/>
                </a:lnTo>
                <a:lnTo>
                  <a:pt x="213204" y="259440"/>
                </a:lnTo>
                <a:lnTo>
                  <a:pt x="204259" y="270075"/>
                </a:lnTo>
                <a:lnTo>
                  <a:pt x="194485" y="280022"/>
                </a:lnTo>
                <a:lnTo>
                  <a:pt x="184160" y="289512"/>
                </a:lnTo>
                <a:lnTo>
                  <a:pt x="173466" y="298695"/>
                </a:lnTo>
                <a:lnTo>
                  <a:pt x="163479" y="306723"/>
                </a:lnTo>
                <a:lnTo>
                  <a:pt x="153964" y="313979"/>
                </a:lnTo>
                <a:lnTo>
                  <a:pt x="135772" y="327122"/>
                </a:lnTo>
                <a:lnTo>
                  <a:pt x="118161" y="339313"/>
                </a:lnTo>
                <a:lnTo>
                  <a:pt x="107560" y="347137"/>
                </a:lnTo>
                <a:lnTo>
                  <a:pt x="83080" y="365989"/>
                </a:lnTo>
                <a:lnTo>
                  <a:pt x="72742" y="373492"/>
                </a:lnTo>
                <a:lnTo>
                  <a:pt x="56176" y="384370"/>
                </a:lnTo>
                <a:lnTo>
                  <a:pt x="42463" y="392379"/>
                </a:lnTo>
                <a:lnTo>
                  <a:pt x="30019" y="399114"/>
                </a:lnTo>
                <a:lnTo>
                  <a:pt x="13254" y="408261"/>
                </a:lnTo>
                <a:lnTo>
                  <a:pt x="5288" y="414110"/>
                </a:lnTo>
                <a:lnTo>
                  <a:pt x="2784" y="417004"/>
                </a:lnTo>
                <a:lnTo>
                  <a:pt x="1114" y="419885"/>
                </a:lnTo>
                <a:lnTo>
                  <a:pt x="0" y="422758"/>
                </a:lnTo>
                <a:lnTo>
                  <a:pt x="211" y="424674"/>
                </a:lnTo>
                <a:lnTo>
                  <a:pt x="1303" y="425951"/>
                </a:lnTo>
                <a:lnTo>
                  <a:pt x="2984" y="426802"/>
                </a:lnTo>
                <a:lnTo>
                  <a:pt x="15012" y="427748"/>
                </a:lnTo>
                <a:lnTo>
                  <a:pt x="23554" y="428001"/>
                </a:lnTo>
                <a:lnTo>
                  <a:pt x="211211" y="428492"/>
                </a:lnTo>
                <a:lnTo>
                  <a:pt x="223885" y="427544"/>
                </a:lnTo>
                <a:lnTo>
                  <a:pt x="236145" y="425959"/>
                </a:lnTo>
                <a:lnTo>
                  <a:pt x="248127" y="423950"/>
                </a:lnTo>
                <a:lnTo>
                  <a:pt x="266593" y="421659"/>
                </a:lnTo>
                <a:lnTo>
                  <a:pt x="315051" y="416572"/>
                </a:lnTo>
                <a:lnTo>
                  <a:pt x="339785" y="412930"/>
                </a:lnTo>
                <a:lnTo>
                  <a:pt x="363893" y="408597"/>
                </a:lnTo>
                <a:lnTo>
                  <a:pt x="387587" y="403803"/>
                </a:lnTo>
                <a:lnTo>
                  <a:pt x="406239" y="399654"/>
                </a:lnTo>
                <a:lnTo>
                  <a:pt x="421531" y="395936"/>
                </a:lnTo>
                <a:lnTo>
                  <a:pt x="489360" y="378574"/>
                </a:lnTo>
                <a:lnTo>
                  <a:pt x="503616" y="375215"/>
                </a:lnTo>
                <a:lnTo>
                  <a:pt x="514072" y="372976"/>
                </a:lnTo>
                <a:lnTo>
                  <a:pt x="537841" y="3684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9"/>
          <p:cNvSpPr/>
          <p:nvPr/>
        </p:nvSpPr>
        <p:spPr>
          <a:xfrm>
            <a:off x="8078152" y="1834514"/>
            <a:ext cx="85726" cy="480062"/>
          </a:xfrm>
          <a:custGeom>
            <a:avLst/>
            <a:gdLst/>
            <a:ahLst/>
            <a:cxnLst/>
            <a:rect l="0" t="0" r="0" b="0"/>
            <a:pathLst>
              <a:path w="85726" h="480062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5575"/>
                </a:lnTo>
                <a:lnTo>
                  <a:pt x="10582" y="19909"/>
                </a:lnTo>
                <a:lnTo>
                  <a:pt x="15182" y="29803"/>
                </a:lnTo>
                <a:lnTo>
                  <a:pt x="20400" y="40551"/>
                </a:lnTo>
                <a:lnTo>
                  <a:pt x="22172" y="47037"/>
                </a:lnTo>
                <a:lnTo>
                  <a:pt x="24141" y="61863"/>
                </a:lnTo>
                <a:lnTo>
                  <a:pt x="25620" y="69817"/>
                </a:lnTo>
                <a:lnTo>
                  <a:pt x="27557" y="77977"/>
                </a:lnTo>
                <a:lnTo>
                  <a:pt x="29801" y="86275"/>
                </a:lnTo>
                <a:lnTo>
                  <a:pt x="32250" y="98474"/>
                </a:lnTo>
                <a:lnTo>
                  <a:pt x="40247" y="144642"/>
                </a:lnTo>
                <a:lnTo>
                  <a:pt x="45828" y="171283"/>
                </a:lnTo>
                <a:lnTo>
                  <a:pt x="48649" y="187532"/>
                </a:lnTo>
                <a:lnTo>
                  <a:pt x="54326" y="225905"/>
                </a:lnTo>
                <a:lnTo>
                  <a:pt x="56219" y="243949"/>
                </a:lnTo>
                <a:lnTo>
                  <a:pt x="57483" y="260740"/>
                </a:lnTo>
                <a:lnTo>
                  <a:pt x="58324" y="276697"/>
                </a:lnTo>
                <a:lnTo>
                  <a:pt x="59838" y="291145"/>
                </a:lnTo>
                <a:lnTo>
                  <a:pt x="61799" y="304587"/>
                </a:lnTo>
                <a:lnTo>
                  <a:pt x="64059" y="317358"/>
                </a:lnTo>
                <a:lnTo>
                  <a:pt x="71792" y="367188"/>
                </a:lnTo>
                <a:lnTo>
                  <a:pt x="73579" y="381952"/>
                </a:lnTo>
                <a:lnTo>
                  <a:pt x="74770" y="394653"/>
                </a:lnTo>
                <a:lnTo>
                  <a:pt x="76093" y="415431"/>
                </a:lnTo>
                <a:lnTo>
                  <a:pt x="76682" y="431017"/>
                </a:lnTo>
                <a:lnTo>
                  <a:pt x="77013" y="450501"/>
                </a:lnTo>
                <a:lnTo>
                  <a:pt x="79630" y="462478"/>
                </a:lnTo>
                <a:lnTo>
                  <a:pt x="81662" y="468339"/>
                </a:lnTo>
                <a:lnTo>
                  <a:pt x="83919" y="477391"/>
                </a:lnTo>
                <a:lnTo>
                  <a:pt x="85725" y="4800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15"/>
          <p:cNvSpPr/>
          <p:nvPr/>
        </p:nvSpPr>
        <p:spPr>
          <a:xfrm>
            <a:off x="1273206" y="1251585"/>
            <a:ext cx="472771" cy="505778"/>
          </a:xfrm>
          <a:custGeom>
            <a:avLst/>
            <a:gdLst/>
            <a:ahLst/>
            <a:cxnLst/>
            <a:rect l="0" t="0" r="0" b="0"/>
            <a:pathLst>
              <a:path w="472771" h="505778">
                <a:moveTo>
                  <a:pt x="178403" y="0"/>
                </a:moveTo>
                <a:lnTo>
                  <a:pt x="173853" y="0"/>
                </a:lnTo>
                <a:lnTo>
                  <a:pt x="171559" y="1905"/>
                </a:lnTo>
                <a:lnTo>
                  <a:pt x="162829" y="12735"/>
                </a:lnTo>
                <a:lnTo>
                  <a:pt x="153701" y="19312"/>
                </a:lnTo>
                <a:lnTo>
                  <a:pt x="138215" y="30490"/>
                </a:lnTo>
                <a:lnTo>
                  <a:pt x="128751" y="37472"/>
                </a:lnTo>
                <a:lnTo>
                  <a:pt x="120537" y="43078"/>
                </a:lnTo>
                <a:lnTo>
                  <a:pt x="106330" y="51848"/>
                </a:lnTo>
                <a:lnTo>
                  <a:pt x="93666" y="61461"/>
                </a:lnTo>
                <a:lnTo>
                  <a:pt x="82640" y="71131"/>
                </a:lnTo>
                <a:lnTo>
                  <a:pt x="69172" y="84787"/>
                </a:lnTo>
                <a:lnTo>
                  <a:pt x="62720" y="92720"/>
                </a:lnTo>
                <a:lnTo>
                  <a:pt x="55561" y="101818"/>
                </a:lnTo>
                <a:lnTo>
                  <a:pt x="50789" y="110741"/>
                </a:lnTo>
                <a:lnTo>
                  <a:pt x="47607" y="119547"/>
                </a:lnTo>
                <a:lnTo>
                  <a:pt x="45486" y="128275"/>
                </a:lnTo>
                <a:lnTo>
                  <a:pt x="40589" y="143054"/>
                </a:lnTo>
                <a:lnTo>
                  <a:pt x="34285" y="157877"/>
                </a:lnTo>
                <a:lnTo>
                  <a:pt x="25133" y="177165"/>
                </a:lnTo>
                <a:lnTo>
                  <a:pt x="21931" y="186690"/>
                </a:lnTo>
                <a:lnTo>
                  <a:pt x="19796" y="195897"/>
                </a:lnTo>
                <a:lnTo>
                  <a:pt x="18373" y="204893"/>
                </a:lnTo>
                <a:lnTo>
                  <a:pt x="14251" y="219968"/>
                </a:lnTo>
                <a:lnTo>
                  <a:pt x="9244" y="233971"/>
                </a:lnTo>
                <a:lnTo>
                  <a:pt x="3844" y="249719"/>
                </a:lnTo>
                <a:lnTo>
                  <a:pt x="2023" y="260777"/>
                </a:lnTo>
                <a:lnTo>
                  <a:pt x="809" y="273864"/>
                </a:lnTo>
                <a:lnTo>
                  <a:pt x="0" y="288303"/>
                </a:lnTo>
                <a:lnTo>
                  <a:pt x="1365" y="304597"/>
                </a:lnTo>
                <a:lnTo>
                  <a:pt x="4180" y="322127"/>
                </a:lnTo>
                <a:lnTo>
                  <a:pt x="7962" y="340481"/>
                </a:lnTo>
                <a:lnTo>
                  <a:pt x="11436" y="354622"/>
                </a:lnTo>
                <a:lnTo>
                  <a:pt x="14704" y="365955"/>
                </a:lnTo>
                <a:lnTo>
                  <a:pt x="17836" y="375415"/>
                </a:lnTo>
                <a:lnTo>
                  <a:pt x="19923" y="384579"/>
                </a:lnTo>
                <a:lnTo>
                  <a:pt x="21315" y="393546"/>
                </a:lnTo>
                <a:lnTo>
                  <a:pt x="22243" y="402381"/>
                </a:lnTo>
                <a:lnTo>
                  <a:pt x="25814" y="417278"/>
                </a:lnTo>
                <a:lnTo>
                  <a:pt x="28100" y="423918"/>
                </a:lnTo>
                <a:lnTo>
                  <a:pt x="38259" y="438915"/>
                </a:lnTo>
                <a:lnTo>
                  <a:pt x="50395" y="453201"/>
                </a:lnTo>
                <a:lnTo>
                  <a:pt x="63534" y="466598"/>
                </a:lnTo>
                <a:lnTo>
                  <a:pt x="73693" y="473442"/>
                </a:lnTo>
                <a:lnTo>
                  <a:pt x="84558" y="477118"/>
                </a:lnTo>
                <a:lnTo>
                  <a:pt x="96689" y="478752"/>
                </a:lnTo>
                <a:lnTo>
                  <a:pt x="103925" y="479188"/>
                </a:lnTo>
                <a:lnTo>
                  <a:pt x="111606" y="479479"/>
                </a:lnTo>
                <a:lnTo>
                  <a:pt x="162140" y="479945"/>
                </a:lnTo>
                <a:lnTo>
                  <a:pt x="183558" y="480009"/>
                </a:lnTo>
                <a:lnTo>
                  <a:pt x="198032" y="479073"/>
                </a:lnTo>
                <a:lnTo>
                  <a:pt x="234435" y="475494"/>
                </a:lnTo>
                <a:lnTo>
                  <a:pt x="250048" y="473206"/>
                </a:lnTo>
                <a:lnTo>
                  <a:pt x="263314" y="470728"/>
                </a:lnTo>
                <a:lnTo>
                  <a:pt x="286626" y="465435"/>
                </a:lnTo>
                <a:lnTo>
                  <a:pt x="309688" y="459907"/>
                </a:lnTo>
                <a:lnTo>
                  <a:pt x="323076" y="455194"/>
                </a:lnTo>
                <a:lnTo>
                  <a:pt x="337717" y="449195"/>
                </a:lnTo>
                <a:lnTo>
                  <a:pt x="353192" y="442338"/>
                </a:lnTo>
                <a:lnTo>
                  <a:pt x="366367" y="435862"/>
                </a:lnTo>
                <a:lnTo>
                  <a:pt x="378008" y="429640"/>
                </a:lnTo>
                <a:lnTo>
                  <a:pt x="388625" y="423586"/>
                </a:lnTo>
                <a:lnTo>
                  <a:pt x="397609" y="417646"/>
                </a:lnTo>
                <a:lnTo>
                  <a:pt x="405503" y="411780"/>
                </a:lnTo>
                <a:lnTo>
                  <a:pt x="419354" y="401136"/>
                </a:lnTo>
                <a:lnTo>
                  <a:pt x="431860" y="393230"/>
                </a:lnTo>
                <a:lnTo>
                  <a:pt x="441228" y="384001"/>
                </a:lnTo>
                <a:lnTo>
                  <a:pt x="449520" y="373549"/>
                </a:lnTo>
                <a:lnTo>
                  <a:pt x="459554" y="362554"/>
                </a:lnTo>
                <a:lnTo>
                  <a:pt x="467824" y="348777"/>
                </a:lnTo>
                <a:lnTo>
                  <a:pt x="471363" y="341103"/>
                </a:lnTo>
                <a:lnTo>
                  <a:pt x="472770" y="334082"/>
                </a:lnTo>
                <a:lnTo>
                  <a:pt x="472755" y="327496"/>
                </a:lnTo>
                <a:lnTo>
                  <a:pt x="471151" y="314146"/>
                </a:lnTo>
                <a:lnTo>
                  <a:pt x="470439" y="298688"/>
                </a:lnTo>
                <a:lnTo>
                  <a:pt x="468343" y="292470"/>
                </a:lnTo>
                <a:lnTo>
                  <a:pt x="465042" y="287372"/>
                </a:lnTo>
                <a:lnTo>
                  <a:pt x="456293" y="279168"/>
                </a:lnTo>
                <a:lnTo>
                  <a:pt x="446055" y="272347"/>
                </a:lnTo>
                <a:lnTo>
                  <a:pt x="435155" y="268680"/>
                </a:lnTo>
                <a:lnTo>
                  <a:pt x="422055" y="267051"/>
                </a:lnTo>
                <a:lnTo>
                  <a:pt x="413228" y="266616"/>
                </a:lnTo>
                <a:lnTo>
                  <a:pt x="403533" y="266326"/>
                </a:lnTo>
                <a:lnTo>
                  <a:pt x="394212" y="267086"/>
                </a:lnTo>
                <a:lnTo>
                  <a:pt x="385141" y="268545"/>
                </a:lnTo>
                <a:lnTo>
                  <a:pt x="376236" y="270470"/>
                </a:lnTo>
                <a:lnTo>
                  <a:pt x="367442" y="271753"/>
                </a:lnTo>
                <a:lnTo>
                  <a:pt x="358722" y="272608"/>
                </a:lnTo>
                <a:lnTo>
                  <a:pt x="350050" y="273179"/>
                </a:lnTo>
                <a:lnTo>
                  <a:pt x="341412" y="274512"/>
                </a:lnTo>
                <a:lnTo>
                  <a:pt x="332796" y="276353"/>
                </a:lnTo>
                <a:lnTo>
                  <a:pt x="324194" y="278532"/>
                </a:lnTo>
                <a:lnTo>
                  <a:pt x="315602" y="281891"/>
                </a:lnTo>
                <a:lnTo>
                  <a:pt x="307017" y="286034"/>
                </a:lnTo>
                <a:lnTo>
                  <a:pt x="298436" y="290702"/>
                </a:lnTo>
                <a:lnTo>
                  <a:pt x="259054" y="310924"/>
                </a:lnTo>
                <a:lnTo>
                  <a:pt x="246458" y="316820"/>
                </a:lnTo>
                <a:lnTo>
                  <a:pt x="235203" y="321703"/>
                </a:lnTo>
                <a:lnTo>
                  <a:pt x="224842" y="325911"/>
                </a:lnTo>
                <a:lnTo>
                  <a:pt x="216030" y="330621"/>
                </a:lnTo>
                <a:lnTo>
                  <a:pt x="208250" y="335667"/>
                </a:lnTo>
                <a:lnTo>
                  <a:pt x="194526" y="346352"/>
                </a:lnTo>
                <a:lnTo>
                  <a:pt x="182077" y="357452"/>
                </a:lnTo>
                <a:lnTo>
                  <a:pt x="170193" y="368735"/>
                </a:lnTo>
                <a:lnTo>
                  <a:pt x="158562" y="379147"/>
                </a:lnTo>
                <a:lnTo>
                  <a:pt x="147043" y="386950"/>
                </a:lnTo>
                <a:lnTo>
                  <a:pt x="142256" y="393221"/>
                </a:lnTo>
                <a:lnTo>
                  <a:pt x="138113" y="401212"/>
                </a:lnTo>
                <a:lnTo>
                  <a:pt x="134398" y="410350"/>
                </a:lnTo>
                <a:lnTo>
                  <a:pt x="127730" y="423042"/>
                </a:lnTo>
                <a:lnTo>
                  <a:pt x="124619" y="427761"/>
                </a:lnTo>
                <a:lnTo>
                  <a:pt x="121162" y="440623"/>
                </a:lnTo>
                <a:lnTo>
                  <a:pt x="119625" y="454912"/>
                </a:lnTo>
                <a:lnTo>
                  <a:pt x="118942" y="467613"/>
                </a:lnTo>
                <a:lnTo>
                  <a:pt x="118558" y="480923"/>
                </a:lnTo>
                <a:lnTo>
                  <a:pt x="119456" y="484445"/>
                </a:lnTo>
                <a:lnTo>
                  <a:pt x="124319" y="493953"/>
                </a:lnTo>
                <a:lnTo>
                  <a:pt x="126968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16"/>
          <p:cNvSpPr/>
          <p:nvPr/>
        </p:nvSpPr>
        <p:spPr>
          <a:xfrm>
            <a:off x="877252" y="1808797"/>
            <a:ext cx="1354456" cy="128589"/>
          </a:xfrm>
          <a:custGeom>
            <a:avLst/>
            <a:gdLst/>
            <a:ahLst/>
            <a:cxnLst/>
            <a:rect l="0" t="0" r="0" b="0"/>
            <a:pathLst>
              <a:path w="1354456" h="128589">
                <a:moveTo>
                  <a:pt x="0" y="128588"/>
                </a:moveTo>
                <a:lnTo>
                  <a:pt x="13652" y="124037"/>
                </a:lnTo>
                <a:lnTo>
                  <a:pt x="31244" y="121207"/>
                </a:lnTo>
                <a:lnTo>
                  <a:pt x="47859" y="118005"/>
                </a:lnTo>
                <a:lnTo>
                  <a:pt x="57623" y="115817"/>
                </a:lnTo>
                <a:lnTo>
                  <a:pt x="66038" y="113407"/>
                </a:lnTo>
                <a:lnTo>
                  <a:pt x="73553" y="110847"/>
                </a:lnTo>
                <a:lnTo>
                  <a:pt x="80468" y="108188"/>
                </a:lnTo>
                <a:lnTo>
                  <a:pt x="88888" y="105463"/>
                </a:lnTo>
                <a:lnTo>
                  <a:pt x="98311" y="102694"/>
                </a:lnTo>
                <a:lnTo>
                  <a:pt x="108403" y="99895"/>
                </a:lnTo>
                <a:lnTo>
                  <a:pt x="117036" y="97077"/>
                </a:lnTo>
                <a:lnTo>
                  <a:pt x="124697" y="94245"/>
                </a:lnTo>
                <a:lnTo>
                  <a:pt x="131709" y="91405"/>
                </a:lnTo>
                <a:lnTo>
                  <a:pt x="159781" y="87408"/>
                </a:lnTo>
                <a:lnTo>
                  <a:pt x="181186" y="83933"/>
                </a:lnTo>
                <a:lnTo>
                  <a:pt x="192228" y="81673"/>
                </a:lnTo>
                <a:lnTo>
                  <a:pt x="222277" y="76622"/>
                </a:lnTo>
                <a:lnTo>
                  <a:pt x="239625" y="73941"/>
                </a:lnTo>
                <a:lnTo>
                  <a:pt x="255000" y="71202"/>
                </a:lnTo>
                <a:lnTo>
                  <a:pt x="269060" y="68423"/>
                </a:lnTo>
                <a:lnTo>
                  <a:pt x="282243" y="65618"/>
                </a:lnTo>
                <a:lnTo>
                  <a:pt x="299605" y="62795"/>
                </a:lnTo>
                <a:lnTo>
                  <a:pt x="360234" y="54272"/>
                </a:lnTo>
                <a:lnTo>
                  <a:pt x="376364" y="51421"/>
                </a:lnTo>
                <a:lnTo>
                  <a:pt x="390927" y="48568"/>
                </a:lnTo>
                <a:lnTo>
                  <a:pt x="409208" y="45714"/>
                </a:lnTo>
                <a:lnTo>
                  <a:pt x="452380" y="40002"/>
                </a:lnTo>
                <a:lnTo>
                  <a:pt x="489983" y="36829"/>
                </a:lnTo>
                <a:lnTo>
                  <a:pt x="521618" y="34466"/>
                </a:lnTo>
                <a:lnTo>
                  <a:pt x="535387" y="32502"/>
                </a:lnTo>
                <a:lnTo>
                  <a:pt x="566562" y="28733"/>
                </a:lnTo>
                <a:lnTo>
                  <a:pt x="588211" y="27728"/>
                </a:lnTo>
                <a:lnTo>
                  <a:pt x="1202114" y="8673"/>
                </a:lnTo>
                <a:lnTo>
                  <a:pt x="1236702" y="6735"/>
                </a:lnTo>
                <a:lnTo>
                  <a:pt x="1304008" y="1995"/>
                </a:lnTo>
                <a:lnTo>
                  <a:pt x="13544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17"/>
          <p:cNvSpPr/>
          <p:nvPr/>
        </p:nvSpPr>
        <p:spPr>
          <a:xfrm>
            <a:off x="1024715" y="2031831"/>
            <a:ext cx="435468" cy="394128"/>
          </a:xfrm>
          <a:custGeom>
            <a:avLst/>
            <a:gdLst/>
            <a:ahLst/>
            <a:cxnLst/>
            <a:rect l="0" t="0" r="0" b="0"/>
            <a:pathLst>
              <a:path w="435468" h="394128">
                <a:moveTo>
                  <a:pt x="83994" y="119866"/>
                </a:moveTo>
                <a:lnTo>
                  <a:pt x="88545" y="106214"/>
                </a:lnTo>
                <a:lnTo>
                  <a:pt x="93320" y="96971"/>
                </a:lnTo>
                <a:lnTo>
                  <a:pt x="101362" y="86412"/>
                </a:lnTo>
                <a:lnTo>
                  <a:pt x="109811" y="77375"/>
                </a:lnTo>
                <a:lnTo>
                  <a:pt x="126266" y="60659"/>
                </a:lnTo>
                <a:lnTo>
                  <a:pt x="134083" y="53725"/>
                </a:lnTo>
                <a:lnTo>
                  <a:pt x="141199" y="48149"/>
                </a:lnTo>
                <a:lnTo>
                  <a:pt x="154186" y="39415"/>
                </a:lnTo>
                <a:lnTo>
                  <a:pt x="166308" y="32357"/>
                </a:lnTo>
                <a:lnTo>
                  <a:pt x="173160" y="29142"/>
                </a:lnTo>
                <a:lnTo>
                  <a:pt x="180586" y="26046"/>
                </a:lnTo>
                <a:lnTo>
                  <a:pt x="188394" y="23029"/>
                </a:lnTo>
                <a:lnTo>
                  <a:pt x="198361" y="20066"/>
                </a:lnTo>
                <a:lnTo>
                  <a:pt x="209769" y="17137"/>
                </a:lnTo>
                <a:lnTo>
                  <a:pt x="222137" y="14233"/>
                </a:lnTo>
                <a:lnTo>
                  <a:pt x="233239" y="11344"/>
                </a:lnTo>
                <a:lnTo>
                  <a:pt x="243499" y="8465"/>
                </a:lnTo>
                <a:lnTo>
                  <a:pt x="253195" y="5594"/>
                </a:lnTo>
                <a:lnTo>
                  <a:pt x="261565" y="3680"/>
                </a:lnTo>
                <a:lnTo>
                  <a:pt x="269050" y="2403"/>
                </a:lnTo>
                <a:lnTo>
                  <a:pt x="282446" y="986"/>
                </a:lnTo>
                <a:lnTo>
                  <a:pt x="294750" y="355"/>
                </a:lnTo>
                <a:lnTo>
                  <a:pt x="306569" y="75"/>
                </a:lnTo>
                <a:lnTo>
                  <a:pt x="312387" y="0"/>
                </a:lnTo>
                <a:lnTo>
                  <a:pt x="323932" y="2458"/>
                </a:lnTo>
                <a:lnTo>
                  <a:pt x="334461" y="5772"/>
                </a:lnTo>
                <a:lnTo>
                  <a:pt x="342315" y="7245"/>
                </a:lnTo>
                <a:lnTo>
                  <a:pt x="348981" y="10440"/>
                </a:lnTo>
                <a:lnTo>
                  <a:pt x="361022" y="20252"/>
                </a:lnTo>
                <a:lnTo>
                  <a:pt x="369700" y="28544"/>
                </a:lnTo>
                <a:lnTo>
                  <a:pt x="375440" y="36734"/>
                </a:lnTo>
                <a:lnTo>
                  <a:pt x="378304" y="41584"/>
                </a:lnTo>
                <a:lnTo>
                  <a:pt x="381166" y="48628"/>
                </a:lnTo>
                <a:lnTo>
                  <a:pt x="384026" y="57134"/>
                </a:lnTo>
                <a:lnTo>
                  <a:pt x="386886" y="66615"/>
                </a:lnTo>
                <a:lnTo>
                  <a:pt x="388792" y="74840"/>
                </a:lnTo>
                <a:lnTo>
                  <a:pt x="390063" y="82229"/>
                </a:lnTo>
                <a:lnTo>
                  <a:pt x="390910" y="89060"/>
                </a:lnTo>
                <a:lnTo>
                  <a:pt x="391475" y="95518"/>
                </a:lnTo>
                <a:lnTo>
                  <a:pt x="392102" y="107775"/>
                </a:lnTo>
                <a:lnTo>
                  <a:pt x="390365" y="116568"/>
                </a:lnTo>
                <a:lnTo>
                  <a:pt x="387301" y="127192"/>
                </a:lnTo>
                <a:lnTo>
                  <a:pt x="383354" y="139038"/>
                </a:lnTo>
                <a:lnTo>
                  <a:pt x="380723" y="148839"/>
                </a:lnTo>
                <a:lnTo>
                  <a:pt x="378968" y="157279"/>
                </a:lnTo>
                <a:lnTo>
                  <a:pt x="377799" y="164811"/>
                </a:lnTo>
                <a:lnTo>
                  <a:pt x="375114" y="171737"/>
                </a:lnTo>
                <a:lnTo>
                  <a:pt x="371419" y="178259"/>
                </a:lnTo>
                <a:lnTo>
                  <a:pt x="367051" y="184512"/>
                </a:lnTo>
                <a:lnTo>
                  <a:pt x="363186" y="191539"/>
                </a:lnTo>
                <a:lnTo>
                  <a:pt x="359657" y="199080"/>
                </a:lnTo>
                <a:lnTo>
                  <a:pt x="356352" y="206966"/>
                </a:lnTo>
                <a:lnTo>
                  <a:pt x="350339" y="216032"/>
                </a:lnTo>
                <a:lnTo>
                  <a:pt x="342520" y="225887"/>
                </a:lnTo>
                <a:lnTo>
                  <a:pt x="333497" y="236267"/>
                </a:lnTo>
                <a:lnTo>
                  <a:pt x="318392" y="252880"/>
                </a:lnTo>
                <a:lnTo>
                  <a:pt x="311697" y="259977"/>
                </a:lnTo>
                <a:lnTo>
                  <a:pt x="305329" y="267566"/>
                </a:lnTo>
                <a:lnTo>
                  <a:pt x="299178" y="275483"/>
                </a:lnTo>
                <a:lnTo>
                  <a:pt x="293173" y="283618"/>
                </a:lnTo>
                <a:lnTo>
                  <a:pt x="286311" y="290946"/>
                </a:lnTo>
                <a:lnTo>
                  <a:pt x="278880" y="297737"/>
                </a:lnTo>
                <a:lnTo>
                  <a:pt x="271068" y="304169"/>
                </a:lnTo>
                <a:lnTo>
                  <a:pt x="259193" y="312267"/>
                </a:lnTo>
                <a:lnTo>
                  <a:pt x="244608" y="321476"/>
                </a:lnTo>
                <a:lnTo>
                  <a:pt x="215386" y="339011"/>
                </a:lnTo>
                <a:lnTo>
                  <a:pt x="196048" y="349979"/>
                </a:lnTo>
                <a:lnTo>
                  <a:pt x="187272" y="355189"/>
                </a:lnTo>
                <a:lnTo>
                  <a:pt x="169900" y="366059"/>
                </a:lnTo>
                <a:lnTo>
                  <a:pt x="161268" y="370672"/>
                </a:lnTo>
                <a:lnTo>
                  <a:pt x="152655" y="374700"/>
                </a:lnTo>
                <a:lnTo>
                  <a:pt x="144056" y="378338"/>
                </a:lnTo>
                <a:lnTo>
                  <a:pt x="136418" y="380763"/>
                </a:lnTo>
                <a:lnTo>
                  <a:pt x="122851" y="383458"/>
                </a:lnTo>
                <a:lnTo>
                  <a:pt x="90851" y="389526"/>
                </a:lnTo>
                <a:lnTo>
                  <a:pt x="80946" y="391079"/>
                </a:lnTo>
                <a:lnTo>
                  <a:pt x="72437" y="392115"/>
                </a:lnTo>
                <a:lnTo>
                  <a:pt x="58855" y="393265"/>
                </a:lnTo>
                <a:lnTo>
                  <a:pt x="49644" y="393777"/>
                </a:lnTo>
                <a:lnTo>
                  <a:pt x="39835" y="391464"/>
                </a:lnTo>
                <a:lnTo>
                  <a:pt x="30078" y="388214"/>
                </a:lnTo>
                <a:lnTo>
                  <a:pt x="22567" y="386769"/>
                </a:lnTo>
                <a:lnTo>
                  <a:pt x="16053" y="383587"/>
                </a:lnTo>
                <a:lnTo>
                  <a:pt x="4111" y="373783"/>
                </a:lnTo>
                <a:lnTo>
                  <a:pt x="2163" y="371059"/>
                </a:lnTo>
                <a:lnTo>
                  <a:pt x="0" y="365493"/>
                </a:lnTo>
                <a:lnTo>
                  <a:pt x="376" y="361722"/>
                </a:lnTo>
                <a:lnTo>
                  <a:pt x="3333" y="352453"/>
                </a:lnTo>
                <a:lnTo>
                  <a:pt x="7822" y="341983"/>
                </a:lnTo>
                <a:lnTo>
                  <a:pt x="12993" y="331932"/>
                </a:lnTo>
                <a:lnTo>
                  <a:pt x="21259" y="320919"/>
                </a:lnTo>
                <a:lnTo>
                  <a:pt x="26902" y="314633"/>
                </a:lnTo>
                <a:lnTo>
                  <a:pt x="39985" y="305739"/>
                </a:lnTo>
                <a:lnTo>
                  <a:pt x="50465" y="299949"/>
                </a:lnTo>
                <a:lnTo>
                  <a:pt x="67075" y="291334"/>
                </a:lnTo>
                <a:lnTo>
                  <a:pt x="72715" y="288470"/>
                </a:lnTo>
                <a:lnTo>
                  <a:pt x="79332" y="286561"/>
                </a:lnTo>
                <a:lnTo>
                  <a:pt x="86601" y="285289"/>
                </a:lnTo>
                <a:lnTo>
                  <a:pt x="94305" y="284441"/>
                </a:lnTo>
                <a:lnTo>
                  <a:pt x="101346" y="282923"/>
                </a:lnTo>
                <a:lnTo>
                  <a:pt x="114249" y="278696"/>
                </a:lnTo>
                <a:lnTo>
                  <a:pt x="126333" y="276182"/>
                </a:lnTo>
                <a:lnTo>
                  <a:pt x="138054" y="275065"/>
                </a:lnTo>
                <a:lnTo>
                  <a:pt x="149613" y="274568"/>
                </a:lnTo>
                <a:lnTo>
                  <a:pt x="166831" y="274289"/>
                </a:lnTo>
                <a:lnTo>
                  <a:pt x="178278" y="276763"/>
                </a:lnTo>
                <a:lnTo>
                  <a:pt x="189716" y="280086"/>
                </a:lnTo>
                <a:lnTo>
                  <a:pt x="201149" y="281562"/>
                </a:lnTo>
                <a:lnTo>
                  <a:pt x="212581" y="284759"/>
                </a:lnTo>
                <a:lnTo>
                  <a:pt x="224011" y="289354"/>
                </a:lnTo>
                <a:lnTo>
                  <a:pt x="235442" y="294571"/>
                </a:lnTo>
                <a:lnTo>
                  <a:pt x="248036" y="302864"/>
                </a:lnTo>
                <a:lnTo>
                  <a:pt x="254316" y="306635"/>
                </a:lnTo>
                <a:lnTo>
                  <a:pt x="262312" y="311054"/>
                </a:lnTo>
                <a:lnTo>
                  <a:pt x="271453" y="315904"/>
                </a:lnTo>
                <a:lnTo>
                  <a:pt x="284149" y="323834"/>
                </a:lnTo>
                <a:lnTo>
                  <a:pt x="293920" y="330533"/>
                </a:lnTo>
                <a:lnTo>
                  <a:pt x="304612" y="336686"/>
                </a:lnTo>
                <a:lnTo>
                  <a:pt x="312035" y="341565"/>
                </a:lnTo>
                <a:lnTo>
                  <a:pt x="330443" y="354607"/>
                </a:lnTo>
                <a:lnTo>
                  <a:pt x="338781" y="361132"/>
                </a:lnTo>
                <a:lnTo>
                  <a:pt x="346245" y="367388"/>
                </a:lnTo>
                <a:lnTo>
                  <a:pt x="353126" y="373463"/>
                </a:lnTo>
                <a:lnTo>
                  <a:pt x="359618" y="377513"/>
                </a:lnTo>
                <a:lnTo>
                  <a:pt x="376904" y="384166"/>
                </a:lnTo>
                <a:lnTo>
                  <a:pt x="388482" y="390794"/>
                </a:lnTo>
                <a:lnTo>
                  <a:pt x="394899" y="392678"/>
                </a:lnTo>
                <a:lnTo>
                  <a:pt x="408419" y="393739"/>
                </a:lnTo>
                <a:lnTo>
                  <a:pt x="419938" y="394054"/>
                </a:lnTo>
                <a:lnTo>
                  <a:pt x="426343" y="394127"/>
                </a:lnTo>
                <a:lnTo>
                  <a:pt x="435467" y="3856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18"/>
          <p:cNvSpPr/>
          <p:nvPr/>
        </p:nvSpPr>
        <p:spPr>
          <a:xfrm>
            <a:off x="1657350" y="2005964"/>
            <a:ext cx="17145" cy="454344"/>
          </a:xfrm>
          <a:custGeom>
            <a:avLst/>
            <a:gdLst/>
            <a:ahLst/>
            <a:cxnLst/>
            <a:rect l="0" t="0" r="0" b="0"/>
            <a:pathLst>
              <a:path w="17145" h="454344">
                <a:moveTo>
                  <a:pt x="0" y="0"/>
                </a:moveTo>
                <a:lnTo>
                  <a:pt x="0" y="9102"/>
                </a:lnTo>
                <a:lnTo>
                  <a:pt x="1904" y="17498"/>
                </a:lnTo>
                <a:lnTo>
                  <a:pt x="5079" y="28811"/>
                </a:lnTo>
                <a:lnTo>
                  <a:pt x="9101" y="42067"/>
                </a:lnTo>
                <a:lnTo>
                  <a:pt x="11782" y="55667"/>
                </a:lnTo>
                <a:lnTo>
                  <a:pt x="13569" y="69497"/>
                </a:lnTo>
                <a:lnTo>
                  <a:pt x="14761" y="83479"/>
                </a:lnTo>
                <a:lnTo>
                  <a:pt x="15556" y="110898"/>
                </a:lnTo>
                <a:lnTo>
                  <a:pt x="16935" y="285632"/>
                </a:lnTo>
                <a:lnTo>
                  <a:pt x="16052" y="309484"/>
                </a:lnTo>
                <a:lnTo>
                  <a:pt x="14512" y="330148"/>
                </a:lnTo>
                <a:lnTo>
                  <a:pt x="11212" y="361998"/>
                </a:lnTo>
                <a:lnTo>
                  <a:pt x="9745" y="379328"/>
                </a:lnTo>
                <a:lnTo>
                  <a:pt x="9354" y="386236"/>
                </a:lnTo>
                <a:lnTo>
                  <a:pt x="8920" y="398991"/>
                </a:lnTo>
                <a:lnTo>
                  <a:pt x="8675" y="425983"/>
                </a:lnTo>
                <a:lnTo>
                  <a:pt x="9593" y="433532"/>
                </a:lnTo>
                <a:lnTo>
                  <a:pt x="11158" y="439516"/>
                </a:lnTo>
                <a:lnTo>
                  <a:pt x="17144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9"/>
          <p:cNvSpPr/>
          <p:nvPr/>
        </p:nvSpPr>
        <p:spPr>
          <a:xfrm>
            <a:off x="2591952" y="1732144"/>
            <a:ext cx="143579" cy="91863"/>
          </a:xfrm>
          <a:custGeom>
            <a:avLst/>
            <a:gdLst/>
            <a:ahLst/>
            <a:cxnLst/>
            <a:rect l="0" t="0" r="0" b="0"/>
            <a:pathLst>
              <a:path w="143579" h="91863">
                <a:moveTo>
                  <a:pt x="111242" y="16645"/>
                </a:moveTo>
                <a:lnTo>
                  <a:pt x="120344" y="16645"/>
                </a:lnTo>
                <a:lnTo>
                  <a:pt x="123025" y="17598"/>
                </a:lnTo>
                <a:lnTo>
                  <a:pt x="124813" y="19186"/>
                </a:lnTo>
                <a:lnTo>
                  <a:pt x="127681" y="24026"/>
                </a:lnTo>
                <a:lnTo>
                  <a:pt x="126964" y="25376"/>
                </a:lnTo>
                <a:lnTo>
                  <a:pt x="125534" y="27228"/>
                </a:lnTo>
                <a:lnTo>
                  <a:pt x="123627" y="29416"/>
                </a:lnTo>
                <a:lnTo>
                  <a:pt x="120452" y="30874"/>
                </a:lnTo>
                <a:lnTo>
                  <a:pt x="116429" y="31846"/>
                </a:lnTo>
                <a:lnTo>
                  <a:pt x="111843" y="32494"/>
                </a:lnTo>
                <a:lnTo>
                  <a:pt x="107833" y="33879"/>
                </a:lnTo>
                <a:lnTo>
                  <a:pt x="104207" y="35754"/>
                </a:lnTo>
                <a:lnTo>
                  <a:pt x="100837" y="37957"/>
                </a:lnTo>
                <a:lnTo>
                  <a:pt x="96686" y="39426"/>
                </a:lnTo>
                <a:lnTo>
                  <a:pt x="92013" y="40405"/>
                </a:lnTo>
                <a:lnTo>
                  <a:pt x="86993" y="41058"/>
                </a:lnTo>
                <a:lnTo>
                  <a:pt x="81741" y="41493"/>
                </a:lnTo>
                <a:lnTo>
                  <a:pt x="76335" y="41783"/>
                </a:lnTo>
                <a:lnTo>
                  <a:pt x="70826" y="41976"/>
                </a:lnTo>
                <a:lnTo>
                  <a:pt x="66200" y="43058"/>
                </a:lnTo>
                <a:lnTo>
                  <a:pt x="62165" y="44731"/>
                </a:lnTo>
                <a:lnTo>
                  <a:pt x="58521" y="46799"/>
                </a:lnTo>
                <a:lnTo>
                  <a:pt x="55140" y="48178"/>
                </a:lnTo>
                <a:lnTo>
                  <a:pt x="51933" y="49097"/>
                </a:lnTo>
                <a:lnTo>
                  <a:pt x="48843" y="49710"/>
                </a:lnTo>
                <a:lnTo>
                  <a:pt x="45830" y="50119"/>
                </a:lnTo>
                <a:lnTo>
                  <a:pt x="42869" y="50391"/>
                </a:lnTo>
                <a:lnTo>
                  <a:pt x="39943" y="50572"/>
                </a:lnTo>
                <a:lnTo>
                  <a:pt x="34151" y="50774"/>
                </a:lnTo>
                <a:lnTo>
                  <a:pt x="27223" y="50904"/>
                </a:lnTo>
                <a:lnTo>
                  <a:pt x="26654" y="49009"/>
                </a:lnTo>
                <a:lnTo>
                  <a:pt x="26276" y="45841"/>
                </a:lnTo>
                <a:lnTo>
                  <a:pt x="26023" y="41825"/>
                </a:lnTo>
                <a:lnTo>
                  <a:pt x="26807" y="39147"/>
                </a:lnTo>
                <a:lnTo>
                  <a:pt x="28282" y="37361"/>
                </a:lnTo>
                <a:lnTo>
                  <a:pt x="30218" y="36171"/>
                </a:lnTo>
                <a:lnTo>
                  <a:pt x="32461" y="34425"/>
                </a:lnTo>
                <a:lnTo>
                  <a:pt x="34909" y="32308"/>
                </a:lnTo>
                <a:lnTo>
                  <a:pt x="37494" y="29945"/>
                </a:lnTo>
                <a:lnTo>
                  <a:pt x="41121" y="27417"/>
                </a:lnTo>
                <a:lnTo>
                  <a:pt x="45445" y="24779"/>
                </a:lnTo>
                <a:lnTo>
                  <a:pt x="50233" y="22068"/>
                </a:lnTo>
                <a:lnTo>
                  <a:pt x="56282" y="19308"/>
                </a:lnTo>
                <a:lnTo>
                  <a:pt x="63172" y="16515"/>
                </a:lnTo>
                <a:lnTo>
                  <a:pt x="70623" y="13701"/>
                </a:lnTo>
                <a:lnTo>
                  <a:pt x="77495" y="10873"/>
                </a:lnTo>
                <a:lnTo>
                  <a:pt x="83982" y="8034"/>
                </a:lnTo>
                <a:lnTo>
                  <a:pt x="90211" y="5190"/>
                </a:lnTo>
                <a:lnTo>
                  <a:pt x="97222" y="3293"/>
                </a:lnTo>
                <a:lnTo>
                  <a:pt x="104753" y="2029"/>
                </a:lnTo>
                <a:lnTo>
                  <a:pt x="112631" y="1186"/>
                </a:lnTo>
                <a:lnTo>
                  <a:pt x="118836" y="624"/>
                </a:lnTo>
                <a:lnTo>
                  <a:pt x="123925" y="250"/>
                </a:lnTo>
                <a:lnTo>
                  <a:pt x="128270" y="0"/>
                </a:lnTo>
                <a:lnTo>
                  <a:pt x="132119" y="786"/>
                </a:lnTo>
                <a:lnTo>
                  <a:pt x="135638" y="2262"/>
                </a:lnTo>
                <a:lnTo>
                  <a:pt x="138936" y="4199"/>
                </a:lnTo>
                <a:lnTo>
                  <a:pt x="141135" y="7396"/>
                </a:lnTo>
                <a:lnTo>
                  <a:pt x="142601" y="11431"/>
                </a:lnTo>
                <a:lnTo>
                  <a:pt x="143578" y="16027"/>
                </a:lnTo>
                <a:lnTo>
                  <a:pt x="143277" y="20043"/>
                </a:lnTo>
                <a:lnTo>
                  <a:pt x="142124" y="23673"/>
                </a:lnTo>
                <a:lnTo>
                  <a:pt x="140402" y="27046"/>
                </a:lnTo>
                <a:lnTo>
                  <a:pt x="136397" y="31199"/>
                </a:lnTo>
                <a:lnTo>
                  <a:pt x="130870" y="35873"/>
                </a:lnTo>
                <a:lnTo>
                  <a:pt x="96916" y="61613"/>
                </a:lnTo>
                <a:lnTo>
                  <a:pt x="86452" y="67579"/>
                </a:lnTo>
                <a:lnTo>
                  <a:pt x="75665" y="72509"/>
                </a:lnTo>
                <a:lnTo>
                  <a:pt x="64664" y="76747"/>
                </a:lnTo>
                <a:lnTo>
                  <a:pt x="55425" y="80526"/>
                </a:lnTo>
                <a:lnTo>
                  <a:pt x="47361" y="83998"/>
                </a:lnTo>
                <a:lnTo>
                  <a:pt x="40080" y="87264"/>
                </a:lnTo>
                <a:lnTo>
                  <a:pt x="33321" y="89442"/>
                </a:lnTo>
                <a:lnTo>
                  <a:pt x="26910" y="90894"/>
                </a:lnTo>
                <a:lnTo>
                  <a:pt x="20731" y="91862"/>
                </a:lnTo>
                <a:lnTo>
                  <a:pt x="15659" y="91555"/>
                </a:lnTo>
                <a:lnTo>
                  <a:pt x="11325" y="90398"/>
                </a:lnTo>
                <a:lnTo>
                  <a:pt x="2077" y="86247"/>
                </a:lnTo>
                <a:lnTo>
                  <a:pt x="1318" y="84954"/>
                </a:lnTo>
                <a:lnTo>
                  <a:pt x="812" y="83140"/>
                </a:lnTo>
                <a:lnTo>
                  <a:pt x="474" y="80977"/>
                </a:lnTo>
                <a:lnTo>
                  <a:pt x="250" y="77631"/>
                </a:lnTo>
                <a:lnTo>
                  <a:pt x="100" y="73495"/>
                </a:lnTo>
                <a:lnTo>
                  <a:pt x="0" y="68833"/>
                </a:lnTo>
                <a:lnTo>
                  <a:pt x="886" y="64772"/>
                </a:lnTo>
                <a:lnTo>
                  <a:pt x="2429" y="61112"/>
                </a:lnTo>
                <a:lnTo>
                  <a:pt x="4410" y="57720"/>
                </a:lnTo>
                <a:lnTo>
                  <a:pt x="7636" y="54506"/>
                </a:lnTo>
                <a:lnTo>
                  <a:pt x="11691" y="51411"/>
                </a:lnTo>
                <a:lnTo>
                  <a:pt x="16300" y="48395"/>
                </a:lnTo>
                <a:lnTo>
                  <a:pt x="20325" y="45432"/>
                </a:lnTo>
                <a:lnTo>
                  <a:pt x="23961" y="42504"/>
                </a:lnTo>
                <a:lnTo>
                  <a:pt x="27337" y="39599"/>
                </a:lnTo>
                <a:lnTo>
                  <a:pt x="33398" y="36711"/>
                </a:lnTo>
                <a:lnTo>
                  <a:pt x="41249" y="33832"/>
                </a:lnTo>
                <a:lnTo>
                  <a:pt x="50293" y="30961"/>
                </a:lnTo>
                <a:lnTo>
                  <a:pt x="57274" y="29047"/>
                </a:lnTo>
                <a:lnTo>
                  <a:pt x="62881" y="27770"/>
                </a:lnTo>
                <a:lnTo>
                  <a:pt x="67572" y="26920"/>
                </a:lnTo>
                <a:lnTo>
                  <a:pt x="71651" y="26352"/>
                </a:lnTo>
                <a:lnTo>
                  <a:pt x="75323" y="25974"/>
                </a:lnTo>
                <a:lnTo>
                  <a:pt x="78724" y="25722"/>
                </a:lnTo>
                <a:lnTo>
                  <a:pt x="80038" y="26507"/>
                </a:lnTo>
                <a:lnTo>
                  <a:pt x="79962" y="27982"/>
                </a:lnTo>
                <a:lnTo>
                  <a:pt x="77547" y="32643"/>
                </a:lnTo>
                <a:lnTo>
                  <a:pt x="75444" y="33978"/>
                </a:lnTo>
                <a:lnTo>
                  <a:pt x="72137" y="35821"/>
                </a:lnTo>
                <a:lnTo>
                  <a:pt x="59807" y="509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0"/>
          <p:cNvSpPr/>
          <p:nvPr/>
        </p:nvSpPr>
        <p:spPr>
          <a:xfrm>
            <a:off x="3543300" y="1080135"/>
            <a:ext cx="162878" cy="548641"/>
          </a:xfrm>
          <a:custGeom>
            <a:avLst/>
            <a:gdLst/>
            <a:ahLst/>
            <a:cxnLst/>
            <a:rect l="0" t="0" r="0" b="0"/>
            <a:pathLst>
              <a:path w="162878" h="548641">
                <a:moveTo>
                  <a:pt x="162877" y="0"/>
                </a:moveTo>
                <a:lnTo>
                  <a:pt x="155496" y="14761"/>
                </a:lnTo>
                <a:lnTo>
                  <a:pt x="154658" y="25540"/>
                </a:lnTo>
                <a:lnTo>
                  <a:pt x="153588" y="35124"/>
                </a:lnTo>
                <a:lnTo>
                  <a:pt x="149858" y="63553"/>
                </a:lnTo>
                <a:lnTo>
                  <a:pt x="145026" y="93333"/>
                </a:lnTo>
                <a:lnTo>
                  <a:pt x="142404" y="107942"/>
                </a:lnTo>
                <a:lnTo>
                  <a:pt x="136845" y="129111"/>
                </a:lnTo>
                <a:lnTo>
                  <a:pt x="129330" y="154654"/>
                </a:lnTo>
                <a:lnTo>
                  <a:pt x="113677" y="205895"/>
                </a:lnTo>
                <a:lnTo>
                  <a:pt x="95868" y="267295"/>
                </a:lnTo>
                <a:lnTo>
                  <a:pt x="88327" y="291200"/>
                </a:lnTo>
                <a:lnTo>
                  <a:pt x="78626" y="320874"/>
                </a:lnTo>
                <a:lnTo>
                  <a:pt x="71467" y="339646"/>
                </a:lnTo>
                <a:lnTo>
                  <a:pt x="40222" y="416129"/>
                </a:lnTo>
                <a:lnTo>
                  <a:pt x="31211" y="440216"/>
                </a:lnTo>
                <a:lnTo>
                  <a:pt x="24032" y="460446"/>
                </a:lnTo>
                <a:lnTo>
                  <a:pt x="20784" y="470794"/>
                </a:lnTo>
                <a:lnTo>
                  <a:pt x="14634" y="492451"/>
                </a:lnTo>
                <a:lnTo>
                  <a:pt x="11661" y="500703"/>
                </a:lnTo>
                <a:lnTo>
                  <a:pt x="8726" y="507157"/>
                </a:lnTo>
                <a:lnTo>
                  <a:pt x="5817" y="512412"/>
                </a:lnTo>
                <a:lnTo>
                  <a:pt x="2585" y="525871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1"/>
          <p:cNvSpPr/>
          <p:nvPr/>
        </p:nvSpPr>
        <p:spPr>
          <a:xfrm>
            <a:off x="3778746" y="1105852"/>
            <a:ext cx="313195" cy="248602"/>
          </a:xfrm>
          <a:custGeom>
            <a:avLst/>
            <a:gdLst/>
            <a:ahLst/>
            <a:cxnLst/>
            <a:rect l="0" t="0" r="0" b="0"/>
            <a:pathLst>
              <a:path w="313195" h="248602">
                <a:moveTo>
                  <a:pt x="107454" y="0"/>
                </a:moveTo>
                <a:lnTo>
                  <a:pt x="107454" y="43176"/>
                </a:lnTo>
                <a:lnTo>
                  <a:pt x="106501" y="50692"/>
                </a:lnTo>
                <a:lnTo>
                  <a:pt x="104914" y="57607"/>
                </a:lnTo>
                <a:lnTo>
                  <a:pt x="102903" y="64122"/>
                </a:lnTo>
                <a:lnTo>
                  <a:pt x="100610" y="69418"/>
                </a:lnTo>
                <a:lnTo>
                  <a:pt x="98128" y="73901"/>
                </a:lnTo>
                <a:lnTo>
                  <a:pt x="95522" y="77842"/>
                </a:lnTo>
                <a:lnTo>
                  <a:pt x="90926" y="83327"/>
                </a:lnTo>
                <a:lnTo>
                  <a:pt x="85006" y="89842"/>
                </a:lnTo>
                <a:lnTo>
                  <a:pt x="78201" y="97042"/>
                </a:lnTo>
                <a:lnTo>
                  <a:pt x="72711" y="103747"/>
                </a:lnTo>
                <a:lnTo>
                  <a:pt x="68100" y="110122"/>
                </a:lnTo>
                <a:lnTo>
                  <a:pt x="64072" y="116277"/>
                </a:lnTo>
                <a:lnTo>
                  <a:pt x="60435" y="121333"/>
                </a:lnTo>
                <a:lnTo>
                  <a:pt x="57058" y="125656"/>
                </a:lnTo>
                <a:lnTo>
                  <a:pt x="53854" y="129491"/>
                </a:lnTo>
                <a:lnTo>
                  <a:pt x="50765" y="133952"/>
                </a:lnTo>
                <a:lnTo>
                  <a:pt x="47754" y="138832"/>
                </a:lnTo>
                <a:lnTo>
                  <a:pt x="44794" y="143989"/>
                </a:lnTo>
                <a:lnTo>
                  <a:pt x="40915" y="150285"/>
                </a:lnTo>
                <a:lnTo>
                  <a:pt x="31526" y="164901"/>
                </a:lnTo>
                <a:lnTo>
                  <a:pt x="27308" y="170894"/>
                </a:lnTo>
                <a:lnTo>
                  <a:pt x="23543" y="175842"/>
                </a:lnTo>
                <a:lnTo>
                  <a:pt x="20080" y="180093"/>
                </a:lnTo>
                <a:lnTo>
                  <a:pt x="13694" y="187356"/>
                </a:lnTo>
                <a:lnTo>
                  <a:pt x="10657" y="190627"/>
                </a:lnTo>
                <a:lnTo>
                  <a:pt x="8633" y="193760"/>
                </a:lnTo>
                <a:lnTo>
                  <a:pt x="6383" y="199780"/>
                </a:lnTo>
                <a:lnTo>
                  <a:pt x="565" y="222177"/>
                </a:lnTo>
                <a:lnTo>
                  <a:pt x="0" y="229081"/>
                </a:lnTo>
                <a:lnTo>
                  <a:pt x="576" y="234636"/>
                </a:lnTo>
                <a:lnTo>
                  <a:pt x="1911" y="239291"/>
                </a:lnTo>
                <a:lnTo>
                  <a:pt x="3755" y="242395"/>
                </a:lnTo>
                <a:lnTo>
                  <a:pt x="5936" y="244464"/>
                </a:lnTo>
                <a:lnTo>
                  <a:pt x="8343" y="245844"/>
                </a:lnTo>
                <a:lnTo>
                  <a:pt x="13557" y="247376"/>
                </a:lnTo>
                <a:lnTo>
                  <a:pt x="16281" y="247785"/>
                </a:lnTo>
                <a:lnTo>
                  <a:pt x="259535" y="248596"/>
                </a:lnTo>
                <a:lnTo>
                  <a:pt x="286817" y="248601"/>
                </a:lnTo>
                <a:lnTo>
                  <a:pt x="293705" y="247649"/>
                </a:lnTo>
                <a:lnTo>
                  <a:pt x="299248" y="246062"/>
                </a:lnTo>
                <a:lnTo>
                  <a:pt x="303897" y="244051"/>
                </a:lnTo>
                <a:lnTo>
                  <a:pt x="306996" y="241758"/>
                </a:lnTo>
                <a:lnTo>
                  <a:pt x="309062" y="239277"/>
                </a:lnTo>
                <a:lnTo>
                  <a:pt x="313194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2"/>
          <p:cNvSpPr/>
          <p:nvPr/>
        </p:nvSpPr>
        <p:spPr>
          <a:xfrm>
            <a:off x="3946207" y="1088707"/>
            <a:ext cx="67390" cy="514351"/>
          </a:xfrm>
          <a:custGeom>
            <a:avLst/>
            <a:gdLst/>
            <a:ahLst/>
            <a:cxnLst/>
            <a:rect l="0" t="0" r="0" b="0"/>
            <a:pathLst>
              <a:path w="67390" h="514351">
                <a:moveTo>
                  <a:pt x="60008" y="0"/>
                </a:moveTo>
                <a:lnTo>
                  <a:pt x="60008" y="30135"/>
                </a:lnTo>
                <a:lnTo>
                  <a:pt x="60960" y="42950"/>
                </a:lnTo>
                <a:lnTo>
                  <a:pt x="62548" y="57208"/>
                </a:lnTo>
                <a:lnTo>
                  <a:pt x="64559" y="72429"/>
                </a:lnTo>
                <a:lnTo>
                  <a:pt x="65899" y="84481"/>
                </a:lnTo>
                <a:lnTo>
                  <a:pt x="66793" y="94421"/>
                </a:lnTo>
                <a:lnTo>
                  <a:pt x="67389" y="102952"/>
                </a:lnTo>
                <a:lnTo>
                  <a:pt x="65881" y="116260"/>
                </a:lnTo>
                <a:lnTo>
                  <a:pt x="62971" y="132751"/>
                </a:lnTo>
                <a:lnTo>
                  <a:pt x="59125" y="151366"/>
                </a:lnTo>
                <a:lnTo>
                  <a:pt x="56562" y="166633"/>
                </a:lnTo>
                <a:lnTo>
                  <a:pt x="54853" y="179669"/>
                </a:lnTo>
                <a:lnTo>
                  <a:pt x="53713" y="191217"/>
                </a:lnTo>
                <a:lnTo>
                  <a:pt x="52002" y="201773"/>
                </a:lnTo>
                <a:lnTo>
                  <a:pt x="49907" y="211668"/>
                </a:lnTo>
                <a:lnTo>
                  <a:pt x="47560" y="221122"/>
                </a:lnTo>
                <a:lnTo>
                  <a:pt x="30602" y="298139"/>
                </a:lnTo>
                <a:lnTo>
                  <a:pt x="25163" y="326394"/>
                </a:lnTo>
                <a:lnTo>
                  <a:pt x="16582" y="378109"/>
                </a:lnTo>
                <a:lnTo>
                  <a:pt x="6395" y="450064"/>
                </a:lnTo>
                <a:lnTo>
                  <a:pt x="4263" y="467683"/>
                </a:lnTo>
                <a:lnTo>
                  <a:pt x="2842" y="481334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3"/>
          <p:cNvSpPr/>
          <p:nvPr/>
        </p:nvSpPr>
        <p:spPr>
          <a:xfrm>
            <a:off x="3114675" y="1748824"/>
            <a:ext cx="1388746" cy="34257"/>
          </a:xfrm>
          <a:custGeom>
            <a:avLst/>
            <a:gdLst/>
            <a:ahLst/>
            <a:cxnLst/>
            <a:rect l="0" t="0" r="0" b="0"/>
            <a:pathLst>
              <a:path w="1388746" h="34257">
                <a:moveTo>
                  <a:pt x="0" y="25683"/>
                </a:moveTo>
                <a:lnTo>
                  <a:pt x="41766" y="24730"/>
                </a:lnTo>
                <a:lnTo>
                  <a:pt x="51656" y="23143"/>
                </a:lnTo>
                <a:lnTo>
                  <a:pt x="63012" y="21132"/>
                </a:lnTo>
                <a:lnTo>
                  <a:pt x="72488" y="19792"/>
                </a:lnTo>
                <a:lnTo>
                  <a:pt x="80710" y="18898"/>
                </a:lnTo>
                <a:lnTo>
                  <a:pt x="88097" y="18302"/>
                </a:lnTo>
                <a:lnTo>
                  <a:pt x="98736" y="16953"/>
                </a:lnTo>
                <a:lnTo>
                  <a:pt x="125797" y="12913"/>
                </a:lnTo>
                <a:lnTo>
                  <a:pt x="138157" y="11455"/>
                </a:lnTo>
                <a:lnTo>
                  <a:pt x="149255" y="10482"/>
                </a:lnTo>
                <a:lnTo>
                  <a:pt x="260410" y="4371"/>
                </a:lnTo>
                <a:lnTo>
                  <a:pt x="329098" y="1924"/>
                </a:lnTo>
                <a:lnTo>
                  <a:pt x="428662" y="546"/>
                </a:lnTo>
                <a:lnTo>
                  <a:pt x="593206" y="0"/>
                </a:lnTo>
                <a:lnTo>
                  <a:pt x="614545" y="941"/>
                </a:lnTo>
                <a:lnTo>
                  <a:pt x="688923" y="5864"/>
                </a:lnTo>
                <a:lnTo>
                  <a:pt x="726875" y="7349"/>
                </a:lnTo>
                <a:lnTo>
                  <a:pt x="775017" y="8186"/>
                </a:lnTo>
                <a:lnTo>
                  <a:pt x="874054" y="8434"/>
                </a:lnTo>
                <a:lnTo>
                  <a:pt x="911315" y="9421"/>
                </a:lnTo>
                <a:lnTo>
                  <a:pt x="983196" y="13058"/>
                </a:lnTo>
                <a:lnTo>
                  <a:pt x="1258167" y="30543"/>
                </a:lnTo>
                <a:lnTo>
                  <a:pt x="1324760" y="33155"/>
                </a:lnTo>
                <a:lnTo>
                  <a:pt x="1357726" y="34038"/>
                </a:lnTo>
                <a:lnTo>
                  <a:pt x="1388745" y="342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4"/>
          <p:cNvSpPr/>
          <p:nvPr/>
        </p:nvSpPr>
        <p:spPr>
          <a:xfrm>
            <a:off x="3200400" y="1903243"/>
            <a:ext cx="435467" cy="436447"/>
          </a:xfrm>
          <a:custGeom>
            <a:avLst/>
            <a:gdLst/>
            <a:ahLst/>
            <a:cxnLst/>
            <a:rect l="0" t="0" r="0" b="0"/>
            <a:pathLst>
              <a:path w="435467" h="436447">
                <a:moveTo>
                  <a:pt x="42862" y="68432"/>
                </a:moveTo>
                <a:lnTo>
                  <a:pt x="47413" y="59330"/>
                </a:lnTo>
                <a:lnTo>
                  <a:pt x="50658" y="55696"/>
                </a:lnTo>
                <a:lnTo>
                  <a:pt x="59344" y="49119"/>
                </a:lnTo>
                <a:lnTo>
                  <a:pt x="66233" y="46031"/>
                </a:lnTo>
                <a:lnTo>
                  <a:pt x="74635" y="43021"/>
                </a:lnTo>
                <a:lnTo>
                  <a:pt x="110945" y="31345"/>
                </a:lnTo>
                <a:lnTo>
                  <a:pt x="118731" y="28467"/>
                </a:lnTo>
                <a:lnTo>
                  <a:pt x="125826" y="25596"/>
                </a:lnTo>
                <a:lnTo>
                  <a:pt x="132462" y="22729"/>
                </a:lnTo>
                <a:lnTo>
                  <a:pt x="143552" y="19866"/>
                </a:lnTo>
                <a:lnTo>
                  <a:pt x="157614" y="17005"/>
                </a:lnTo>
                <a:lnTo>
                  <a:pt x="173656" y="14145"/>
                </a:lnTo>
                <a:lnTo>
                  <a:pt x="187208" y="11285"/>
                </a:lnTo>
                <a:lnTo>
                  <a:pt x="199100" y="8426"/>
                </a:lnTo>
                <a:lnTo>
                  <a:pt x="209886" y="5568"/>
                </a:lnTo>
                <a:lnTo>
                  <a:pt x="219934" y="3663"/>
                </a:lnTo>
                <a:lnTo>
                  <a:pt x="229490" y="2392"/>
                </a:lnTo>
                <a:lnTo>
                  <a:pt x="238718" y="1545"/>
                </a:lnTo>
                <a:lnTo>
                  <a:pt x="248680" y="981"/>
                </a:lnTo>
                <a:lnTo>
                  <a:pt x="269909" y="353"/>
                </a:lnTo>
                <a:lnTo>
                  <a:pt x="294180" y="0"/>
                </a:lnTo>
                <a:lnTo>
                  <a:pt x="303752" y="903"/>
                </a:lnTo>
                <a:lnTo>
                  <a:pt x="314896" y="2458"/>
                </a:lnTo>
                <a:lnTo>
                  <a:pt x="327088" y="4446"/>
                </a:lnTo>
                <a:lnTo>
                  <a:pt x="336169" y="6725"/>
                </a:lnTo>
                <a:lnTo>
                  <a:pt x="348798" y="11796"/>
                </a:lnTo>
                <a:lnTo>
                  <a:pt x="360126" y="14685"/>
                </a:lnTo>
                <a:lnTo>
                  <a:pt x="365814" y="15456"/>
                </a:lnTo>
                <a:lnTo>
                  <a:pt x="369606" y="16922"/>
                </a:lnTo>
                <a:lnTo>
                  <a:pt x="372133" y="18852"/>
                </a:lnTo>
                <a:lnTo>
                  <a:pt x="373819" y="21091"/>
                </a:lnTo>
                <a:lnTo>
                  <a:pt x="375691" y="28659"/>
                </a:lnTo>
                <a:lnTo>
                  <a:pt x="376524" y="38372"/>
                </a:lnTo>
                <a:lnTo>
                  <a:pt x="376894" y="49039"/>
                </a:lnTo>
                <a:lnTo>
                  <a:pt x="375087" y="54551"/>
                </a:lnTo>
                <a:lnTo>
                  <a:pt x="368000" y="65755"/>
                </a:lnTo>
                <a:lnTo>
                  <a:pt x="361538" y="72362"/>
                </a:lnTo>
                <a:lnTo>
                  <a:pt x="353421" y="79624"/>
                </a:lnTo>
                <a:lnTo>
                  <a:pt x="344198" y="87324"/>
                </a:lnTo>
                <a:lnTo>
                  <a:pt x="335193" y="93409"/>
                </a:lnTo>
                <a:lnTo>
                  <a:pt x="326332" y="98418"/>
                </a:lnTo>
                <a:lnTo>
                  <a:pt x="317567" y="102710"/>
                </a:lnTo>
                <a:lnTo>
                  <a:pt x="304103" y="110334"/>
                </a:lnTo>
                <a:lnTo>
                  <a:pt x="242985" y="146629"/>
                </a:lnTo>
                <a:lnTo>
                  <a:pt x="233427" y="151996"/>
                </a:lnTo>
                <a:lnTo>
                  <a:pt x="224198" y="156526"/>
                </a:lnTo>
                <a:lnTo>
                  <a:pt x="215188" y="160499"/>
                </a:lnTo>
                <a:lnTo>
                  <a:pt x="206323" y="164100"/>
                </a:lnTo>
                <a:lnTo>
                  <a:pt x="181234" y="173181"/>
                </a:lnTo>
                <a:lnTo>
                  <a:pt x="145866" y="185431"/>
                </a:lnTo>
                <a:lnTo>
                  <a:pt x="143916" y="185484"/>
                </a:lnTo>
                <a:lnTo>
                  <a:pt x="143569" y="184566"/>
                </a:lnTo>
                <a:lnTo>
                  <a:pt x="144290" y="183002"/>
                </a:lnTo>
                <a:lnTo>
                  <a:pt x="154867" y="170961"/>
                </a:lnTo>
                <a:lnTo>
                  <a:pt x="157537" y="168217"/>
                </a:lnTo>
                <a:lnTo>
                  <a:pt x="161222" y="166388"/>
                </a:lnTo>
                <a:lnTo>
                  <a:pt x="170396" y="164355"/>
                </a:lnTo>
                <a:lnTo>
                  <a:pt x="183364" y="160912"/>
                </a:lnTo>
                <a:lnTo>
                  <a:pt x="190823" y="158660"/>
                </a:lnTo>
                <a:lnTo>
                  <a:pt x="204190" y="156158"/>
                </a:lnTo>
                <a:lnTo>
                  <a:pt x="210421" y="155491"/>
                </a:lnTo>
                <a:lnTo>
                  <a:pt x="232585" y="152210"/>
                </a:lnTo>
                <a:lnTo>
                  <a:pt x="246497" y="150001"/>
                </a:lnTo>
                <a:lnTo>
                  <a:pt x="258629" y="148529"/>
                </a:lnTo>
                <a:lnTo>
                  <a:pt x="269574" y="147547"/>
                </a:lnTo>
                <a:lnTo>
                  <a:pt x="279728" y="146893"/>
                </a:lnTo>
                <a:lnTo>
                  <a:pt x="298631" y="146166"/>
                </a:lnTo>
                <a:lnTo>
                  <a:pt x="307672" y="145972"/>
                </a:lnTo>
                <a:lnTo>
                  <a:pt x="318462" y="146795"/>
                </a:lnTo>
                <a:lnTo>
                  <a:pt x="330418" y="148296"/>
                </a:lnTo>
                <a:lnTo>
                  <a:pt x="343151" y="150250"/>
                </a:lnTo>
                <a:lnTo>
                  <a:pt x="353545" y="152505"/>
                </a:lnTo>
                <a:lnTo>
                  <a:pt x="362379" y="154960"/>
                </a:lnTo>
                <a:lnTo>
                  <a:pt x="370173" y="157550"/>
                </a:lnTo>
                <a:lnTo>
                  <a:pt x="381374" y="162967"/>
                </a:lnTo>
                <a:lnTo>
                  <a:pt x="390479" y="168550"/>
                </a:lnTo>
                <a:lnTo>
                  <a:pt x="400876" y="174206"/>
                </a:lnTo>
                <a:lnTo>
                  <a:pt x="412889" y="182745"/>
                </a:lnTo>
                <a:lnTo>
                  <a:pt x="419408" y="190993"/>
                </a:lnTo>
                <a:lnTo>
                  <a:pt x="425481" y="201961"/>
                </a:lnTo>
                <a:lnTo>
                  <a:pt x="428434" y="208886"/>
                </a:lnTo>
                <a:lnTo>
                  <a:pt x="433302" y="222296"/>
                </a:lnTo>
                <a:lnTo>
                  <a:pt x="435466" y="231430"/>
                </a:lnTo>
                <a:lnTo>
                  <a:pt x="435090" y="236152"/>
                </a:lnTo>
                <a:lnTo>
                  <a:pt x="432133" y="246479"/>
                </a:lnTo>
                <a:lnTo>
                  <a:pt x="427644" y="257419"/>
                </a:lnTo>
                <a:lnTo>
                  <a:pt x="421521" y="268631"/>
                </a:lnTo>
                <a:lnTo>
                  <a:pt x="412450" y="279964"/>
                </a:lnTo>
                <a:lnTo>
                  <a:pt x="399529" y="288811"/>
                </a:lnTo>
                <a:lnTo>
                  <a:pt x="392082" y="292504"/>
                </a:lnTo>
                <a:lnTo>
                  <a:pt x="378728" y="301687"/>
                </a:lnTo>
                <a:lnTo>
                  <a:pt x="365491" y="312118"/>
                </a:lnTo>
                <a:lnTo>
                  <a:pt x="350083" y="323104"/>
                </a:lnTo>
                <a:lnTo>
                  <a:pt x="341021" y="327748"/>
                </a:lnTo>
                <a:lnTo>
                  <a:pt x="331169" y="331797"/>
                </a:lnTo>
                <a:lnTo>
                  <a:pt x="320792" y="335448"/>
                </a:lnTo>
                <a:lnTo>
                  <a:pt x="307206" y="341693"/>
                </a:lnTo>
                <a:lnTo>
                  <a:pt x="291482" y="349666"/>
                </a:lnTo>
                <a:lnTo>
                  <a:pt x="274331" y="358791"/>
                </a:lnTo>
                <a:lnTo>
                  <a:pt x="260039" y="365827"/>
                </a:lnTo>
                <a:lnTo>
                  <a:pt x="247655" y="371470"/>
                </a:lnTo>
                <a:lnTo>
                  <a:pt x="236540" y="376185"/>
                </a:lnTo>
                <a:lnTo>
                  <a:pt x="196251" y="391583"/>
                </a:lnTo>
                <a:lnTo>
                  <a:pt x="134983" y="414053"/>
                </a:lnTo>
                <a:lnTo>
                  <a:pt x="88681" y="430178"/>
                </a:lnTo>
                <a:lnTo>
                  <a:pt x="80076" y="432468"/>
                </a:lnTo>
                <a:lnTo>
                  <a:pt x="72433" y="433995"/>
                </a:lnTo>
                <a:lnTo>
                  <a:pt x="58863" y="435692"/>
                </a:lnTo>
                <a:lnTo>
                  <a:pt x="46481" y="436446"/>
                </a:lnTo>
                <a:lnTo>
                  <a:pt x="39559" y="435694"/>
                </a:lnTo>
                <a:lnTo>
                  <a:pt x="32088" y="434241"/>
                </a:lnTo>
                <a:lnTo>
                  <a:pt x="24249" y="432320"/>
                </a:lnTo>
                <a:lnTo>
                  <a:pt x="13000" y="430185"/>
                </a:lnTo>
                <a:lnTo>
                  <a:pt x="8666" y="429615"/>
                </a:lnTo>
                <a:lnTo>
                  <a:pt x="5777" y="428283"/>
                </a:lnTo>
                <a:lnTo>
                  <a:pt x="3851" y="426443"/>
                </a:lnTo>
                <a:lnTo>
                  <a:pt x="2567" y="424263"/>
                </a:lnTo>
                <a:lnTo>
                  <a:pt x="1141" y="419302"/>
                </a:lnTo>
                <a:lnTo>
                  <a:pt x="0" y="402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5"/>
          <p:cNvSpPr/>
          <p:nvPr/>
        </p:nvSpPr>
        <p:spPr>
          <a:xfrm>
            <a:off x="3714750" y="1852135"/>
            <a:ext cx="359402" cy="445296"/>
          </a:xfrm>
          <a:custGeom>
            <a:avLst/>
            <a:gdLst/>
            <a:ahLst/>
            <a:cxnLst/>
            <a:rect l="0" t="0" r="0" b="0"/>
            <a:pathLst>
              <a:path w="359402" h="445296">
                <a:moveTo>
                  <a:pt x="0" y="33815"/>
                </a:moveTo>
                <a:lnTo>
                  <a:pt x="9101" y="24713"/>
                </a:lnTo>
                <a:lnTo>
                  <a:pt x="13687" y="22032"/>
                </a:lnTo>
                <a:lnTo>
                  <a:pt x="23863" y="19053"/>
                </a:lnTo>
                <a:lnTo>
                  <a:pt x="34736" y="15189"/>
                </a:lnTo>
                <a:lnTo>
                  <a:pt x="40302" y="12825"/>
                </a:lnTo>
                <a:lnTo>
                  <a:pt x="47823" y="10296"/>
                </a:lnTo>
                <a:lnTo>
                  <a:pt x="56647" y="7658"/>
                </a:lnTo>
                <a:lnTo>
                  <a:pt x="66340" y="4947"/>
                </a:lnTo>
                <a:lnTo>
                  <a:pt x="75659" y="3139"/>
                </a:lnTo>
                <a:lnTo>
                  <a:pt x="84729" y="1934"/>
                </a:lnTo>
                <a:lnTo>
                  <a:pt x="93633" y="1131"/>
                </a:lnTo>
                <a:lnTo>
                  <a:pt x="105285" y="596"/>
                </a:lnTo>
                <a:lnTo>
                  <a:pt x="133470" y="0"/>
                </a:lnTo>
                <a:lnTo>
                  <a:pt x="147082" y="794"/>
                </a:lnTo>
                <a:lnTo>
                  <a:pt x="159967" y="2276"/>
                </a:lnTo>
                <a:lnTo>
                  <a:pt x="172367" y="4217"/>
                </a:lnTo>
                <a:lnTo>
                  <a:pt x="184444" y="6462"/>
                </a:lnTo>
                <a:lnTo>
                  <a:pt x="208022" y="11498"/>
                </a:lnTo>
                <a:lnTo>
                  <a:pt x="217739" y="14174"/>
                </a:lnTo>
                <a:lnTo>
                  <a:pt x="226122" y="16911"/>
                </a:lnTo>
                <a:lnTo>
                  <a:pt x="233615" y="19688"/>
                </a:lnTo>
                <a:lnTo>
                  <a:pt x="244481" y="22774"/>
                </a:lnTo>
                <a:lnTo>
                  <a:pt x="248712" y="23596"/>
                </a:lnTo>
                <a:lnTo>
                  <a:pt x="252485" y="26050"/>
                </a:lnTo>
                <a:lnTo>
                  <a:pt x="262347" y="37652"/>
                </a:lnTo>
                <a:lnTo>
                  <a:pt x="268363" y="44410"/>
                </a:lnTo>
                <a:lnTo>
                  <a:pt x="270349" y="47546"/>
                </a:lnTo>
                <a:lnTo>
                  <a:pt x="272555" y="53570"/>
                </a:lnTo>
                <a:lnTo>
                  <a:pt x="273971" y="65198"/>
                </a:lnTo>
                <a:lnTo>
                  <a:pt x="274165" y="70940"/>
                </a:lnTo>
                <a:lnTo>
                  <a:pt x="271711" y="79207"/>
                </a:lnTo>
                <a:lnTo>
                  <a:pt x="267445" y="88279"/>
                </a:lnTo>
                <a:lnTo>
                  <a:pt x="258736" y="99694"/>
                </a:lnTo>
                <a:lnTo>
                  <a:pt x="249613" y="109449"/>
                </a:lnTo>
                <a:lnTo>
                  <a:pt x="239209" y="117595"/>
                </a:lnTo>
                <a:lnTo>
                  <a:pt x="233767" y="121101"/>
                </a:lnTo>
                <a:lnTo>
                  <a:pt x="203355" y="139687"/>
                </a:lnTo>
                <a:lnTo>
                  <a:pt x="189862" y="147259"/>
                </a:lnTo>
                <a:lnTo>
                  <a:pt x="159630" y="163292"/>
                </a:lnTo>
                <a:lnTo>
                  <a:pt x="142615" y="170615"/>
                </a:lnTo>
                <a:lnTo>
                  <a:pt x="124604" y="177402"/>
                </a:lnTo>
                <a:lnTo>
                  <a:pt x="105929" y="183832"/>
                </a:lnTo>
                <a:lnTo>
                  <a:pt x="89669" y="189071"/>
                </a:lnTo>
                <a:lnTo>
                  <a:pt x="61443" y="197433"/>
                </a:lnTo>
                <a:lnTo>
                  <a:pt x="50487" y="200996"/>
                </a:lnTo>
                <a:lnTo>
                  <a:pt x="41278" y="204324"/>
                </a:lnTo>
                <a:lnTo>
                  <a:pt x="33234" y="207495"/>
                </a:lnTo>
                <a:lnTo>
                  <a:pt x="25965" y="209609"/>
                </a:lnTo>
                <a:lnTo>
                  <a:pt x="19215" y="211018"/>
                </a:lnTo>
                <a:lnTo>
                  <a:pt x="12810" y="211958"/>
                </a:lnTo>
                <a:lnTo>
                  <a:pt x="9492" y="211632"/>
                </a:lnTo>
                <a:lnTo>
                  <a:pt x="8233" y="210462"/>
                </a:lnTo>
                <a:lnTo>
                  <a:pt x="8505" y="206291"/>
                </a:lnTo>
                <a:lnTo>
                  <a:pt x="17654" y="201018"/>
                </a:lnTo>
                <a:lnTo>
                  <a:pt x="27213" y="198615"/>
                </a:lnTo>
                <a:lnTo>
                  <a:pt x="32430" y="197974"/>
                </a:lnTo>
                <a:lnTo>
                  <a:pt x="38765" y="196594"/>
                </a:lnTo>
                <a:lnTo>
                  <a:pt x="45846" y="194722"/>
                </a:lnTo>
                <a:lnTo>
                  <a:pt x="53424" y="192521"/>
                </a:lnTo>
                <a:lnTo>
                  <a:pt x="65143" y="191054"/>
                </a:lnTo>
                <a:lnTo>
                  <a:pt x="79624" y="190076"/>
                </a:lnTo>
                <a:lnTo>
                  <a:pt x="95944" y="189424"/>
                </a:lnTo>
                <a:lnTo>
                  <a:pt x="134399" y="188699"/>
                </a:lnTo>
                <a:lnTo>
                  <a:pt x="236669" y="188154"/>
                </a:lnTo>
                <a:lnTo>
                  <a:pt x="246362" y="189095"/>
                </a:lnTo>
                <a:lnTo>
                  <a:pt x="255681" y="190675"/>
                </a:lnTo>
                <a:lnTo>
                  <a:pt x="264751" y="192680"/>
                </a:lnTo>
                <a:lnTo>
                  <a:pt x="272703" y="194970"/>
                </a:lnTo>
                <a:lnTo>
                  <a:pt x="279910" y="197449"/>
                </a:lnTo>
                <a:lnTo>
                  <a:pt x="318815" y="212822"/>
                </a:lnTo>
                <a:lnTo>
                  <a:pt x="327796" y="217923"/>
                </a:lnTo>
                <a:lnTo>
                  <a:pt x="334736" y="223229"/>
                </a:lnTo>
                <a:lnTo>
                  <a:pt x="352717" y="240881"/>
                </a:lnTo>
                <a:lnTo>
                  <a:pt x="355160" y="245201"/>
                </a:lnTo>
                <a:lnTo>
                  <a:pt x="357874" y="255082"/>
                </a:lnTo>
                <a:lnTo>
                  <a:pt x="359080" y="265823"/>
                </a:lnTo>
                <a:lnTo>
                  <a:pt x="359401" y="271354"/>
                </a:lnTo>
                <a:lnTo>
                  <a:pt x="358663" y="275994"/>
                </a:lnTo>
                <a:lnTo>
                  <a:pt x="353074" y="288028"/>
                </a:lnTo>
                <a:lnTo>
                  <a:pt x="335326" y="323314"/>
                </a:lnTo>
                <a:lnTo>
                  <a:pt x="329278" y="331589"/>
                </a:lnTo>
                <a:lnTo>
                  <a:pt x="322389" y="339011"/>
                </a:lnTo>
                <a:lnTo>
                  <a:pt x="308066" y="352337"/>
                </a:lnTo>
                <a:lnTo>
                  <a:pt x="295350" y="364610"/>
                </a:lnTo>
                <a:lnTo>
                  <a:pt x="288340" y="370550"/>
                </a:lnTo>
                <a:lnTo>
                  <a:pt x="280809" y="376415"/>
                </a:lnTo>
                <a:lnTo>
                  <a:pt x="272931" y="382230"/>
                </a:lnTo>
                <a:lnTo>
                  <a:pt x="265774" y="387059"/>
                </a:lnTo>
                <a:lnTo>
                  <a:pt x="259097" y="391231"/>
                </a:lnTo>
                <a:lnTo>
                  <a:pt x="252742" y="394964"/>
                </a:lnTo>
                <a:lnTo>
                  <a:pt x="245647" y="398406"/>
                </a:lnTo>
                <a:lnTo>
                  <a:pt x="238059" y="401653"/>
                </a:lnTo>
                <a:lnTo>
                  <a:pt x="230144" y="404770"/>
                </a:lnTo>
                <a:lnTo>
                  <a:pt x="178045" y="427360"/>
                </a:lnTo>
                <a:lnTo>
                  <a:pt x="162512" y="433339"/>
                </a:lnTo>
                <a:lnTo>
                  <a:pt x="150251" y="437324"/>
                </a:lnTo>
                <a:lnTo>
                  <a:pt x="140172" y="439981"/>
                </a:lnTo>
                <a:lnTo>
                  <a:pt x="132501" y="441752"/>
                </a:lnTo>
                <a:lnTo>
                  <a:pt x="121437" y="443720"/>
                </a:lnTo>
                <a:lnTo>
                  <a:pt x="110804" y="444595"/>
                </a:lnTo>
                <a:lnTo>
                  <a:pt x="105301" y="444828"/>
                </a:lnTo>
                <a:lnTo>
                  <a:pt x="91568" y="445087"/>
                </a:lnTo>
                <a:lnTo>
                  <a:pt x="42862" y="4452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6"/>
          <p:cNvSpPr/>
          <p:nvPr/>
        </p:nvSpPr>
        <p:spPr>
          <a:xfrm>
            <a:off x="3354704" y="1054417"/>
            <a:ext cx="815694" cy="504401"/>
          </a:xfrm>
          <a:custGeom>
            <a:avLst/>
            <a:gdLst/>
            <a:ahLst/>
            <a:cxnLst/>
            <a:rect l="0" t="0" r="0" b="0"/>
            <a:pathLst>
              <a:path w="815694" h="504401">
                <a:moveTo>
                  <a:pt x="805816" y="0"/>
                </a:moveTo>
                <a:lnTo>
                  <a:pt x="815693" y="0"/>
                </a:lnTo>
                <a:lnTo>
                  <a:pt x="811476" y="0"/>
                </a:lnTo>
                <a:lnTo>
                  <a:pt x="808636" y="953"/>
                </a:lnTo>
                <a:lnTo>
                  <a:pt x="802942" y="4551"/>
                </a:lnTo>
                <a:lnTo>
                  <a:pt x="785812" y="20151"/>
                </a:lnTo>
                <a:lnTo>
                  <a:pt x="762200" y="34310"/>
                </a:lnTo>
                <a:lnTo>
                  <a:pt x="743045" y="42868"/>
                </a:lnTo>
                <a:lnTo>
                  <a:pt x="718862" y="54295"/>
                </a:lnTo>
                <a:lnTo>
                  <a:pt x="539377" y="153303"/>
                </a:lnTo>
                <a:lnTo>
                  <a:pt x="522462" y="162209"/>
                </a:lnTo>
                <a:lnTo>
                  <a:pt x="497851" y="177672"/>
                </a:lnTo>
                <a:lnTo>
                  <a:pt x="403311" y="241133"/>
                </a:lnTo>
                <a:lnTo>
                  <a:pt x="286979" y="315140"/>
                </a:lnTo>
                <a:lnTo>
                  <a:pt x="274188" y="324394"/>
                </a:lnTo>
                <a:lnTo>
                  <a:pt x="262802" y="333420"/>
                </a:lnTo>
                <a:lnTo>
                  <a:pt x="242531" y="349164"/>
                </a:lnTo>
                <a:lnTo>
                  <a:pt x="223997" y="359337"/>
                </a:lnTo>
                <a:lnTo>
                  <a:pt x="202048" y="374969"/>
                </a:lnTo>
                <a:lnTo>
                  <a:pt x="186955" y="386046"/>
                </a:lnTo>
                <a:lnTo>
                  <a:pt x="171673" y="397318"/>
                </a:lnTo>
                <a:lnTo>
                  <a:pt x="158532" y="408678"/>
                </a:lnTo>
                <a:lnTo>
                  <a:pt x="146341" y="420077"/>
                </a:lnTo>
                <a:lnTo>
                  <a:pt x="132669" y="432446"/>
                </a:lnTo>
                <a:lnTo>
                  <a:pt x="113892" y="447468"/>
                </a:lnTo>
                <a:lnTo>
                  <a:pt x="91001" y="462889"/>
                </a:lnTo>
                <a:lnTo>
                  <a:pt x="67604" y="478042"/>
                </a:lnTo>
                <a:lnTo>
                  <a:pt x="47785" y="492432"/>
                </a:lnTo>
                <a:lnTo>
                  <a:pt x="22603" y="501127"/>
                </a:lnTo>
                <a:lnTo>
                  <a:pt x="12730" y="504400"/>
                </a:lnTo>
                <a:lnTo>
                  <a:pt x="10392" y="503906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27"/>
          <p:cNvSpPr/>
          <p:nvPr/>
        </p:nvSpPr>
        <p:spPr>
          <a:xfrm>
            <a:off x="3596574" y="473408"/>
            <a:ext cx="495367" cy="400987"/>
          </a:xfrm>
          <a:custGeom>
            <a:avLst/>
            <a:gdLst/>
            <a:ahLst/>
            <a:cxnLst/>
            <a:rect l="0" t="0" r="0" b="0"/>
            <a:pathLst>
              <a:path w="495367" h="400987">
                <a:moveTo>
                  <a:pt x="41023" y="169529"/>
                </a:moveTo>
                <a:lnTo>
                  <a:pt x="36472" y="160427"/>
                </a:lnTo>
                <a:lnTo>
                  <a:pt x="34238" y="153419"/>
                </a:lnTo>
                <a:lnTo>
                  <a:pt x="33642" y="150216"/>
                </a:lnTo>
                <a:lnTo>
                  <a:pt x="30440" y="144118"/>
                </a:lnTo>
                <a:lnTo>
                  <a:pt x="28253" y="141158"/>
                </a:lnTo>
                <a:lnTo>
                  <a:pt x="27747" y="135375"/>
                </a:lnTo>
                <a:lnTo>
                  <a:pt x="28362" y="127710"/>
                </a:lnTo>
                <a:lnTo>
                  <a:pt x="29725" y="118790"/>
                </a:lnTo>
                <a:lnTo>
                  <a:pt x="31239" y="106338"/>
                </a:lnTo>
                <a:lnTo>
                  <a:pt x="31643" y="101684"/>
                </a:lnTo>
                <a:lnTo>
                  <a:pt x="32865" y="97629"/>
                </a:lnTo>
                <a:lnTo>
                  <a:pt x="36762" y="90584"/>
                </a:lnTo>
                <a:lnTo>
                  <a:pt x="44209" y="84277"/>
                </a:lnTo>
                <a:lnTo>
                  <a:pt x="48862" y="81262"/>
                </a:lnTo>
                <a:lnTo>
                  <a:pt x="59112" y="70292"/>
                </a:lnTo>
                <a:lnTo>
                  <a:pt x="70018" y="57796"/>
                </a:lnTo>
                <a:lnTo>
                  <a:pt x="81215" y="49067"/>
                </a:lnTo>
                <a:lnTo>
                  <a:pt x="89725" y="43501"/>
                </a:lnTo>
                <a:lnTo>
                  <a:pt x="111881" y="29697"/>
                </a:lnTo>
                <a:lnTo>
                  <a:pt x="123504" y="23920"/>
                </a:lnTo>
                <a:lnTo>
                  <a:pt x="135063" y="19116"/>
                </a:lnTo>
                <a:lnTo>
                  <a:pt x="146579" y="14961"/>
                </a:lnTo>
                <a:lnTo>
                  <a:pt x="156161" y="11239"/>
                </a:lnTo>
                <a:lnTo>
                  <a:pt x="164454" y="7805"/>
                </a:lnTo>
                <a:lnTo>
                  <a:pt x="178749" y="2402"/>
                </a:lnTo>
                <a:lnTo>
                  <a:pt x="191452" y="0"/>
                </a:lnTo>
                <a:lnTo>
                  <a:pt x="196554" y="312"/>
                </a:lnTo>
                <a:lnTo>
                  <a:pt x="200908" y="1473"/>
                </a:lnTo>
                <a:lnTo>
                  <a:pt x="208286" y="4350"/>
                </a:lnTo>
                <a:lnTo>
                  <a:pt x="214739" y="5629"/>
                </a:lnTo>
                <a:lnTo>
                  <a:pt x="220783" y="8737"/>
                </a:lnTo>
                <a:lnTo>
                  <a:pt x="223728" y="10899"/>
                </a:lnTo>
                <a:lnTo>
                  <a:pt x="229540" y="18382"/>
                </a:lnTo>
                <a:lnTo>
                  <a:pt x="238167" y="30765"/>
                </a:lnTo>
                <a:lnTo>
                  <a:pt x="241033" y="34157"/>
                </a:lnTo>
                <a:lnTo>
                  <a:pt x="244216" y="40466"/>
                </a:lnTo>
                <a:lnTo>
                  <a:pt x="245065" y="43482"/>
                </a:lnTo>
                <a:lnTo>
                  <a:pt x="244678" y="49303"/>
                </a:lnTo>
                <a:lnTo>
                  <a:pt x="243468" y="56993"/>
                </a:lnTo>
                <a:lnTo>
                  <a:pt x="241709" y="65930"/>
                </a:lnTo>
                <a:lnTo>
                  <a:pt x="239584" y="74746"/>
                </a:lnTo>
                <a:lnTo>
                  <a:pt x="237214" y="83480"/>
                </a:lnTo>
                <a:lnTo>
                  <a:pt x="234682" y="92161"/>
                </a:lnTo>
                <a:lnTo>
                  <a:pt x="231089" y="102710"/>
                </a:lnTo>
                <a:lnTo>
                  <a:pt x="222017" y="127132"/>
                </a:lnTo>
                <a:lnTo>
                  <a:pt x="217883" y="137454"/>
                </a:lnTo>
                <a:lnTo>
                  <a:pt x="214175" y="146241"/>
                </a:lnTo>
                <a:lnTo>
                  <a:pt x="207514" y="161084"/>
                </a:lnTo>
                <a:lnTo>
                  <a:pt x="198410" y="180150"/>
                </a:lnTo>
                <a:lnTo>
                  <a:pt x="192570" y="192029"/>
                </a:lnTo>
                <a:lnTo>
                  <a:pt x="187774" y="199769"/>
                </a:lnTo>
                <a:lnTo>
                  <a:pt x="181720" y="208739"/>
                </a:lnTo>
                <a:lnTo>
                  <a:pt x="174826" y="218529"/>
                </a:lnTo>
                <a:lnTo>
                  <a:pt x="169278" y="226961"/>
                </a:lnTo>
                <a:lnTo>
                  <a:pt x="164626" y="234487"/>
                </a:lnTo>
                <a:lnTo>
                  <a:pt x="160573" y="241409"/>
                </a:lnTo>
                <a:lnTo>
                  <a:pt x="150989" y="251641"/>
                </a:lnTo>
                <a:lnTo>
                  <a:pt x="137423" y="262756"/>
                </a:lnTo>
                <a:lnTo>
                  <a:pt x="124831" y="274622"/>
                </a:lnTo>
                <a:lnTo>
                  <a:pt x="114466" y="283864"/>
                </a:lnTo>
                <a:lnTo>
                  <a:pt x="103509" y="291147"/>
                </a:lnTo>
                <a:lnTo>
                  <a:pt x="82080" y="305153"/>
                </a:lnTo>
                <a:lnTo>
                  <a:pt x="72205" y="310428"/>
                </a:lnTo>
                <a:lnTo>
                  <a:pt x="60858" y="315849"/>
                </a:lnTo>
                <a:lnTo>
                  <a:pt x="48531" y="321368"/>
                </a:lnTo>
                <a:lnTo>
                  <a:pt x="39361" y="326000"/>
                </a:lnTo>
                <a:lnTo>
                  <a:pt x="26632" y="333687"/>
                </a:lnTo>
                <a:lnTo>
                  <a:pt x="17800" y="337738"/>
                </a:lnTo>
                <a:lnTo>
                  <a:pt x="14111" y="338818"/>
                </a:lnTo>
                <a:lnTo>
                  <a:pt x="7472" y="342559"/>
                </a:lnTo>
                <a:lnTo>
                  <a:pt x="4368" y="344890"/>
                </a:lnTo>
                <a:lnTo>
                  <a:pt x="2299" y="347396"/>
                </a:lnTo>
                <a:lnTo>
                  <a:pt x="919" y="350020"/>
                </a:lnTo>
                <a:lnTo>
                  <a:pt x="0" y="352721"/>
                </a:lnTo>
                <a:lnTo>
                  <a:pt x="339" y="354522"/>
                </a:lnTo>
                <a:lnTo>
                  <a:pt x="1518" y="355723"/>
                </a:lnTo>
                <a:lnTo>
                  <a:pt x="3256" y="356523"/>
                </a:lnTo>
                <a:lnTo>
                  <a:pt x="4415" y="358009"/>
                </a:lnTo>
                <a:lnTo>
                  <a:pt x="5188" y="359953"/>
                </a:lnTo>
                <a:lnTo>
                  <a:pt x="5703" y="362200"/>
                </a:lnTo>
                <a:lnTo>
                  <a:pt x="7952" y="363699"/>
                </a:lnTo>
                <a:lnTo>
                  <a:pt x="35057" y="370853"/>
                </a:lnTo>
                <a:lnTo>
                  <a:pt x="44666" y="372325"/>
                </a:lnTo>
                <a:lnTo>
                  <a:pt x="55834" y="373306"/>
                </a:lnTo>
                <a:lnTo>
                  <a:pt x="68042" y="373960"/>
                </a:lnTo>
                <a:lnTo>
                  <a:pt x="99386" y="374687"/>
                </a:lnTo>
                <a:lnTo>
                  <a:pt x="117079" y="374881"/>
                </a:lnTo>
                <a:lnTo>
                  <a:pt x="135542" y="375963"/>
                </a:lnTo>
                <a:lnTo>
                  <a:pt x="154519" y="377637"/>
                </a:lnTo>
                <a:lnTo>
                  <a:pt x="237432" y="387167"/>
                </a:lnTo>
                <a:lnTo>
                  <a:pt x="257688" y="388916"/>
                </a:lnTo>
                <a:lnTo>
                  <a:pt x="276906" y="390082"/>
                </a:lnTo>
                <a:lnTo>
                  <a:pt x="295433" y="390859"/>
                </a:lnTo>
                <a:lnTo>
                  <a:pt x="441250" y="392209"/>
                </a:lnTo>
                <a:lnTo>
                  <a:pt x="482348" y="392374"/>
                </a:lnTo>
                <a:lnTo>
                  <a:pt x="486687" y="393340"/>
                </a:lnTo>
                <a:lnTo>
                  <a:pt x="489580" y="394936"/>
                </a:lnTo>
                <a:lnTo>
                  <a:pt x="495366" y="4009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8"/>
          <p:cNvSpPr/>
          <p:nvPr/>
        </p:nvSpPr>
        <p:spPr>
          <a:xfrm>
            <a:off x="1048702" y="1989173"/>
            <a:ext cx="942976" cy="462563"/>
          </a:xfrm>
          <a:custGeom>
            <a:avLst/>
            <a:gdLst/>
            <a:ahLst/>
            <a:cxnLst/>
            <a:rect l="0" t="0" r="0" b="0"/>
            <a:pathLst>
              <a:path w="942976" h="462563">
                <a:moveTo>
                  <a:pt x="942975" y="8219"/>
                </a:moveTo>
                <a:lnTo>
                  <a:pt x="933873" y="3668"/>
                </a:lnTo>
                <a:lnTo>
                  <a:pt x="924325" y="1434"/>
                </a:lnTo>
                <a:lnTo>
                  <a:pt x="902673" y="0"/>
                </a:lnTo>
                <a:lnTo>
                  <a:pt x="891408" y="2344"/>
                </a:lnTo>
                <a:lnTo>
                  <a:pt x="880051" y="5608"/>
                </a:lnTo>
                <a:lnTo>
                  <a:pt x="862947" y="8398"/>
                </a:lnTo>
                <a:lnTo>
                  <a:pt x="837562" y="17391"/>
                </a:lnTo>
                <a:lnTo>
                  <a:pt x="805312" y="28340"/>
                </a:lnTo>
                <a:lnTo>
                  <a:pt x="779948" y="41380"/>
                </a:lnTo>
                <a:lnTo>
                  <a:pt x="754336" y="52758"/>
                </a:lnTo>
                <a:lnTo>
                  <a:pt x="734675" y="61669"/>
                </a:lnTo>
                <a:lnTo>
                  <a:pt x="714190" y="71980"/>
                </a:lnTo>
                <a:lnTo>
                  <a:pt x="695560" y="82912"/>
                </a:lnTo>
                <a:lnTo>
                  <a:pt x="667595" y="96661"/>
                </a:lnTo>
                <a:lnTo>
                  <a:pt x="650804" y="104328"/>
                </a:lnTo>
                <a:lnTo>
                  <a:pt x="624526" y="117927"/>
                </a:lnTo>
                <a:lnTo>
                  <a:pt x="566170" y="151281"/>
                </a:lnTo>
                <a:lnTo>
                  <a:pt x="536746" y="164830"/>
                </a:lnTo>
                <a:lnTo>
                  <a:pt x="508111" y="177836"/>
                </a:lnTo>
                <a:lnTo>
                  <a:pt x="491141" y="187972"/>
                </a:lnTo>
                <a:lnTo>
                  <a:pt x="473160" y="199492"/>
                </a:lnTo>
                <a:lnTo>
                  <a:pt x="435401" y="222452"/>
                </a:lnTo>
                <a:lnTo>
                  <a:pt x="327185" y="286024"/>
                </a:lnTo>
                <a:lnTo>
                  <a:pt x="315278" y="293435"/>
                </a:lnTo>
                <a:lnTo>
                  <a:pt x="301625" y="301233"/>
                </a:lnTo>
                <a:lnTo>
                  <a:pt x="271216" y="317518"/>
                </a:lnTo>
                <a:lnTo>
                  <a:pt x="248810" y="331740"/>
                </a:lnTo>
                <a:lnTo>
                  <a:pt x="230597" y="344411"/>
                </a:lnTo>
                <a:lnTo>
                  <a:pt x="209803" y="356393"/>
                </a:lnTo>
                <a:lnTo>
                  <a:pt x="185777" y="369297"/>
                </a:lnTo>
                <a:lnTo>
                  <a:pt x="174334" y="376573"/>
                </a:lnTo>
                <a:lnTo>
                  <a:pt x="143839" y="397357"/>
                </a:lnTo>
                <a:lnTo>
                  <a:pt x="129230" y="406710"/>
                </a:lnTo>
                <a:lnTo>
                  <a:pt x="115681" y="414849"/>
                </a:lnTo>
                <a:lnTo>
                  <a:pt x="92371" y="428021"/>
                </a:lnTo>
                <a:lnTo>
                  <a:pt x="67586" y="440792"/>
                </a:lnTo>
                <a:lnTo>
                  <a:pt x="39174" y="453640"/>
                </a:lnTo>
                <a:lnTo>
                  <a:pt x="34688" y="456614"/>
                </a:lnTo>
                <a:lnTo>
                  <a:pt x="24624" y="459918"/>
                </a:lnTo>
                <a:lnTo>
                  <a:pt x="0" y="462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29"/>
          <p:cNvSpPr/>
          <p:nvPr/>
        </p:nvSpPr>
        <p:spPr>
          <a:xfrm>
            <a:off x="1203007" y="2580439"/>
            <a:ext cx="461174" cy="428430"/>
          </a:xfrm>
          <a:custGeom>
            <a:avLst/>
            <a:gdLst/>
            <a:ahLst/>
            <a:cxnLst/>
            <a:rect l="0" t="0" r="0" b="0"/>
            <a:pathLst>
              <a:path w="461174" h="428430">
                <a:moveTo>
                  <a:pt x="111442" y="34173"/>
                </a:moveTo>
                <a:lnTo>
                  <a:pt x="111442" y="26792"/>
                </a:lnTo>
                <a:lnTo>
                  <a:pt x="120544" y="21403"/>
                </a:lnTo>
                <a:lnTo>
                  <a:pt x="127988" y="18992"/>
                </a:lnTo>
                <a:lnTo>
                  <a:pt x="137713" y="16432"/>
                </a:lnTo>
                <a:lnTo>
                  <a:pt x="148958" y="13774"/>
                </a:lnTo>
                <a:lnTo>
                  <a:pt x="159313" y="12001"/>
                </a:lnTo>
                <a:lnTo>
                  <a:pt x="169074" y="10819"/>
                </a:lnTo>
                <a:lnTo>
                  <a:pt x="178438" y="10031"/>
                </a:lnTo>
                <a:lnTo>
                  <a:pt x="187539" y="8554"/>
                </a:lnTo>
                <a:lnTo>
                  <a:pt x="196463" y="6616"/>
                </a:lnTo>
                <a:lnTo>
                  <a:pt x="205271" y="4372"/>
                </a:lnTo>
                <a:lnTo>
                  <a:pt x="213047" y="2875"/>
                </a:lnTo>
                <a:lnTo>
                  <a:pt x="226768" y="1213"/>
                </a:lnTo>
                <a:lnTo>
                  <a:pt x="234998" y="770"/>
                </a:lnTo>
                <a:lnTo>
                  <a:pt x="254304" y="277"/>
                </a:lnTo>
                <a:lnTo>
                  <a:pt x="291143" y="0"/>
                </a:lnTo>
                <a:lnTo>
                  <a:pt x="302680" y="913"/>
                </a:lnTo>
                <a:lnTo>
                  <a:pt x="313230" y="2475"/>
                </a:lnTo>
                <a:lnTo>
                  <a:pt x="323120" y="4469"/>
                </a:lnTo>
                <a:lnTo>
                  <a:pt x="331618" y="5798"/>
                </a:lnTo>
                <a:lnTo>
                  <a:pt x="339189" y="6684"/>
                </a:lnTo>
                <a:lnTo>
                  <a:pt x="352681" y="8621"/>
                </a:lnTo>
                <a:lnTo>
                  <a:pt x="365027" y="12656"/>
                </a:lnTo>
                <a:lnTo>
                  <a:pt x="374324" y="17625"/>
                </a:lnTo>
                <a:lnTo>
                  <a:pt x="388054" y="28576"/>
                </a:lnTo>
                <a:lnTo>
                  <a:pt x="390148" y="32347"/>
                </a:lnTo>
                <a:lnTo>
                  <a:pt x="392474" y="41616"/>
                </a:lnTo>
                <a:lnTo>
                  <a:pt x="396048" y="49546"/>
                </a:lnTo>
                <a:lnTo>
                  <a:pt x="399859" y="56245"/>
                </a:lnTo>
                <a:lnTo>
                  <a:pt x="401553" y="62398"/>
                </a:lnTo>
                <a:lnTo>
                  <a:pt x="401052" y="66325"/>
                </a:lnTo>
                <a:lnTo>
                  <a:pt x="396749" y="80000"/>
                </a:lnTo>
                <a:lnTo>
                  <a:pt x="395408" y="87243"/>
                </a:lnTo>
                <a:lnTo>
                  <a:pt x="389732" y="96177"/>
                </a:lnTo>
                <a:lnTo>
                  <a:pt x="378954" y="107451"/>
                </a:lnTo>
                <a:lnTo>
                  <a:pt x="370746" y="114457"/>
                </a:lnTo>
                <a:lnTo>
                  <a:pt x="361464" y="121986"/>
                </a:lnTo>
                <a:lnTo>
                  <a:pt x="353371" y="128910"/>
                </a:lnTo>
                <a:lnTo>
                  <a:pt x="339299" y="141683"/>
                </a:lnTo>
                <a:lnTo>
                  <a:pt x="331927" y="146804"/>
                </a:lnTo>
                <a:lnTo>
                  <a:pt x="324154" y="151170"/>
                </a:lnTo>
                <a:lnTo>
                  <a:pt x="295700" y="165022"/>
                </a:lnTo>
                <a:lnTo>
                  <a:pt x="288573" y="168078"/>
                </a:lnTo>
                <a:lnTo>
                  <a:pt x="280965" y="171068"/>
                </a:lnTo>
                <a:lnTo>
                  <a:pt x="273035" y="174014"/>
                </a:lnTo>
                <a:lnTo>
                  <a:pt x="259144" y="179827"/>
                </a:lnTo>
                <a:lnTo>
                  <a:pt x="246620" y="184633"/>
                </a:lnTo>
                <a:lnTo>
                  <a:pt x="234704" y="186769"/>
                </a:lnTo>
                <a:lnTo>
                  <a:pt x="221836" y="187972"/>
                </a:lnTo>
                <a:lnTo>
                  <a:pt x="211991" y="188328"/>
                </a:lnTo>
                <a:lnTo>
                  <a:pt x="209907" y="187426"/>
                </a:lnTo>
                <a:lnTo>
                  <a:pt x="208518" y="185871"/>
                </a:lnTo>
                <a:lnTo>
                  <a:pt x="207592" y="183883"/>
                </a:lnTo>
                <a:lnTo>
                  <a:pt x="208880" y="182557"/>
                </a:lnTo>
                <a:lnTo>
                  <a:pt x="211643" y="181673"/>
                </a:lnTo>
                <a:lnTo>
                  <a:pt x="215390" y="181084"/>
                </a:lnTo>
                <a:lnTo>
                  <a:pt x="222094" y="177889"/>
                </a:lnTo>
                <a:lnTo>
                  <a:pt x="225215" y="175704"/>
                </a:lnTo>
                <a:lnTo>
                  <a:pt x="236303" y="173276"/>
                </a:lnTo>
                <a:lnTo>
                  <a:pt x="243261" y="172628"/>
                </a:lnTo>
                <a:lnTo>
                  <a:pt x="250756" y="172196"/>
                </a:lnTo>
                <a:lnTo>
                  <a:pt x="266705" y="171717"/>
                </a:lnTo>
                <a:lnTo>
                  <a:pt x="297193" y="171409"/>
                </a:lnTo>
                <a:lnTo>
                  <a:pt x="356848" y="171343"/>
                </a:lnTo>
                <a:lnTo>
                  <a:pt x="366486" y="172292"/>
                </a:lnTo>
                <a:lnTo>
                  <a:pt x="375769" y="173877"/>
                </a:lnTo>
                <a:lnTo>
                  <a:pt x="384815" y="175887"/>
                </a:lnTo>
                <a:lnTo>
                  <a:pt x="392751" y="178179"/>
                </a:lnTo>
                <a:lnTo>
                  <a:pt x="406649" y="183266"/>
                </a:lnTo>
                <a:lnTo>
                  <a:pt x="419175" y="191242"/>
                </a:lnTo>
                <a:lnTo>
                  <a:pt x="430140" y="200184"/>
                </a:lnTo>
                <a:lnTo>
                  <a:pt x="438188" y="207333"/>
                </a:lnTo>
                <a:lnTo>
                  <a:pt x="444940" y="216226"/>
                </a:lnTo>
                <a:lnTo>
                  <a:pt x="451116" y="226528"/>
                </a:lnTo>
                <a:lnTo>
                  <a:pt x="457036" y="237457"/>
                </a:lnTo>
                <a:lnTo>
                  <a:pt x="458996" y="243991"/>
                </a:lnTo>
                <a:lnTo>
                  <a:pt x="460302" y="251204"/>
                </a:lnTo>
                <a:lnTo>
                  <a:pt x="461173" y="258870"/>
                </a:lnTo>
                <a:lnTo>
                  <a:pt x="460801" y="265886"/>
                </a:lnTo>
                <a:lnTo>
                  <a:pt x="457848" y="278762"/>
                </a:lnTo>
                <a:lnTo>
                  <a:pt x="453361" y="290834"/>
                </a:lnTo>
                <a:lnTo>
                  <a:pt x="447239" y="303502"/>
                </a:lnTo>
                <a:lnTo>
                  <a:pt x="442939" y="310881"/>
                </a:lnTo>
                <a:lnTo>
                  <a:pt x="438168" y="318657"/>
                </a:lnTo>
                <a:lnTo>
                  <a:pt x="433082" y="325747"/>
                </a:lnTo>
                <a:lnTo>
                  <a:pt x="422351" y="338704"/>
                </a:lnTo>
                <a:lnTo>
                  <a:pt x="408691" y="350813"/>
                </a:lnTo>
                <a:lnTo>
                  <a:pt x="401048" y="356709"/>
                </a:lnTo>
                <a:lnTo>
                  <a:pt x="387476" y="368340"/>
                </a:lnTo>
                <a:lnTo>
                  <a:pt x="374142" y="379859"/>
                </a:lnTo>
                <a:lnTo>
                  <a:pt x="366585" y="385598"/>
                </a:lnTo>
                <a:lnTo>
                  <a:pt x="358690" y="391329"/>
                </a:lnTo>
                <a:lnTo>
                  <a:pt x="349617" y="396102"/>
                </a:lnTo>
                <a:lnTo>
                  <a:pt x="339758" y="400237"/>
                </a:lnTo>
                <a:lnTo>
                  <a:pt x="316738" y="408323"/>
                </a:lnTo>
                <a:lnTo>
                  <a:pt x="287458" y="418267"/>
                </a:lnTo>
                <a:lnTo>
                  <a:pt x="273553" y="421681"/>
                </a:lnTo>
                <a:lnTo>
                  <a:pt x="260474" y="423957"/>
                </a:lnTo>
                <a:lnTo>
                  <a:pt x="247944" y="425474"/>
                </a:lnTo>
                <a:lnTo>
                  <a:pt x="236734" y="426485"/>
                </a:lnTo>
                <a:lnTo>
                  <a:pt x="226402" y="427159"/>
                </a:lnTo>
                <a:lnTo>
                  <a:pt x="207303" y="427909"/>
                </a:lnTo>
                <a:lnTo>
                  <a:pt x="180486" y="428330"/>
                </a:lnTo>
                <a:lnTo>
                  <a:pt x="163083" y="428429"/>
                </a:lnTo>
                <a:lnTo>
                  <a:pt x="154442" y="427503"/>
                </a:lnTo>
                <a:lnTo>
                  <a:pt x="145824" y="425933"/>
                </a:lnTo>
                <a:lnTo>
                  <a:pt x="137221" y="423934"/>
                </a:lnTo>
                <a:lnTo>
                  <a:pt x="128628" y="421649"/>
                </a:lnTo>
                <a:lnTo>
                  <a:pt x="111460" y="416569"/>
                </a:lnTo>
                <a:lnTo>
                  <a:pt x="101929" y="412929"/>
                </a:lnTo>
                <a:lnTo>
                  <a:pt x="91766" y="408597"/>
                </a:lnTo>
                <a:lnTo>
                  <a:pt x="81179" y="403804"/>
                </a:lnTo>
                <a:lnTo>
                  <a:pt x="72217" y="398704"/>
                </a:lnTo>
                <a:lnTo>
                  <a:pt x="64337" y="393398"/>
                </a:lnTo>
                <a:lnTo>
                  <a:pt x="51454" y="383376"/>
                </a:lnTo>
                <a:lnTo>
                  <a:pt x="42553" y="375747"/>
                </a:lnTo>
                <a:lnTo>
                  <a:pt x="30343" y="364101"/>
                </a:lnTo>
                <a:lnTo>
                  <a:pt x="17296" y="352258"/>
                </a:lnTo>
                <a:lnTo>
                  <a:pt x="12483" y="349100"/>
                </a:lnTo>
                <a:lnTo>
                  <a:pt x="0" y="3342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0"/>
          <p:cNvSpPr/>
          <p:nvPr/>
        </p:nvSpPr>
        <p:spPr>
          <a:xfrm>
            <a:off x="1065847" y="1268730"/>
            <a:ext cx="814388" cy="479876"/>
          </a:xfrm>
          <a:custGeom>
            <a:avLst/>
            <a:gdLst/>
            <a:ahLst/>
            <a:cxnLst/>
            <a:rect l="0" t="0" r="0" b="0"/>
            <a:pathLst>
              <a:path w="814388" h="479876">
                <a:moveTo>
                  <a:pt x="814387" y="0"/>
                </a:moveTo>
                <a:lnTo>
                  <a:pt x="805286" y="0"/>
                </a:lnTo>
                <a:lnTo>
                  <a:pt x="801652" y="952"/>
                </a:lnTo>
                <a:lnTo>
                  <a:pt x="795075" y="4550"/>
                </a:lnTo>
                <a:lnTo>
                  <a:pt x="777649" y="17368"/>
                </a:lnTo>
                <a:lnTo>
                  <a:pt x="750247" y="32414"/>
                </a:lnTo>
                <a:lnTo>
                  <a:pt x="735398" y="41711"/>
                </a:lnTo>
                <a:lnTo>
                  <a:pt x="711654" y="54733"/>
                </a:lnTo>
                <a:lnTo>
                  <a:pt x="697321" y="62206"/>
                </a:lnTo>
                <a:lnTo>
                  <a:pt x="604335" y="113681"/>
                </a:lnTo>
                <a:lnTo>
                  <a:pt x="572435" y="132937"/>
                </a:lnTo>
                <a:lnTo>
                  <a:pt x="543548" y="151490"/>
                </a:lnTo>
                <a:lnTo>
                  <a:pt x="516671" y="169573"/>
                </a:lnTo>
                <a:lnTo>
                  <a:pt x="493989" y="183533"/>
                </a:lnTo>
                <a:lnTo>
                  <a:pt x="474106" y="194746"/>
                </a:lnTo>
                <a:lnTo>
                  <a:pt x="456088" y="204125"/>
                </a:lnTo>
                <a:lnTo>
                  <a:pt x="437409" y="215141"/>
                </a:lnTo>
                <a:lnTo>
                  <a:pt x="418288" y="227247"/>
                </a:lnTo>
                <a:lnTo>
                  <a:pt x="357897" y="267244"/>
                </a:lnTo>
                <a:lnTo>
                  <a:pt x="334643" y="283557"/>
                </a:lnTo>
                <a:lnTo>
                  <a:pt x="312560" y="299380"/>
                </a:lnTo>
                <a:lnTo>
                  <a:pt x="293221" y="312763"/>
                </a:lnTo>
                <a:lnTo>
                  <a:pt x="211658" y="371964"/>
                </a:lnTo>
                <a:lnTo>
                  <a:pt x="186825" y="388946"/>
                </a:lnTo>
                <a:lnTo>
                  <a:pt x="167413" y="401220"/>
                </a:lnTo>
                <a:lnTo>
                  <a:pt x="151613" y="410355"/>
                </a:lnTo>
                <a:lnTo>
                  <a:pt x="139175" y="418350"/>
                </a:lnTo>
                <a:lnTo>
                  <a:pt x="112569" y="437751"/>
                </a:lnTo>
                <a:lnTo>
                  <a:pt x="90715" y="450908"/>
                </a:lnTo>
                <a:lnTo>
                  <a:pt x="62862" y="465495"/>
                </a:lnTo>
                <a:lnTo>
                  <a:pt x="42650" y="475321"/>
                </a:lnTo>
                <a:lnTo>
                  <a:pt x="30205" y="478655"/>
                </a:lnTo>
                <a:lnTo>
                  <a:pt x="14502" y="479875"/>
                </a:lnTo>
                <a:lnTo>
                  <a:pt x="12526" y="478984"/>
                </a:lnTo>
                <a:lnTo>
                  <a:pt x="11208" y="477437"/>
                </a:lnTo>
                <a:lnTo>
                  <a:pt x="10329" y="475454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1"/>
          <p:cNvSpPr/>
          <p:nvPr/>
        </p:nvSpPr>
        <p:spPr>
          <a:xfrm>
            <a:off x="1254442" y="728686"/>
            <a:ext cx="514351" cy="248580"/>
          </a:xfrm>
          <a:custGeom>
            <a:avLst/>
            <a:gdLst/>
            <a:ahLst/>
            <a:cxnLst/>
            <a:rect l="0" t="0" r="0" b="0"/>
            <a:pathLst>
              <a:path w="514351" h="248580">
                <a:moveTo>
                  <a:pt x="0" y="111419"/>
                </a:moveTo>
                <a:lnTo>
                  <a:pt x="4551" y="93215"/>
                </a:lnTo>
                <a:lnTo>
                  <a:pt x="6844" y="86900"/>
                </a:lnTo>
                <a:lnTo>
                  <a:pt x="9325" y="81738"/>
                </a:lnTo>
                <a:lnTo>
                  <a:pt x="11932" y="77344"/>
                </a:lnTo>
                <a:lnTo>
                  <a:pt x="14828" y="69922"/>
                </a:lnTo>
                <a:lnTo>
                  <a:pt x="15600" y="66609"/>
                </a:lnTo>
                <a:lnTo>
                  <a:pt x="18020" y="63448"/>
                </a:lnTo>
                <a:lnTo>
                  <a:pt x="25789" y="57396"/>
                </a:lnTo>
                <a:lnTo>
                  <a:pt x="49974" y="39532"/>
                </a:lnTo>
                <a:lnTo>
                  <a:pt x="59034" y="33967"/>
                </a:lnTo>
                <a:lnTo>
                  <a:pt x="67931" y="29304"/>
                </a:lnTo>
                <a:lnTo>
                  <a:pt x="76720" y="25243"/>
                </a:lnTo>
                <a:lnTo>
                  <a:pt x="99185" y="15651"/>
                </a:lnTo>
                <a:lnTo>
                  <a:pt x="111843" y="10426"/>
                </a:lnTo>
                <a:lnTo>
                  <a:pt x="123140" y="6943"/>
                </a:lnTo>
                <a:lnTo>
                  <a:pt x="133528" y="4620"/>
                </a:lnTo>
                <a:lnTo>
                  <a:pt x="143311" y="3072"/>
                </a:lnTo>
                <a:lnTo>
                  <a:pt x="159261" y="1352"/>
                </a:lnTo>
                <a:lnTo>
                  <a:pt x="172700" y="588"/>
                </a:lnTo>
                <a:lnTo>
                  <a:pt x="185023" y="248"/>
                </a:lnTo>
                <a:lnTo>
                  <a:pt x="230176" y="0"/>
                </a:lnTo>
                <a:lnTo>
                  <a:pt x="240730" y="2527"/>
                </a:lnTo>
                <a:lnTo>
                  <a:pt x="251771" y="6825"/>
                </a:lnTo>
                <a:lnTo>
                  <a:pt x="263028" y="11910"/>
                </a:lnTo>
                <a:lnTo>
                  <a:pt x="268697" y="15552"/>
                </a:lnTo>
                <a:lnTo>
                  <a:pt x="274381" y="19885"/>
                </a:lnTo>
                <a:lnTo>
                  <a:pt x="280076" y="24679"/>
                </a:lnTo>
                <a:lnTo>
                  <a:pt x="284825" y="28827"/>
                </a:lnTo>
                <a:lnTo>
                  <a:pt x="292641" y="35976"/>
                </a:lnTo>
                <a:lnTo>
                  <a:pt x="295107" y="39216"/>
                </a:lnTo>
                <a:lnTo>
                  <a:pt x="297846" y="45356"/>
                </a:lnTo>
                <a:lnTo>
                  <a:pt x="299529" y="51184"/>
                </a:lnTo>
                <a:lnTo>
                  <a:pt x="303939" y="67820"/>
                </a:lnTo>
                <a:lnTo>
                  <a:pt x="304543" y="74733"/>
                </a:lnTo>
                <a:lnTo>
                  <a:pt x="303994" y="80294"/>
                </a:lnTo>
                <a:lnTo>
                  <a:pt x="302675" y="84954"/>
                </a:lnTo>
                <a:lnTo>
                  <a:pt x="299891" y="90918"/>
                </a:lnTo>
                <a:lnTo>
                  <a:pt x="296130" y="97751"/>
                </a:lnTo>
                <a:lnTo>
                  <a:pt x="291717" y="105165"/>
                </a:lnTo>
                <a:lnTo>
                  <a:pt x="287823" y="111059"/>
                </a:lnTo>
                <a:lnTo>
                  <a:pt x="284275" y="115941"/>
                </a:lnTo>
                <a:lnTo>
                  <a:pt x="280957" y="120149"/>
                </a:lnTo>
                <a:lnTo>
                  <a:pt x="276839" y="124859"/>
                </a:lnTo>
                <a:lnTo>
                  <a:pt x="272190" y="129904"/>
                </a:lnTo>
                <a:lnTo>
                  <a:pt x="267185" y="135172"/>
                </a:lnTo>
                <a:lnTo>
                  <a:pt x="261943" y="139637"/>
                </a:lnTo>
                <a:lnTo>
                  <a:pt x="251039" y="147137"/>
                </a:lnTo>
                <a:lnTo>
                  <a:pt x="246417" y="151424"/>
                </a:lnTo>
                <a:lnTo>
                  <a:pt x="242383" y="156186"/>
                </a:lnTo>
                <a:lnTo>
                  <a:pt x="238741" y="161266"/>
                </a:lnTo>
                <a:lnTo>
                  <a:pt x="233456" y="165605"/>
                </a:lnTo>
                <a:lnTo>
                  <a:pt x="219963" y="172967"/>
                </a:lnTo>
                <a:lnTo>
                  <a:pt x="191751" y="187017"/>
                </a:lnTo>
                <a:lnTo>
                  <a:pt x="182126" y="190392"/>
                </a:lnTo>
                <a:lnTo>
                  <a:pt x="172853" y="192643"/>
                </a:lnTo>
                <a:lnTo>
                  <a:pt x="156833" y="196096"/>
                </a:lnTo>
                <a:lnTo>
                  <a:pt x="146539" y="200805"/>
                </a:lnTo>
                <a:lnTo>
                  <a:pt x="143412" y="203395"/>
                </a:lnTo>
                <a:lnTo>
                  <a:pt x="141328" y="206073"/>
                </a:lnTo>
                <a:lnTo>
                  <a:pt x="137983" y="212666"/>
                </a:lnTo>
                <a:lnTo>
                  <a:pt x="137404" y="218359"/>
                </a:lnTo>
                <a:lnTo>
                  <a:pt x="138275" y="219859"/>
                </a:lnTo>
                <a:lnTo>
                  <a:pt x="139808" y="220860"/>
                </a:lnTo>
                <a:lnTo>
                  <a:pt x="141783" y="221527"/>
                </a:lnTo>
                <a:lnTo>
                  <a:pt x="146517" y="224808"/>
                </a:lnTo>
                <a:lnTo>
                  <a:pt x="149113" y="227017"/>
                </a:lnTo>
                <a:lnTo>
                  <a:pt x="152749" y="228489"/>
                </a:lnTo>
                <a:lnTo>
                  <a:pt x="166967" y="230561"/>
                </a:lnTo>
                <a:lnTo>
                  <a:pt x="177713" y="231046"/>
                </a:lnTo>
                <a:lnTo>
                  <a:pt x="199023" y="231319"/>
                </a:lnTo>
                <a:lnTo>
                  <a:pt x="210787" y="230404"/>
                </a:lnTo>
                <a:lnTo>
                  <a:pt x="225297" y="228842"/>
                </a:lnTo>
                <a:lnTo>
                  <a:pt x="241638" y="226849"/>
                </a:lnTo>
                <a:lnTo>
                  <a:pt x="259200" y="225519"/>
                </a:lnTo>
                <a:lnTo>
                  <a:pt x="277575" y="224633"/>
                </a:lnTo>
                <a:lnTo>
                  <a:pt x="327672" y="223386"/>
                </a:lnTo>
                <a:lnTo>
                  <a:pt x="478655" y="222892"/>
                </a:lnTo>
                <a:lnTo>
                  <a:pt x="488648" y="223834"/>
                </a:lnTo>
                <a:lnTo>
                  <a:pt x="502292" y="227421"/>
                </a:lnTo>
                <a:lnTo>
                  <a:pt x="506311" y="229711"/>
                </a:lnTo>
                <a:lnTo>
                  <a:pt x="508991" y="232190"/>
                </a:lnTo>
                <a:lnTo>
                  <a:pt x="514350" y="24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2"/>
          <p:cNvSpPr/>
          <p:nvPr/>
        </p:nvSpPr>
        <p:spPr>
          <a:xfrm>
            <a:off x="3157537" y="1945957"/>
            <a:ext cx="1080136" cy="462916"/>
          </a:xfrm>
          <a:custGeom>
            <a:avLst/>
            <a:gdLst/>
            <a:ahLst/>
            <a:cxnLst/>
            <a:rect l="0" t="0" r="0" b="0"/>
            <a:pathLst>
              <a:path w="1080136" h="462916">
                <a:moveTo>
                  <a:pt x="1080135" y="0"/>
                </a:moveTo>
                <a:lnTo>
                  <a:pt x="1041510" y="0"/>
                </a:lnTo>
                <a:lnTo>
                  <a:pt x="1029313" y="2540"/>
                </a:lnTo>
                <a:lnTo>
                  <a:pt x="996497" y="11865"/>
                </a:lnTo>
                <a:lnTo>
                  <a:pt x="935344" y="27532"/>
                </a:lnTo>
                <a:lnTo>
                  <a:pt x="918838" y="32642"/>
                </a:lnTo>
                <a:lnTo>
                  <a:pt x="811021" y="69492"/>
                </a:lnTo>
                <a:lnTo>
                  <a:pt x="790235" y="77760"/>
                </a:lnTo>
                <a:lnTo>
                  <a:pt x="771616" y="86130"/>
                </a:lnTo>
                <a:lnTo>
                  <a:pt x="754441" y="94568"/>
                </a:lnTo>
                <a:lnTo>
                  <a:pt x="722657" y="109023"/>
                </a:lnTo>
                <a:lnTo>
                  <a:pt x="677988" y="127871"/>
                </a:lnTo>
                <a:lnTo>
                  <a:pt x="648038" y="140651"/>
                </a:lnTo>
                <a:lnTo>
                  <a:pt x="615677" y="155857"/>
                </a:lnTo>
                <a:lnTo>
                  <a:pt x="599999" y="163912"/>
                </a:lnTo>
                <a:lnTo>
                  <a:pt x="584784" y="172140"/>
                </a:lnTo>
                <a:lnTo>
                  <a:pt x="498841" y="219529"/>
                </a:lnTo>
                <a:lnTo>
                  <a:pt x="475436" y="231125"/>
                </a:lnTo>
                <a:lnTo>
                  <a:pt x="454118" y="240761"/>
                </a:lnTo>
                <a:lnTo>
                  <a:pt x="434190" y="249090"/>
                </a:lnTo>
                <a:lnTo>
                  <a:pt x="416142" y="257500"/>
                </a:lnTo>
                <a:lnTo>
                  <a:pt x="399348" y="265964"/>
                </a:lnTo>
                <a:lnTo>
                  <a:pt x="383390" y="274465"/>
                </a:lnTo>
                <a:lnTo>
                  <a:pt x="368941" y="282989"/>
                </a:lnTo>
                <a:lnTo>
                  <a:pt x="355498" y="291529"/>
                </a:lnTo>
                <a:lnTo>
                  <a:pt x="342726" y="300080"/>
                </a:lnTo>
                <a:lnTo>
                  <a:pt x="329449" y="307686"/>
                </a:lnTo>
                <a:lnTo>
                  <a:pt x="301997" y="321217"/>
                </a:lnTo>
                <a:lnTo>
                  <a:pt x="288961" y="328445"/>
                </a:lnTo>
                <a:lnTo>
                  <a:pt x="276461" y="336121"/>
                </a:lnTo>
                <a:lnTo>
                  <a:pt x="264317" y="344096"/>
                </a:lnTo>
                <a:lnTo>
                  <a:pt x="238124" y="358036"/>
                </a:lnTo>
                <a:lnTo>
                  <a:pt x="212513" y="370582"/>
                </a:lnTo>
                <a:lnTo>
                  <a:pt x="181077" y="388356"/>
                </a:lnTo>
                <a:lnTo>
                  <a:pt x="159219" y="399932"/>
                </a:lnTo>
                <a:lnTo>
                  <a:pt x="119080" y="417948"/>
                </a:lnTo>
                <a:lnTo>
                  <a:pt x="94200" y="431500"/>
                </a:lnTo>
                <a:lnTo>
                  <a:pt x="72347" y="441968"/>
                </a:lnTo>
                <a:lnTo>
                  <a:pt x="41439" y="453216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3"/>
          <p:cNvSpPr/>
          <p:nvPr/>
        </p:nvSpPr>
        <p:spPr>
          <a:xfrm>
            <a:off x="3671887" y="2528887"/>
            <a:ext cx="42864" cy="471489"/>
          </a:xfrm>
          <a:custGeom>
            <a:avLst/>
            <a:gdLst/>
            <a:ahLst/>
            <a:cxnLst/>
            <a:rect l="0" t="0" r="0" b="0"/>
            <a:pathLst>
              <a:path w="42864" h="471489">
                <a:moveTo>
                  <a:pt x="0" y="0"/>
                </a:moveTo>
                <a:lnTo>
                  <a:pt x="0" y="70257"/>
                </a:lnTo>
                <a:lnTo>
                  <a:pt x="6785" y="237170"/>
                </a:lnTo>
                <a:lnTo>
                  <a:pt x="8219" y="315030"/>
                </a:lnTo>
                <a:lnTo>
                  <a:pt x="9290" y="327178"/>
                </a:lnTo>
                <a:lnTo>
                  <a:pt x="10956" y="338133"/>
                </a:lnTo>
                <a:lnTo>
                  <a:pt x="13019" y="348295"/>
                </a:lnTo>
                <a:lnTo>
                  <a:pt x="14394" y="357927"/>
                </a:lnTo>
                <a:lnTo>
                  <a:pt x="15311" y="367205"/>
                </a:lnTo>
                <a:lnTo>
                  <a:pt x="15922" y="376249"/>
                </a:lnTo>
                <a:lnTo>
                  <a:pt x="17283" y="387993"/>
                </a:lnTo>
                <a:lnTo>
                  <a:pt x="21333" y="416281"/>
                </a:lnTo>
                <a:lnTo>
                  <a:pt x="23747" y="427063"/>
                </a:lnTo>
                <a:lnTo>
                  <a:pt x="26309" y="435204"/>
                </a:lnTo>
                <a:lnTo>
                  <a:pt x="28969" y="441584"/>
                </a:lnTo>
                <a:lnTo>
                  <a:pt x="30743" y="446789"/>
                </a:lnTo>
                <a:lnTo>
                  <a:pt x="31926" y="451212"/>
                </a:lnTo>
                <a:lnTo>
                  <a:pt x="32714" y="455113"/>
                </a:lnTo>
                <a:lnTo>
                  <a:pt x="34192" y="458666"/>
                </a:lnTo>
                <a:lnTo>
                  <a:pt x="36130" y="461987"/>
                </a:lnTo>
                <a:lnTo>
                  <a:pt x="42863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4"/>
          <p:cNvSpPr/>
          <p:nvPr/>
        </p:nvSpPr>
        <p:spPr>
          <a:xfrm>
            <a:off x="3843337" y="2494597"/>
            <a:ext cx="51436" cy="608649"/>
          </a:xfrm>
          <a:custGeom>
            <a:avLst/>
            <a:gdLst/>
            <a:ahLst/>
            <a:cxnLst/>
            <a:rect l="0" t="0" r="0" b="0"/>
            <a:pathLst>
              <a:path w="51436" h="608649">
                <a:moveTo>
                  <a:pt x="0" y="0"/>
                </a:moveTo>
                <a:lnTo>
                  <a:pt x="9102" y="13653"/>
                </a:lnTo>
                <a:lnTo>
                  <a:pt x="12735" y="20532"/>
                </a:lnTo>
                <a:lnTo>
                  <a:pt x="16110" y="27975"/>
                </a:lnTo>
                <a:lnTo>
                  <a:pt x="19313" y="35795"/>
                </a:lnTo>
                <a:lnTo>
                  <a:pt x="21448" y="43866"/>
                </a:lnTo>
                <a:lnTo>
                  <a:pt x="22871" y="52104"/>
                </a:lnTo>
                <a:lnTo>
                  <a:pt x="23820" y="60454"/>
                </a:lnTo>
                <a:lnTo>
                  <a:pt x="25405" y="69830"/>
                </a:lnTo>
                <a:lnTo>
                  <a:pt x="27414" y="79891"/>
                </a:lnTo>
                <a:lnTo>
                  <a:pt x="29706" y="90408"/>
                </a:lnTo>
                <a:lnTo>
                  <a:pt x="31234" y="101230"/>
                </a:lnTo>
                <a:lnTo>
                  <a:pt x="32253" y="112254"/>
                </a:lnTo>
                <a:lnTo>
                  <a:pt x="32932" y="123413"/>
                </a:lnTo>
                <a:lnTo>
                  <a:pt x="33687" y="145973"/>
                </a:lnTo>
                <a:lnTo>
                  <a:pt x="34171" y="196051"/>
                </a:lnTo>
                <a:lnTo>
                  <a:pt x="33258" y="208806"/>
                </a:lnTo>
                <a:lnTo>
                  <a:pt x="31697" y="221119"/>
                </a:lnTo>
                <a:lnTo>
                  <a:pt x="29704" y="233138"/>
                </a:lnTo>
                <a:lnTo>
                  <a:pt x="28375" y="245913"/>
                </a:lnTo>
                <a:lnTo>
                  <a:pt x="27489" y="259192"/>
                </a:lnTo>
                <a:lnTo>
                  <a:pt x="26899" y="272807"/>
                </a:lnTo>
                <a:lnTo>
                  <a:pt x="27458" y="286646"/>
                </a:lnTo>
                <a:lnTo>
                  <a:pt x="28782" y="300635"/>
                </a:lnTo>
                <a:lnTo>
                  <a:pt x="30619" y="314723"/>
                </a:lnTo>
                <a:lnTo>
                  <a:pt x="31842" y="328878"/>
                </a:lnTo>
                <a:lnTo>
                  <a:pt x="32658" y="343077"/>
                </a:lnTo>
                <a:lnTo>
                  <a:pt x="33565" y="370601"/>
                </a:lnTo>
                <a:lnTo>
                  <a:pt x="33968" y="395534"/>
                </a:lnTo>
                <a:lnTo>
                  <a:pt x="35028" y="407517"/>
                </a:lnTo>
                <a:lnTo>
                  <a:pt x="36687" y="419316"/>
                </a:lnTo>
                <a:lnTo>
                  <a:pt x="38745" y="430991"/>
                </a:lnTo>
                <a:lnTo>
                  <a:pt x="40118" y="444490"/>
                </a:lnTo>
                <a:lnTo>
                  <a:pt x="41033" y="459204"/>
                </a:lnTo>
                <a:lnTo>
                  <a:pt x="42049" y="487936"/>
                </a:lnTo>
                <a:lnTo>
                  <a:pt x="42621" y="522081"/>
                </a:lnTo>
                <a:lnTo>
                  <a:pt x="42756" y="547949"/>
                </a:lnTo>
                <a:lnTo>
                  <a:pt x="43743" y="558657"/>
                </a:lnTo>
                <a:lnTo>
                  <a:pt x="45355" y="567700"/>
                </a:lnTo>
                <a:lnTo>
                  <a:pt x="47382" y="575634"/>
                </a:lnTo>
                <a:lnTo>
                  <a:pt x="48733" y="581876"/>
                </a:lnTo>
                <a:lnTo>
                  <a:pt x="50234" y="591352"/>
                </a:lnTo>
                <a:lnTo>
                  <a:pt x="51435" y="608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5"/>
          <p:cNvSpPr/>
          <p:nvPr/>
        </p:nvSpPr>
        <p:spPr>
          <a:xfrm>
            <a:off x="5566409" y="1714500"/>
            <a:ext cx="488634" cy="42863"/>
          </a:xfrm>
          <a:custGeom>
            <a:avLst/>
            <a:gdLst/>
            <a:ahLst/>
            <a:cxnLst/>
            <a:rect l="0" t="0" r="0" b="0"/>
            <a:pathLst>
              <a:path w="488634" h="42863">
                <a:moveTo>
                  <a:pt x="0" y="0"/>
                </a:moveTo>
                <a:lnTo>
                  <a:pt x="0" y="11931"/>
                </a:lnTo>
                <a:lnTo>
                  <a:pt x="953" y="13669"/>
                </a:lnTo>
                <a:lnTo>
                  <a:pt x="2541" y="14827"/>
                </a:lnTo>
                <a:lnTo>
                  <a:pt x="4552" y="15600"/>
                </a:lnTo>
                <a:lnTo>
                  <a:pt x="16483" y="16687"/>
                </a:lnTo>
                <a:lnTo>
                  <a:pt x="20514" y="17792"/>
                </a:lnTo>
                <a:lnTo>
                  <a:pt x="24154" y="19481"/>
                </a:lnTo>
                <a:lnTo>
                  <a:pt x="27533" y="21560"/>
                </a:lnTo>
                <a:lnTo>
                  <a:pt x="31691" y="22946"/>
                </a:lnTo>
                <a:lnTo>
                  <a:pt x="36367" y="23869"/>
                </a:lnTo>
                <a:lnTo>
                  <a:pt x="46643" y="24896"/>
                </a:lnTo>
                <a:lnTo>
                  <a:pt x="57561" y="25352"/>
                </a:lnTo>
                <a:lnTo>
                  <a:pt x="110824" y="30160"/>
                </a:lnTo>
                <a:lnTo>
                  <a:pt x="140558" y="31536"/>
                </a:lnTo>
                <a:lnTo>
                  <a:pt x="244742" y="33474"/>
                </a:lnTo>
                <a:lnTo>
                  <a:pt x="291337" y="33927"/>
                </a:lnTo>
                <a:lnTo>
                  <a:pt x="309478" y="35000"/>
                </a:lnTo>
                <a:lnTo>
                  <a:pt x="325381" y="36668"/>
                </a:lnTo>
                <a:lnTo>
                  <a:pt x="339793" y="38733"/>
                </a:lnTo>
                <a:lnTo>
                  <a:pt x="356069" y="40109"/>
                </a:lnTo>
                <a:lnTo>
                  <a:pt x="373587" y="41027"/>
                </a:lnTo>
                <a:lnTo>
                  <a:pt x="417398" y="42318"/>
                </a:lnTo>
                <a:lnTo>
                  <a:pt x="442444" y="42701"/>
                </a:lnTo>
                <a:lnTo>
                  <a:pt x="488633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6"/>
          <p:cNvSpPr/>
          <p:nvPr/>
        </p:nvSpPr>
        <p:spPr>
          <a:xfrm>
            <a:off x="5637240" y="1843087"/>
            <a:ext cx="417803" cy="48359"/>
          </a:xfrm>
          <a:custGeom>
            <a:avLst/>
            <a:gdLst/>
            <a:ahLst/>
            <a:cxnLst/>
            <a:rect l="0" t="0" r="0" b="0"/>
            <a:pathLst>
              <a:path w="417803" h="48359">
                <a:moveTo>
                  <a:pt x="32039" y="0"/>
                </a:moveTo>
                <a:lnTo>
                  <a:pt x="18387" y="4551"/>
                </a:lnTo>
                <a:lnTo>
                  <a:pt x="13413" y="6844"/>
                </a:lnTo>
                <a:lnTo>
                  <a:pt x="9144" y="9325"/>
                </a:lnTo>
                <a:lnTo>
                  <a:pt x="0" y="15600"/>
                </a:lnTo>
                <a:lnTo>
                  <a:pt x="202" y="18020"/>
                </a:lnTo>
                <a:lnTo>
                  <a:pt x="1290" y="21539"/>
                </a:lnTo>
                <a:lnTo>
                  <a:pt x="2967" y="25789"/>
                </a:lnTo>
                <a:lnTo>
                  <a:pt x="5038" y="29575"/>
                </a:lnTo>
                <a:lnTo>
                  <a:pt x="7371" y="33052"/>
                </a:lnTo>
                <a:lnTo>
                  <a:pt x="9879" y="36322"/>
                </a:lnTo>
                <a:lnTo>
                  <a:pt x="12503" y="38502"/>
                </a:lnTo>
                <a:lnTo>
                  <a:pt x="15205" y="39956"/>
                </a:lnTo>
                <a:lnTo>
                  <a:pt x="17960" y="40925"/>
                </a:lnTo>
                <a:lnTo>
                  <a:pt x="26386" y="42289"/>
                </a:lnTo>
                <a:lnTo>
                  <a:pt x="34607" y="42607"/>
                </a:lnTo>
                <a:lnTo>
                  <a:pt x="39466" y="42692"/>
                </a:lnTo>
                <a:lnTo>
                  <a:pt x="44610" y="43702"/>
                </a:lnTo>
                <a:lnTo>
                  <a:pt x="49945" y="45327"/>
                </a:lnTo>
                <a:lnTo>
                  <a:pt x="55407" y="47363"/>
                </a:lnTo>
                <a:lnTo>
                  <a:pt x="61905" y="47768"/>
                </a:lnTo>
                <a:lnTo>
                  <a:pt x="69095" y="47085"/>
                </a:lnTo>
                <a:lnTo>
                  <a:pt x="76746" y="45678"/>
                </a:lnTo>
                <a:lnTo>
                  <a:pt x="84704" y="45692"/>
                </a:lnTo>
                <a:lnTo>
                  <a:pt x="92866" y="46654"/>
                </a:lnTo>
                <a:lnTo>
                  <a:pt x="101166" y="48248"/>
                </a:lnTo>
                <a:lnTo>
                  <a:pt x="108604" y="48358"/>
                </a:lnTo>
                <a:lnTo>
                  <a:pt x="115468" y="47478"/>
                </a:lnTo>
                <a:lnTo>
                  <a:pt x="121948" y="45940"/>
                </a:lnTo>
                <a:lnTo>
                  <a:pt x="130078" y="44914"/>
                </a:lnTo>
                <a:lnTo>
                  <a:pt x="139309" y="44230"/>
                </a:lnTo>
                <a:lnTo>
                  <a:pt x="149273" y="43774"/>
                </a:lnTo>
                <a:lnTo>
                  <a:pt x="158772" y="42518"/>
                </a:lnTo>
                <a:lnTo>
                  <a:pt x="167963" y="40728"/>
                </a:lnTo>
                <a:lnTo>
                  <a:pt x="176947" y="38582"/>
                </a:lnTo>
                <a:lnTo>
                  <a:pt x="196273" y="36199"/>
                </a:lnTo>
                <a:lnTo>
                  <a:pt x="279562" y="28294"/>
                </a:lnTo>
                <a:lnTo>
                  <a:pt x="323977" y="22735"/>
                </a:lnTo>
                <a:lnTo>
                  <a:pt x="340012" y="21824"/>
                </a:lnTo>
                <a:lnTo>
                  <a:pt x="352607" y="22170"/>
                </a:lnTo>
                <a:lnTo>
                  <a:pt x="362908" y="23352"/>
                </a:lnTo>
                <a:lnTo>
                  <a:pt x="371681" y="24141"/>
                </a:lnTo>
                <a:lnTo>
                  <a:pt x="379435" y="24666"/>
                </a:lnTo>
                <a:lnTo>
                  <a:pt x="386509" y="25017"/>
                </a:lnTo>
                <a:lnTo>
                  <a:pt x="392178" y="26203"/>
                </a:lnTo>
                <a:lnTo>
                  <a:pt x="396909" y="27946"/>
                </a:lnTo>
                <a:lnTo>
                  <a:pt x="401016" y="30061"/>
                </a:lnTo>
                <a:lnTo>
                  <a:pt x="404706" y="31471"/>
                </a:lnTo>
                <a:lnTo>
                  <a:pt x="408119" y="32410"/>
                </a:lnTo>
                <a:lnTo>
                  <a:pt x="417802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7"/>
          <p:cNvSpPr/>
          <p:nvPr/>
        </p:nvSpPr>
        <p:spPr>
          <a:xfrm>
            <a:off x="6528316" y="1225867"/>
            <a:ext cx="452557" cy="265336"/>
          </a:xfrm>
          <a:custGeom>
            <a:avLst/>
            <a:gdLst/>
            <a:ahLst/>
            <a:cxnLst/>
            <a:rect l="0" t="0" r="0" b="0"/>
            <a:pathLst>
              <a:path w="452557" h="265336">
                <a:moveTo>
                  <a:pt x="101084" y="0"/>
                </a:moveTo>
                <a:lnTo>
                  <a:pt x="101084" y="19313"/>
                </a:lnTo>
                <a:lnTo>
                  <a:pt x="100132" y="23353"/>
                </a:lnTo>
                <a:lnTo>
                  <a:pt x="98544" y="27951"/>
                </a:lnTo>
                <a:lnTo>
                  <a:pt x="96533" y="32921"/>
                </a:lnTo>
                <a:lnTo>
                  <a:pt x="94299" y="40984"/>
                </a:lnTo>
                <a:lnTo>
                  <a:pt x="92353" y="48695"/>
                </a:lnTo>
                <a:lnTo>
                  <a:pt x="90500" y="53419"/>
                </a:lnTo>
                <a:lnTo>
                  <a:pt x="88313" y="58472"/>
                </a:lnTo>
                <a:lnTo>
                  <a:pt x="85883" y="66628"/>
                </a:lnTo>
                <a:lnTo>
                  <a:pt x="83850" y="74380"/>
                </a:lnTo>
                <a:lnTo>
                  <a:pt x="81975" y="79114"/>
                </a:lnTo>
                <a:lnTo>
                  <a:pt x="79772" y="84175"/>
                </a:lnTo>
                <a:lnTo>
                  <a:pt x="74784" y="92339"/>
                </a:lnTo>
                <a:lnTo>
                  <a:pt x="69392" y="100094"/>
                </a:lnTo>
                <a:lnTo>
                  <a:pt x="66621" y="104830"/>
                </a:lnTo>
                <a:lnTo>
                  <a:pt x="24639" y="179894"/>
                </a:lnTo>
                <a:lnTo>
                  <a:pt x="20592" y="186605"/>
                </a:lnTo>
                <a:lnTo>
                  <a:pt x="16943" y="192031"/>
                </a:lnTo>
                <a:lnTo>
                  <a:pt x="13558" y="196600"/>
                </a:lnTo>
                <a:lnTo>
                  <a:pt x="10348" y="202504"/>
                </a:lnTo>
                <a:lnTo>
                  <a:pt x="7256" y="209298"/>
                </a:lnTo>
                <a:lnTo>
                  <a:pt x="4241" y="216684"/>
                </a:lnTo>
                <a:lnTo>
                  <a:pt x="2232" y="223514"/>
                </a:lnTo>
                <a:lnTo>
                  <a:pt x="893" y="229972"/>
                </a:lnTo>
                <a:lnTo>
                  <a:pt x="0" y="236182"/>
                </a:lnTo>
                <a:lnTo>
                  <a:pt x="1310" y="241275"/>
                </a:lnTo>
                <a:lnTo>
                  <a:pt x="4088" y="245622"/>
                </a:lnTo>
                <a:lnTo>
                  <a:pt x="13132" y="254893"/>
                </a:lnTo>
                <a:lnTo>
                  <a:pt x="23801" y="261050"/>
                </a:lnTo>
                <a:lnTo>
                  <a:pt x="31175" y="263660"/>
                </a:lnTo>
                <a:lnTo>
                  <a:pt x="41438" y="264820"/>
                </a:lnTo>
                <a:lnTo>
                  <a:pt x="50842" y="265129"/>
                </a:lnTo>
                <a:lnTo>
                  <a:pt x="61875" y="265335"/>
                </a:lnTo>
                <a:lnTo>
                  <a:pt x="75897" y="264520"/>
                </a:lnTo>
                <a:lnTo>
                  <a:pt x="91913" y="263024"/>
                </a:lnTo>
                <a:lnTo>
                  <a:pt x="109257" y="261074"/>
                </a:lnTo>
                <a:lnTo>
                  <a:pt x="123677" y="259775"/>
                </a:lnTo>
                <a:lnTo>
                  <a:pt x="136149" y="258908"/>
                </a:lnTo>
                <a:lnTo>
                  <a:pt x="147320" y="258330"/>
                </a:lnTo>
                <a:lnTo>
                  <a:pt x="161436" y="256993"/>
                </a:lnTo>
                <a:lnTo>
                  <a:pt x="194899" y="252966"/>
                </a:lnTo>
                <a:lnTo>
                  <a:pt x="210299" y="251512"/>
                </a:lnTo>
                <a:lnTo>
                  <a:pt x="224377" y="250542"/>
                </a:lnTo>
                <a:lnTo>
                  <a:pt x="249226" y="249465"/>
                </a:lnTo>
                <a:lnTo>
                  <a:pt x="269794" y="248986"/>
                </a:lnTo>
                <a:lnTo>
                  <a:pt x="311321" y="246233"/>
                </a:lnTo>
                <a:lnTo>
                  <a:pt x="358353" y="242787"/>
                </a:lnTo>
                <a:lnTo>
                  <a:pt x="385606" y="241255"/>
                </a:lnTo>
                <a:lnTo>
                  <a:pt x="398397" y="239894"/>
                </a:lnTo>
                <a:lnTo>
                  <a:pt x="411688" y="238035"/>
                </a:lnTo>
                <a:lnTo>
                  <a:pt x="425311" y="235842"/>
                </a:lnTo>
                <a:lnTo>
                  <a:pt x="434393" y="233428"/>
                </a:lnTo>
                <a:lnTo>
                  <a:pt x="440447" y="230866"/>
                </a:lnTo>
                <a:lnTo>
                  <a:pt x="452556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8"/>
          <p:cNvSpPr/>
          <p:nvPr/>
        </p:nvSpPr>
        <p:spPr>
          <a:xfrm>
            <a:off x="6852284" y="1234440"/>
            <a:ext cx="102872" cy="531496"/>
          </a:xfrm>
          <a:custGeom>
            <a:avLst/>
            <a:gdLst/>
            <a:ahLst/>
            <a:cxnLst/>
            <a:rect l="0" t="0" r="0" b="0"/>
            <a:pathLst>
              <a:path w="102872" h="53149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2771" y="11931"/>
                </a:lnTo>
                <a:lnTo>
                  <a:pt x="14229" y="15574"/>
                </a:lnTo>
                <a:lnTo>
                  <a:pt x="21312" y="49652"/>
                </a:lnTo>
                <a:lnTo>
                  <a:pt x="23760" y="65247"/>
                </a:lnTo>
                <a:lnTo>
                  <a:pt x="24413" y="72073"/>
                </a:lnTo>
                <a:lnTo>
                  <a:pt x="24848" y="84244"/>
                </a:lnTo>
                <a:lnTo>
                  <a:pt x="25603" y="157226"/>
                </a:lnTo>
                <a:lnTo>
                  <a:pt x="25685" y="218776"/>
                </a:lnTo>
                <a:lnTo>
                  <a:pt x="27600" y="243005"/>
                </a:lnTo>
                <a:lnTo>
                  <a:pt x="30783" y="267731"/>
                </a:lnTo>
                <a:lnTo>
                  <a:pt x="34810" y="292787"/>
                </a:lnTo>
                <a:lnTo>
                  <a:pt x="37494" y="312349"/>
                </a:lnTo>
                <a:lnTo>
                  <a:pt x="39284" y="328247"/>
                </a:lnTo>
                <a:lnTo>
                  <a:pt x="40477" y="341704"/>
                </a:lnTo>
                <a:lnTo>
                  <a:pt x="42225" y="353532"/>
                </a:lnTo>
                <a:lnTo>
                  <a:pt x="44343" y="364276"/>
                </a:lnTo>
                <a:lnTo>
                  <a:pt x="46707" y="374295"/>
                </a:lnTo>
                <a:lnTo>
                  <a:pt x="54414" y="403208"/>
                </a:lnTo>
                <a:lnTo>
                  <a:pt x="66923" y="449351"/>
                </a:lnTo>
                <a:lnTo>
                  <a:pt x="70332" y="462445"/>
                </a:lnTo>
                <a:lnTo>
                  <a:pt x="73559" y="472126"/>
                </a:lnTo>
                <a:lnTo>
                  <a:pt x="76662" y="479533"/>
                </a:lnTo>
                <a:lnTo>
                  <a:pt x="79683" y="485424"/>
                </a:lnTo>
                <a:lnTo>
                  <a:pt x="81697" y="490303"/>
                </a:lnTo>
                <a:lnTo>
                  <a:pt x="83935" y="498265"/>
                </a:lnTo>
                <a:lnTo>
                  <a:pt x="86437" y="503626"/>
                </a:lnTo>
                <a:lnTo>
                  <a:pt x="90010" y="510058"/>
                </a:lnTo>
                <a:lnTo>
                  <a:pt x="102871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39"/>
          <p:cNvSpPr/>
          <p:nvPr/>
        </p:nvSpPr>
        <p:spPr>
          <a:xfrm>
            <a:off x="6380797" y="1860241"/>
            <a:ext cx="968694" cy="34282"/>
          </a:xfrm>
          <a:custGeom>
            <a:avLst/>
            <a:gdLst/>
            <a:ahLst/>
            <a:cxnLst/>
            <a:rect l="0" t="0" r="0" b="0"/>
            <a:pathLst>
              <a:path w="968694" h="34282">
                <a:moveTo>
                  <a:pt x="0" y="8564"/>
                </a:moveTo>
                <a:lnTo>
                  <a:pt x="18203" y="4013"/>
                </a:lnTo>
                <a:lnTo>
                  <a:pt x="25470" y="2672"/>
                </a:lnTo>
                <a:lnTo>
                  <a:pt x="32221" y="1779"/>
                </a:lnTo>
                <a:lnTo>
                  <a:pt x="57183" y="785"/>
                </a:lnTo>
                <a:lnTo>
                  <a:pt x="258959" y="0"/>
                </a:lnTo>
                <a:lnTo>
                  <a:pt x="276462" y="950"/>
                </a:lnTo>
                <a:lnTo>
                  <a:pt x="321310" y="4545"/>
                </a:lnTo>
                <a:lnTo>
                  <a:pt x="346604" y="5884"/>
                </a:lnTo>
                <a:lnTo>
                  <a:pt x="400109" y="7373"/>
                </a:lnTo>
                <a:lnTo>
                  <a:pt x="422949" y="8722"/>
                </a:lnTo>
                <a:lnTo>
                  <a:pt x="442939" y="10574"/>
                </a:lnTo>
                <a:lnTo>
                  <a:pt x="461028" y="12762"/>
                </a:lnTo>
                <a:lnTo>
                  <a:pt x="477850" y="14220"/>
                </a:lnTo>
                <a:lnTo>
                  <a:pt x="493826" y="15192"/>
                </a:lnTo>
                <a:lnTo>
                  <a:pt x="509240" y="15840"/>
                </a:lnTo>
                <a:lnTo>
                  <a:pt x="628841" y="23724"/>
                </a:lnTo>
                <a:lnTo>
                  <a:pt x="699854" y="28954"/>
                </a:lnTo>
                <a:lnTo>
                  <a:pt x="741842" y="30730"/>
                </a:lnTo>
                <a:lnTo>
                  <a:pt x="901163" y="33580"/>
                </a:lnTo>
                <a:lnTo>
                  <a:pt x="968693" y="34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0"/>
          <p:cNvSpPr/>
          <p:nvPr/>
        </p:nvSpPr>
        <p:spPr>
          <a:xfrm>
            <a:off x="6440804" y="2023514"/>
            <a:ext cx="470942" cy="435099"/>
          </a:xfrm>
          <a:custGeom>
            <a:avLst/>
            <a:gdLst/>
            <a:ahLst/>
            <a:cxnLst/>
            <a:rect l="0" t="0" r="0" b="0"/>
            <a:pathLst>
              <a:path w="470942" h="435099">
                <a:moveTo>
                  <a:pt x="0" y="51031"/>
                </a:moveTo>
                <a:lnTo>
                  <a:pt x="13653" y="41929"/>
                </a:lnTo>
                <a:lnTo>
                  <a:pt x="27976" y="37460"/>
                </a:lnTo>
                <a:lnTo>
                  <a:pt x="35796" y="36269"/>
                </a:lnTo>
                <a:lnTo>
                  <a:pt x="45772" y="33569"/>
                </a:lnTo>
                <a:lnTo>
                  <a:pt x="57185" y="29865"/>
                </a:lnTo>
                <a:lnTo>
                  <a:pt x="69555" y="25490"/>
                </a:lnTo>
                <a:lnTo>
                  <a:pt x="81613" y="21621"/>
                </a:lnTo>
                <a:lnTo>
                  <a:pt x="93461" y="18089"/>
                </a:lnTo>
                <a:lnTo>
                  <a:pt x="105170" y="14782"/>
                </a:lnTo>
                <a:lnTo>
                  <a:pt x="116786" y="12577"/>
                </a:lnTo>
                <a:lnTo>
                  <a:pt x="128340" y="11108"/>
                </a:lnTo>
                <a:lnTo>
                  <a:pt x="225993" y="2664"/>
                </a:lnTo>
                <a:lnTo>
                  <a:pt x="255699" y="959"/>
                </a:lnTo>
                <a:lnTo>
                  <a:pt x="278426" y="202"/>
                </a:lnTo>
                <a:lnTo>
                  <a:pt x="288488" y="0"/>
                </a:lnTo>
                <a:lnTo>
                  <a:pt x="299006" y="1770"/>
                </a:lnTo>
                <a:lnTo>
                  <a:pt x="309828" y="4855"/>
                </a:lnTo>
                <a:lnTo>
                  <a:pt x="320852" y="8817"/>
                </a:lnTo>
                <a:lnTo>
                  <a:pt x="330106" y="12411"/>
                </a:lnTo>
                <a:lnTo>
                  <a:pt x="338181" y="15759"/>
                </a:lnTo>
                <a:lnTo>
                  <a:pt x="351280" y="22019"/>
                </a:lnTo>
                <a:lnTo>
                  <a:pt x="360277" y="27977"/>
                </a:lnTo>
                <a:lnTo>
                  <a:pt x="363058" y="30899"/>
                </a:lnTo>
                <a:lnTo>
                  <a:pt x="364911" y="33799"/>
                </a:lnTo>
                <a:lnTo>
                  <a:pt x="367886" y="40748"/>
                </a:lnTo>
                <a:lnTo>
                  <a:pt x="368402" y="51053"/>
                </a:lnTo>
                <a:lnTo>
                  <a:pt x="367521" y="54855"/>
                </a:lnTo>
                <a:lnTo>
                  <a:pt x="361731" y="65710"/>
                </a:lnTo>
                <a:lnTo>
                  <a:pt x="356667" y="75335"/>
                </a:lnTo>
                <a:lnTo>
                  <a:pt x="348701" y="85963"/>
                </a:lnTo>
                <a:lnTo>
                  <a:pt x="338811" y="96083"/>
                </a:lnTo>
                <a:lnTo>
                  <a:pt x="328065" y="103756"/>
                </a:lnTo>
                <a:lnTo>
                  <a:pt x="316940" y="112882"/>
                </a:lnTo>
                <a:lnTo>
                  <a:pt x="311306" y="117982"/>
                </a:lnTo>
                <a:lnTo>
                  <a:pt x="298977" y="126145"/>
                </a:lnTo>
                <a:lnTo>
                  <a:pt x="282186" y="136349"/>
                </a:lnTo>
                <a:lnTo>
                  <a:pt x="262419" y="147915"/>
                </a:lnTo>
                <a:lnTo>
                  <a:pt x="245432" y="156577"/>
                </a:lnTo>
                <a:lnTo>
                  <a:pt x="230296" y="163305"/>
                </a:lnTo>
                <a:lnTo>
                  <a:pt x="216396" y="168743"/>
                </a:lnTo>
                <a:lnTo>
                  <a:pt x="205224" y="173320"/>
                </a:lnTo>
                <a:lnTo>
                  <a:pt x="195872" y="177324"/>
                </a:lnTo>
                <a:lnTo>
                  <a:pt x="187731" y="180947"/>
                </a:lnTo>
                <a:lnTo>
                  <a:pt x="178494" y="184314"/>
                </a:lnTo>
                <a:lnTo>
                  <a:pt x="168526" y="187511"/>
                </a:lnTo>
                <a:lnTo>
                  <a:pt x="143356" y="194936"/>
                </a:lnTo>
                <a:lnTo>
                  <a:pt x="142243" y="194592"/>
                </a:lnTo>
                <a:lnTo>
                  <a:pt x="142454" y="193411"/>
                </a:lnTo>
                <a:lnTo>
                  <a:pt x="143547" y="191671"/>
                </a:lnTo>
                <a:lnTo>
                  <a:pt x="152381" y="187197"/>
                </a:lnTo>
                <a:lnTo>
                  <a:pt x="165833" y="182986"/>
                </a:lnTo>
                <a:lnTo>
                  <a:pt x="173420" y="181864"/>
                </a:lnTo>
                <a:lnTo>
                  <a:pt x="181336" y="181115"/>
                </a:lnTo>
                <a:lnTo>
                  <a:pt x="207912" y="177743"/>
                </a:lnTo>
                <a:lnTo>
                  <a:pt x="224334" y="175511"/>
                </a:lnTo>
                <a:lnTo>
                  <a:pt x="238138" y="174022"/>
                </a:lnTo>
                <a:lnTo>
                  <a:pt x="250199" y="173030"/>
                </a:lnTo>
                <a:lnTo>
                  <a:pt x="261097" y="172369"/>
                </a:lnTo>
                <a:lnTo>
                  <a:pt x="283366" y="171634"/>
                </a:lnTo>
                <a:lnTo>
                  <a:pt x="294639" y="171438"/>
                </a:lnTo>
                <a:lnTo>
                  <a:pt x="305011" y="172259"/>
                </a:lnTo>
                <a:lnTo>
                  <a:pt x="314783" y="173760"/>
                </a:lnTo>
                <a:lnTo>
                  <a:pt x="324155" y="175713"/>
                </a:lnTo>
                <a:lnTo>
                  <a:pt x="333262" y="177967"/>
                </a:lnTo>
                <a:lnTo>
                  <a:pt x="342189" y="180422"/>
                </a:lnTo>
                <a:lnTo>
                  <a:pt x="350999" y="183012"/>
                </a:lnTo>
                <a:lnTo>
                  <a:pt x="370947" y="188429"/>
                </a:lnTo>
                <a:lnTo>
                  <a:pt x="381601" y="191207"/>
                </a:lnTo>
                <a:lnTo>
                  <a:pt x="390608" y="194011"/>
                </a:lnTo>
                <a:lnTo>
                  <a:pt x="398518" y="196834"/>
                </a:lnTo>
                <a:lnTo>
                  <a:pt x="412386" y="202509"/>
                </a:lnTo>
                <a:lnTo>
                  <a:pt x="424900" y="208207"/>
                </a:lnTo>
                <a:lnTo>
                  <a:pt x="436813" y="216454"/>
                </a:lnTo>
                <a:lnTo>
                  <a:pt x="447504" y="226470"/>
                </a:lnTo>
                <a:lnTo>
                  <a:pt x="455431" y="237271"/>
                </a:lnTo>
                <a:lnTo>
                  <a:pt x="465249" y="249511"/>
                </a:lnTo>
                <a:lnTo>
                  <a:pt x="467329" y="253836"/>
                </a:lnTo>
                <a:lnTo>
                  <a:pt x="469640" y="263721"/>
                </a:lnTo>
                <a:lnTo>
                  <a:pt x="470667" y="274465"/>
                </a:lnTo>
                <a:lnTo>
                  <a:pt x="470941" y="279997"/>
                </a:lnTo>
                <a:lnTo>
                  <a:pt x="468705" y="291223"/>
                </a:lnTo>
                <a:lnTo>
                  <a:pt x="464536" y="302563"/>
                </a:lnTo>
                <a:lnTo>
                  <a:pt x="459508" y="313953"/>
                </a:lnTo>
                <a:lnTo>
                  <a:pt x="451559" y="325365"/>
                </a:lnTo>
                <a:lnTo>
                  <a:pt x="440723" y="336787"/>
                </a:lnTo>
                <a:lnTo>
                  <a:pt x="426383" y="348213"/>
                </a:lnTo>
                <a:lnTo>
                  <a:pt x="416653" y="354880"/>
                </a:lnTo>
                <a:lnTo>
                  <a:pt x="393142" y="369907"/>
                </a:lnTo>
                <a:lnTo>
                  <a:pt x="383062" y="376010"/>
                </a:lnTo>
                <a:lnTo>
                  <a:pt x="374438" y="381031"/>
                </a:lnTo>
                <a:lnTo>
                  <a:pt x="366783" y="385331"/>
                </a:lnTo>
                <a:lnTo>
                  <a:pt x="358822" y="389150"/>
                </a:lnTo>
                <a:lnTo>
                  <a:pt x="350657" y="392649"/>
                </a:lnTo>
                <a:lnTo>
                  <a:pt x="342357" y="395933"/>
                </a:lnTo>
                <a:lnTo>
                  <a:pt x="325513" y="402123"/>
                </a:lnTo>
                <a:lnTo>
                  <a:pt x="291418" y="413858"/>
                </a:lnTo>
                <a:lnTo>
                  <a:pt x="280004" y="416740"/>
                </a:lnTo>
                <a:lnTo>
                  <a:pt x="266679" y="419615"/>
                </a:lnTo>
                <a:lnTo>
                  <a:pt x="252082" y="422483"/>
                </a:lnTo>
                <a:lnTo>
                  <a:pt x="239492" y="425348"/>
                </a:lnTo>
                <a:lnTo>
                  <a:pt x="228242" y="428211"/>
                </a:lnTo>
                <a:lnTo>
                  <a:pt x="217884" y="431072"/>
                </a:lnTo>
                <a:lnTo>
                  <a:pt x="207168" y="432979"/>
                </a:lnTo>
                <a:lnTo>
                  <a:pt x="196215" y="434250"/>
                </a:lnTo>
                <a:lnTo>
                  <a:pt x="185103" y="435098"/>
                </a:lnTo>
                <a:lnTo>
                  <a:pt x="174837" y="434710"/>
                </a:lnTo>
                <a:lnTo>
                  <a:pt x="165136" y="433500"/>
                </a:lnTo>
                <a:lnTo>
                  <a:pt x="155811" y="431740"/>
                </a:lnTo>
                <a:lnTo>
                  <a:pt x="146737" y="429614"/>
                </a:lnTo>
                <a:lnTo>
                  <a:pt x="137830" y="427245"/>
                </a:lnTo>
                <a:lnTo>
                  <a:pt x="129034" y="424713"/>
                </a:lnTo>
                <a:lnTo>
                  <a:pt x="116722" y="421899"/>
                </a:lnTo>
                <a:lnTo>
                  <a:pt x="102871" y="411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1"/>
          <p:cNvSpPr/>
          <p:nvPr/>
        </p:nvSpPr>
        <p:spPr>
          <a:xfrm>
            <a:off x="6980872" y="2023217"/>
            <a:ext cx="376184" cy="454087"/>
          </a:xfrm>
          <a:custGeom>
            <a:avLst/>
            <a:gdLst/>
            <a:ahLst/>
            <a:cxnLst/>
            <a:rect l="0" t="0" r="0" b="0"/>
            <a:pathLst>
              <a:path w="376184" h="454087">
                <a:moveTo>
                  <a:pt x="0" y="17038"/>
                </a:moveTo>
                <a:lnTo>
                  <a:pt x="0" y="12487"/>
                </a:lnTo>
                <a:lnTo>
                  <a:pt x="953" y="11146"/>
                </a:lnTo>
                <a:lnTo>
                  <a:pt x="2540" y="10253"/>
                </a:lnTo>
                <a:lnTo>
                  <a:pt x="6844" y="9259"/>
                </a:lnTo>
                <a:lnTo>
                  <a:pt x="16527" y="7748"/>
                </a:lnTo>
                <a:lnTo>
                  <a:pt x="22448" y="6082"/>
                </a:lnTo>
                <a:lnTo>
                  <a:pt x="29253" y="4019"/>
                </a:lnTo>
                <a:lnTo>
                  <a:pt x="35695" y="2643"/>
                </a:lnTo>
                <a:lnTo>
                  <a:pt x="41894" y="1726"/>
                </a:lnTo>
                <a:lnTo>
                  <a:pt x="47932" y="1115"/>
                </a:lnTo>
                <a:lnTo>
                  <a:pt x="55767" y="708"/>
                </a:lnTo>
                <a:lnTo>
                  <a:pt x="74633" y="255"/>
                </a:lnTo>
                <a:lnTo>
                  <a:pt x="138530" y="0"/>
                </a:lnTo>
                <a:lnTo>
                  <a:pt x="159982" y="917"/>
                </a:lnTo>
                <a:lnTo>
                  <a:pt x="179044" y="2480"/>
                </a:lnTo>
                <a:lnTo>
                  <a:pt x="196515" y="4475"/>
                </a:lnTo>
                <a:lnTo>
                  <a:pt x="210068" y="6758"/>
                </a:lnTo>
                <a:lnTo>
                  <a:pt x="221008" y="9232"/>
                </a:lnTo>
                <a:lnTo>
                  <a:pt x="240148" y="14521"/>
                </a:lnTo>
                <a:lnTo>
                  <a:pt x="261355" y="20047"/>
                </a:lnTo>
                <a:lnTo>
                  <a:pt x="269487" y="22854"/>
                </a:lnTo>
                <a:lnTo>
                  <a:pt x="281062" y="28512"/>
                </a:lnTo>
                <a:lnTo>
                  <a:pt x="289381" y="34202"/>
                </a:lnTo>
                <a:lnTo>
                  <a:pt x="299420" y="42761"/>
                </a:lnTo>
                <a:lnTo>
                  <a:pt x="302483" y="45616"/>
                </a:lnTo>
                <a:lnTo>
                  <a:pt x="304525" y="48473"/>
                </a:lnTo>
                <a:lnTo>
                  <a:pt x="306795" y="54186"/>
                </a:lnTo>
                <a:lnTo>
                  <a:pt x="306448" y="57996"/>
                </a:lnTo>
                <a:lnTo>
                  <a:pt x="303521" y="67309"/>
                </a:lnTo>
                <a:lnTo>
                  <a:pt x="300455" y="71507"/>
                </a:lnTo>
                <a:lnTo>
                  <a:pt x="291968" y="78711"/>
                </a:lnTo>
                <a:lnTo>
                  <a:pt x="285133" y="84823"/>
                </a:lnTo>
                <a:lnTo>
                  <a:pt x="267378" y="101774"/>
                </a:lnTo>
                <a:lnTo>
                  <a:pt x="258262" y="108771"/>
                </a:lnTo>
                <a:lnTo>
                  <a:pt x="249328" y="114388"/>
                </a:lnTo>
                <a:lnTo>
                  <a:pt x="240513" y="119085"/>
                </a:lnTo>
                <a:lnTo>
                  <a:pt x="218020" y="131925"/>
                </a:lnTo>
                <a:lnTo>
                  <a:pt x="205355" y="139349"/>
                </a:lnTo>
                <a:lnTo>
                  <a:pt x="191195" y="146203"/>
                </a:lnTo>
                <a:lnTo>
                  <a:pt x="176041" y="152678"/>
                </a:lnTo>
                <a:lnTo>
                  <a:pt x="115207" y="176757"/>
                </a:lnTo>
                <a:lnTo>
                  <a:pt x="103475" y="181620"/>
                </a:lnTo>
                <a:lnTo>
                  <a:pt x="85359" y="189563"/>
                </a:lnTo>
                <a:lnTo>
                  <a:pt x="77861" y="192062"/>
                </a:lnTo>
                <a:lnTo>
                  <a:pt x="70958" y="193728"/>
                </a:lnTo>
                <a:lnTo>
                  <a:pt x="64450" y="194839"/>
                </a:lnTo>
                <a:lnTo>
                  <a:pt x="54679" y="196073"/>
                </a:lnTo>
                <a:lnTo>
                  <a:pt x="50741" y="196402"/>
                </a:lnTo>
                <a:lnTo>
                  <a:pt x="47162" y="197574"/>
                </a:lnTo>
                <a:lnTo>
                  <a:pt x="39480" y="201869"/>
                </a:lnTo>
                <a:lnTo>
                  <a:pt x="39655" y="201219"/>
                </a:lnTo>
                <a:lnTo>
                  <a:pt x="40724" y="199832"/>
                </a:lnTo>
                <a:lnTo>
                  <a:pt x="52073" y="198292"/>
                </a:lnTo>
                <a:lnTo>
                  <a:pt x="60433" y="197881"/>
                </a:lnTo>
                <a:lnTo>
                  <a:pt x="82421" y="197425"/>
                </a:lnTo>
                <a:lnTo>
                  <a:pt x="183134" y="197081"/>
                </a:lnTo>
                <a:lnTo>
                  <a:pt x="193526" y="198027"/>
                </a:lnTo>
                <a:lnTo>
                  <a:pt x="203313" y="199610"/>
                </a:lnTo>
                <a:lnTo>
                  <a:pt x="212695" y="201617"/>
                </a:lnTo>
                <a:lnTo>
                  <a:pt x="221806" y="203908"/>
                </a:lnTo>
                <a:lnTo>
                  <a:pt x="230738" y="206388"/>
                </a:lnTo>
                <a:lnTo>
                  <a:pt x="248283" y="211683"/>
                </a:lnTo>
                <a:lnTo>
                  <a:pt x="291423" y="225679"/>
                </a:lnTo>
                <a:lnTo>
                  <a:pt x="299057" y="228522"/>
                </a:lnTo>
                <a:lnTo>
                  <a:pt x="306052" y="231370"/>
                </a:lnTo>
                <a:lnTo>
                  <a:pt x="312619" y="234221"/>
                </a:lnTo>
                <a:lnTo>
                  <a:pt x="318903" y="238026"/>
                </a:lnTo>
                <a:lnTo>
                  <a:pt x="324997" y="242469"/>
                </a:lnTo>
                <a:lnTo>
                  <a:pt x="330965" y="247335"/>
                </a:lnTo>
                <a:lnTo>
                  <a:pt x="342676" y="255282"/>
                </a:lnTo>
                <a:lnTo>
                  <a:pt x="348465" y="258734"/>
                </a:lnTo>
                <a:lnTo>
                  <a:pt x="359979" y="270191"/>
                </a:lnTo>
                <a:lnTo>
                  <a:pt x="365716" y="277247"/>
                </a:lnTo>
                <a:lnTo>
                  <a:pt x="372090" y="290166"/>
                </a:lnTo>
                <a:lnTo>
                  <a:pt x="374924" y="303210"/>
                </a:lnTo>
                <a:lnTo>
                  <a:pt x="375679" y="310690"/>
                </a:lnTo>
                <a:lnTo>
                  <a:pt x="376183" y="318533"/>
                </a:lnTo>
                <a:lnTo>
                  <a:pt x="374613" y="326620"/>
                </a:lnTo>
                <a:lnTo>
                  <a:pt x="371662" y="334868"/>
                </a:lnTo>
                <a:lnTo>
                  <a:pt x="367791" y="343225"/>
                </a:lnTo>
                <a:lnTo>
                  <a:pt x="363304" y="350701"/>
                </a:lnTo>
                <a:lnTo>
                  <a:pt x="353238" y="364087"/>
                </a:lnTo>
                <a:lnTo>
                  <a:pt x="342415" y="376387"/>
                </a:lnTo>
                <a:lnTo>
                  <a:pt x="336861" y="382334"/>
                </a:lnTo>
                <a:lnTo>
                  <a:pt x="330302" y="388203"/>
                </a:lnTo>
                <a:lnTo>
                  <a:pt x="323072" y="394021"/>
                </a:lnTo>
                <a:lnTo>
                  <a:pt x="315394" y="399805"/>
                </a:lnTo>
                <a:lnTo>
                  <a:pt x="307418" y="404614"/>
                </a:lnTo>
                <a:lnTo>
                  <a:pt x="299243" y="408772"/>
                </a:lnTo>
                <a:lnTo>
                  <a:pt x="290935" y="412496"/>
                </a:lnTo>
                <a:lnTo>
                  <a:pt x="282539" y="415932"/>
                </a:lnTo>
                <a:lnTo>
                  <a:pt x="274085" y="419174"/>
                </a:lnTo>
                <a:lnTo>
                  <a:pt x="257070" y="425318"/>
                </a:lnTo>
                <a:lnTo>
                  <a:pt x="214299" y="439902"/>
                </a:lnTo>
                <a:lnTo>
                  <a:pt x="201921" y="442775"/>
                </a:lnTo>
                <a:lnTo>
                  <a:pt x="187002" y="445642"/>
                </a:lnTo>
                <a:lnTo>
                  <a:pt x="170388" y="448507"/>
                </a:lnTo>
                <a:lnTo>
                  <a:pt x="157407" y="450416"/>
                </a:lnTo>
                <a:lnTo>
                  <a:pt x="146848" y="451689"/>
                </a:lnTo>
                <a:lnTo>
                  <a:pt x="137904" y="452538"/>
                </a:lnTo>
                <a:lnTo>
                  <a:pt x="129083" y="453104"/>
                </a:lnTo>
                <a:lnTo>
                  <a:pt x="120346" y="453481"/>
                </a:lnTo>
                <a:lnTo>
                  <a:pt x="102064" y="453900"/>
                </a:lnTo>
                <a:lnTo>
                  <a:pt x="81240" y="454086"/>
                </a:lnTo>
                <a:lnTo>
                  <a:pt x="73210" y="453183"/>
                </a:lnTo>
                <a:lnTo>
                  <a:pt x="61748" y="449640"/>
                </a:lnTo>
                <a:lnTo>
                  <a:pt x="50939" y="444891"/>
                </a:lnTo>
                <a:lnTo>
                  <a:pt x="40737" y="440557"/>
                </a:lnTo>
                <a:lnTo>
                  <a:pt x="29638" y="437165"/>
                </a:lnTo>
                <a:lnTo>
                  <a:pt x="23333" y="432996"/>
                </a:lnTo>
                <a:lnTo>
                  <a:pt x="21270" y="430551"/>
                </a:lnTo>
                <a:lnTo>
                  <a:pt x="19895" y="427968"/>
                </a:lnTo>
                <a:lnTo>
                  <a:pt x="17145" y="419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88"/>
          <p:cNvSpPr/>
          <p:nvPr/>
        </p:nvSpPr>
        <p:spPr>
          <a:xfrm>
            <a:off x="1041611" y="1270028"/>
            <a:ext cx="459694" cy="435708"/>
          </a:xfrm>
          <a:custGeom>
            <a:avLst/>
            <a:gdLst/>
            <a:ahLst/>
            <a:cxnLst/>
            <a:rect l="0" t="0" r="0" b="0"/>
            <a:pathLst>
              <a:path w="459694" h="435708">
                <a:moveTo>
                  <a:pt x="409998" y="24419"/>
                </a:moveTo>
                <a:lnTo>
                  <a:pt x="405448" y="24419"/>
                </a:lnTo>
                <a:lnTo>
                  <a:pt x="403154" y="23466"/>
                </a:lnTo>
                <a:lnTo>
                  <a:pt x="395376" y="18528"/>
                </a:lnTo>
                <a:lnTo>
                  <a:pt x="389847" y="17038"/>
                </a:lnTo>
                <a:lnTo>
                  <a:pt x="379135" y="16376"/>
                </a:lnTo>
                <a:lnTo>
                  <a:pt x="372278" y="16200"/>
                </a:lnTo>
                <a:lnTo>
                  <a:pt x="362944" y="15129"/>
                </a:lnTo>
                <a:lnTo>
                  <a:pt x="351959" y="13464"/>
                </a:lnTo>
                <a:lnTo>
                  <a:pt x="339873" y="11400"/>
                </a:lnTo>
                <a:lnTo>
                  <a:pt x="323243" y="10025"/>
                </a:lnTo>
                <a:lnTo>
                  <a:pt x="303584" y="9108"/>
                </a:lnTo>
                <a:lnTo>
                  <a:pt x="281905" y="8497"/>
                </a:lnTo>
                <a:lnTo>
                  <a:pt x="259833" y="7137"/>
                </a:lnTo>
                <a:lnTo>
                  <a:pt x="194267" y="1624"/>
                </a:lnTo>
                <a:lnTo>
                  <a:pt x="174737" y="650"/>
                </a:lnTo>
                <a:lnTo>
                  <a:pt x="156003" y="0"/>
                </a:lnTo>
                <a:lnTo>
                  <a:pt x="143513" y="520"/>
                </a:lnTo>
                <a:lnTo>
                  <a:pt x="135186" y="1819"/>
                </a:lnTo>
                <a:lnTo>
                  <a:pt x="121823" y="6196"/>
                </a:lnTo>
                <a:lnTo>
                  <a:pt x="120726" y="8461"/>
                </a:lnTo>
                <a:lnTo>
                  <a:pt x="119183" y="19796"/>
                </a:lnTo>
                <a:lnTo>
                  <a:pt x="117773" y="31516"/>
                </a:lnTo>
                <a:lnTo>
                  <a:pt x="114068" y="44718"/>
                </a:lnTo>
                <a:lnTo>
                  <a:pt x="111786" y="55031"/>
                </a:lnTo>
                <a:lnTo>
                  <a:pt x="109820" y="63742"/>
                </a:lnTo>
                <a:lnTo>
                  <a:pt x="105771" y="73963"/>
                </a:lnTo>
                <a:lnTo>
                  <a:pt x="103336" y="84856"/>
                </a:lnTo>
                <a:lnTo>
                  <a:pt x="102254" y="97000"/>
                </a:lnTo>
                <a:lnTo>
                  <a:pt x="101965" y="104239"/>
                </a:lnTo>
                <a:lnTo>
                  <a:pt x="101773" y="111922"/>
                </a:lnTo>
                <a:lnTo>
                  <a:pt x="100692" y="118950"/>
                </a:lnTo>
                <a:lnTo>
                  <a:pt x="96952" y="131838"/>
                </a:lnTo>
                <a:lnTo>
                  <a:pt x="90811" y="144609"/>
                </a:lnTo>
                <a:lnTo>
                  <a:pt x="71287" y="181659"/>
                </a:lnTo>
                <a:lnTo>
                  <a:pt x="62271" y="197826"/>
                </a:lnTo>
                <a:lnTo>
                  <a:pt x="54355" y="211461"/>
                </a:lnTo>
                <a:lnTo>
                  <a:pt x="47173" y="223409"/>
                </a:lnTo>
                <a:lnTo>
                  <a:pt x="42385" y="232326"/>
                </a:lnTo>
                <a:lnTo>
                  <a:pt x="37065" y="244775"/>
                </a:lnTo>
                <a:lnTo>
                  <a:pt x="33182" y="254902"/>
                </a:lnTo>
                <a:lnTo>
                  <a:pt x="44723" y="246423"/>
                </a:lnTo>
                <a:lnTo>
                  <a:pt x="54296" y="241197"/>
                </a:lnTo>
                <a:lnTo>
                  <a:pt x="64901" y="235700"/>
                </a:lnTo>
                <a:lnTo>
                  <a:pt x="77063" y="230996"/>
                </a:lnTo>
                <a:lnTo>
                  <a:pt x="113437" y="218148"/>
                </a:lnTo>
                <a:lnTo>
                  <a:pt x="134186" y="211674"/>
                </a:lnTo>
                <a:lnTo>
                  <a:pt x="177560" y="199401"/>
                </a:lnTo>
                <a:lnTo>
                  <a:pt x="201700" y="194414"/>
                </a:lnTo>
                <a:lnTo>
                  <a:pt x="227318" y="190136"/>
                </a:lnTo>
                <a:lnTo>
                  <a:pt x="253921" y="186332"/>
                </a:lnTo>
                <a:lnTo>
                  <a:pt x="274514" y="183796"/>
                </a:lnTo>
                <a:lnTo>
                  <a:pt x="291101" y="182106"/>
                </a:lnTo>
                <a:lnTo>
                  <a:pt x="305016" y="180978"/>
                </a:lnTo>
                <a:lnTo>
                  <a:pt x="317150" y="180227"/>
                </a:lnTo>
                <a:lnTo>
                  <a:pt x="338252" y="179392"/>
                </a:lnTo>
                <a:lnTo>
                  <a:pt x="361647" y="178922"/>
                </a:lnTo>
                <a:lnTo>
                  <a:pt x="369192" y="179808"/>
                </a:lnTo>
                <a:lnTo>
                  <a:pt x="377079" y="181352"/>
                </a:lnTo>
                <a:lnTo>
                  <a:pt x="385194" y="183333"/>
                </a:lnTo>
                <a:lnTo>
                  <a:pt x="399292" y="188075"/>
                </a:lnTo>
                <a:lnTo>
                  <a:pt x="411907" y="193358"/>
                </a:lnTo>
                <a:lnTo>
                  <a:pt x="423864" y="198880"/>
                </a:lnTo>
                <a:lnTo>
                  <a:pt x="436755" y="207345"/>
                </a:lnTo>
                <a:lnTo>
                  <a:pt x="443480" y="215574"/>
                </a:lnTo>
                <a:lnTo>
                  <a:pt x="452622" y="228378"/>
                </a:lnTo>
                <a:lnTo>
                  <a:pt x="455559" y="231829"/>
                </a:lnTo>
                <a:lnTo>
                  <a:pt x="457517" y="236035"/>
                </a:lnTo>
                <a:lnTo>
                  <a:pt x="459693" y="245788"/>
                </a:lnTo>
                <a:lnTo>
                  <a:pt x="459320" y="251056"/>
                </a:lnTo>
                <a:lnTo>
                  <a:pt x="455198" y="267572"/>
                </a:lnTo>
                <a:lnTo>
                  <a:pt x="453900" y="278854"/>
                </a:lnTo>
                <a:lnTo>
                  <a:pt x="451649" y="283578"/>
                </a:lnTo>
                <a:lnTo>
                  <a:pt x="448243" y="287679"/>
                </a:lnTo>
                <a:lnTo>
                  <a:pt x="434348" y="300542"/>
                </a:lnTo>
                <a:lnTo>
                  <a:pt x="412586" y="321955"/>
                </a:lnTo>
                <a:lnTo>
                  <a:pt x="405056" y="326599"/>
                </a:lnTo>
                <a:lnTo>
                  <a:pt x="396226" y="330647"/>
                </a:lnTo>
                <a:lnTo>
                  <a:pt x="386529" y="334299"/>
                </a:lnTo>
                <a:lnTo>
                  <a:pt x="377207" y="338638"/>
                </a:lnTo>
                <a:lnTo>
                  <a:pt x="368135" y="343436"/>
                </a:lnTo>
                <a:lnTo>
                  <a:pt x="359229" y="348539"/>
                </a:lnTo>
                <a:lnTo>
                  <a:pt x="349483" y="352894"/>
                </a:lnTo>
                <a:lnTo>
                  <a:pt x="339175" y="356750"/>
                </a:lnTo>
                <a:lnTo>
                  <a:pt x="328492" y="360273"/>
                </a:lnTo>
                <a:lnTo>
                  <a:pt x="317561" y="363574"/>
                </a:lnTo>
                <a:lnTo>
                  <a:pt x="295255" y="369782"/>
                </a:lnTo>
                <a:lnTo>
                  <a:pt x="283020" y="373723"/>
                </a:lnTo>
                <a:lnTo>
                  <a:pt x="270101" y="378256"/>
                </a:lnTo>
                <a:lnTo>
                  <a:pt x="256726" y="383183"/>
                </a:lnTo>
                <a:lnTo>
                  <a:pt x="239237" y="388373"/>
                </a:lnTo>
                <a:lnTo>
                  <a:pt x="219005" y="393737"/>
                </a:lnTo>
                <a:lnTo>
                  <a:pt x="173665" y="404778"/>
                </a:lnTo>
                <a:lnTo>
                  <a:pt x="105659" y="420751"/>
                </a:lnTo>
                <a:lnTo>
                  <a:pt x="89948" y="424848"/>
                </a:lnTo>
                <a:lnTo>
                  <a:pt x="76616" y="428532"/>
                </a:lnTo>
                <a:lnTo>
                  <a:pt x="63919" y="430987"/>
                </a:lnTo>
                <a:lnTo>
                  <a:pt x="51644" y="432625"/>
                </a:lnTo>
                <a:lnTo>
                  <a:pt x="30702" y="434444"/>
                </a:lnTo>
                <a:lnTo>
                  <a:pt x="10388" y="435707"/>
                </a:lnTo>
                <a:lnTo>
                  <a:pt x="8337" y="434819"/>
                </a:lnTo>
                <a:lnTo>
                  <a:pt x="3517" y="431291"/>
                </a:lnTo>
                <a:lnTo>
                  <a:pt x="1851" y="429017"/>
                </a:lnTo>
                <a:lnTo>
                  <a:pt x="0" y="423950"/>
                </a:lnTo>
                <a:lnTo>
                  <a:pt x="458" y="421266"/>
                </a:lnTo>
                <a:lnTo>
                  <a:pt x="5499" y="412653"/>
                </a:lnTo>
                <a:lnTo>
                  <a:pt x="7091" y="401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89"/>
          <p:cNvSpPr/>
          <p:nvPr/>
        </p:nvSpPr>
        <p:spPr>
          <a:xfrm>
            <a:off x="525779" y="1792965"/>
            <a:ext cx="1448754" cy="110131"/>
          </a:xfrm>
          <a:custGeom>
            <a:avLst/>
            <a:gdLst/>
            <a:ahLst/>
            <a:cxnLst/>
            <a:rect l="0" t="0" r="0" b="0"/>
            <a:pathLst>
              <a:path w="1448754" h="110131">
                <a:moveTo>
                  <a:pt x="0" y="110130"/>
                </a:moveTo>
                <a:lnTo>
                  <a:pt x="38626" y="90817"/>
                </a:lnTo>
                <a:lnTo>
                  <a:pt x="45753" y="88682"/>
                </a:lnTo>
                <a:lnTo>
                  <a:pt x="69437" y="84725"/>
                </a:lnTo>
                <a:lnTo>
                  <a:pt x="77724" y="82716"/>
                </a:lnTo>
                <a:lnTo>
                  <a:pt x="129759" y="68096"/>
                </a:lnTo>
                <a:lnTo>
                  <a:pt x="144609" y="64962"/>
                </a:lnTo>
                <a:lnTo>
                  <a:pt x="158318" y="62873"/>
                </a:lnTo>
                <a:lnTo>
                  <a:pt x="171268" y="61480"/>
                </a:lnTo>
                <a:lnTo>
                  <a:pt x="188474" y="58647"/>
                </a:lnTo>
                <a:lnTo>
                  <a:pt x="257457" y="45557"/>
                </a:lnTo>
                <a:lnTo>
                  <a:pt x="389175" y="23016"/>
                </a:lnTo>
                <a:lnTo>
                  <a:pt x="407088" y="20621"/>
                </a:lnTo>
                <a:lnTo>
                  <a:pt x="439691" y="17961"/>
                </a:lnTo>
                <a:lnTo>
                  <a:pt x="512126" y="11912"/>
                </a:lnTo>
                <a:lnTo>
                  <a:pt x="545252" y="10361"/>
                </a:lnTo>
                <a:lnTo>
                  <a:pt x="985736" y="656"/>
                </a:lnTo>
                <a:lnTo>
                  <a:pt x="1054350" y="0"/>
                </a:lnTo>
                <a:lnTo>
                  <a:pt x="1116285" y="515"/>
                </a:lnTo>
                <a:lnTo>
                  <a:pt x="1318658" y="6183"/>
                </a:lnTo>
                <a:lnTo>
                  <a:pt x="1342021" y="7494"/>
                </a:lnTo>
                <a:lnTo>
                  <a:pt x="1448753" y="158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0"/>
          <p:cNvSpPr/>
          <p:nvPr/>
        </p:nvSpPr>
        <p:spPr>
          <a:xfrm>
            <a:off x="868679" y="1967553"/>
            <a:ext cx="372052" cy="414262"/>
          </a:xfrm>
          <a:custGeom>
            <a:avLst/>
            <a:gdLst/>
            <a:ahLst/>
            <a:cxnLst/>
            <a:rect l="0" t="0" r="0" b="0"/>
            <a:pathLst>
              <a:path w="372052" h="414262">
                <a:moveTo>
                  <a:pt x="0" y="46984"/>
                </a:moveTo>
                <a:lnTo>
                  <a:pt x="9102" y="37882"/>
                </a:lnTo>
                <a:lnTo>
                  <a:pt x="13688" y="35201"/>
                </a:lnTo>
                <a:lnTo>
                  <a:pt x="23864" y="32222"/>
                </a:lnTo>
                <a:lnTo>
                  <a:pt x="32196" y="28358"/>
                </a:lnTo>
                <a:lnTo>
                  <a:pt x="35752" y="25994"/>
                </a:lnTo>
                <a:lnTo>
                  <a:pt x="44782" y="23368"/>
                </a:lnTo>
                <a:lnTo>
                  <a:pt x="56099" y="21248"/>
                </a:lnTo>
                <a:lnTo>
                  <a:pt x="63117" y="19349"/>
                </a:lnTo>
                <a:lnTo>
                  <a:pt x="70653" y="17131"/>
                </a:lnTo>
                <a:lnTo>
                  <a:pt x="77582" y="15652"/>
                </a:lnTo>
                <a:lnTo>
                  <a:pt x="84107" y="14666"/>
                </a:lnTo>
                <a:lnTo>
                  <a:pt x="90361" y="14009"/>
                </a:lnTo>
                <a:lnTo>
                  <a:pt x="96436" y="13570"/>
                </a:lnTo>
                <a:lnTo>
                  <a:pt x="102391" y="13278"/>
                </a:lnTo>
                <a:lnTo>
                  <a:pt x="108266" y="13084"/>
                </a:lnTo>
                <a:lnTo>
                  <a:pt x="116945" y="12001"/>
                </a:lnTo>
                <a:lnTo>
                  <a:pt x="127493" y="10327"/>
                </a:lnTo>
                <a:lnTo>
                  <a:pt x="151914" y="5927"/>
                </a:lnTo>
                <a:lnTo>
                  <a:pt x="178643" y="797"/>
                </a:lnTo>
                <a:lnTo>
                  <a:pt x="189580" y="0"/>
                </a:lnTo>
                <a:lnTo>
                  <a:pt x="198777" y="421"/>
                </a:lnTo>
                <a:lnTo>
                  <a:pt x="206813" y="1655"/>
                </a:lnTo>
                <a:lnTo>
                  <a:pt x="218282" y="3025"/>
                </a:lnTo>
                <a:lnTo>
                  <a:pt x="228460" y="4587"/>
                </a:lnTo>
                <a:lnTo>
                  <a:pt x="235174" y="6337"/>
                </a:lnTo>
                <a:lnTo>
                  <a:pt x="242508" y="8456"/>
                </a:lnTo>
                <a:lnTo>
                  <a:pt x="253197" y="13350"/>
                </a:lnTo>
                <a:lnTo>
                  <a:pt x="257380" y="15989"/>
                </a:lnTo>
                <a:lnTo>
                  <a:pt x="260170" y="18701"/>
                </a:lnTo>
                <a:lnTo>
                  <a:pt x="262029" y="21461"/>
                </a:lnTo>
                <a:lnTo>
                  <a:pt x="264095" y="27068"/>
                </a:lnTo>
                <a:lnTo>
                  <a:pt x="265421" y="38429"/>
                </a:lnTo>
                <a:lnTo>
                  <a:pt x="265530" y="41280"/>
                </a:lnTo>
                <a:lnTo>
                  <a:pt x="264650" y="44134"/>
                </a:lnTo>
                <a:lnTo>
                  <a:pt x="261133" y="49845"/>
                </a:lnTo>
                <a:lnTo>
                  <a:pt x="253854" y="55558"/>
                </a:lnTo>
                <a:lnTo>
                  <a:pt x="243317" y="63177"/>
                </a:lnTo>
                <a:lnTo>
                  <a:pt x="236506" y="69210"/>
                </a:lnTo>
                <a:lnTo>
                  <a:pt x="229109" y="76088"/>
                </a:lnTo>
                <a:lnTo>
                  <a:pt x="222272" y="81627"/>
                </a:lnTo>
                <a:lnTo>
                  <a:pt x="215809" y="86272"/>
                </a:lnTo>
                <a:lnTo>
                  <a:pt x="209595" y="90321"/>
                </a:lnTo>
                <a:lnTo>
                  <a:pt x="203548" y="94925"/>
                </a:lnTo>
                <a:lnTo>
                  <a:pt x="197611" y="99900"/>
                </a:lnTo>
                <a:lnTo>
                  <a:pt x="191748" y="105121"/>
                </a:lnTo>
                <a:lnTo>
                  <a:pt x="184982" y="109555"/>
                </a:lnTo>
                <a:lnTo>
                  <a:pt x="177614" y="113463"/>
                </a:lnTo>
                <a:lnTo>
                  <a:pt x="162760" y="120345"/>
                </a:lnTo>
                <a:lnTo>
                  <a:pt x="131806" y="135444"/>
                </a:lnTo>
                <a:lnTo>
                  <a:pt x="88085" y="157252"/>
                </a:lnTo>
                <a:lnTo>
                  <a:pt x="80631" y="161453"/>
                </a:lnTo>
                <a:lnTo>
                  <a:pt x="69809" y="168662"/>
                </a:lnTo>
                <a:lnTo>
                  <a:pt x="62912" y="173524"/>
                </a:lnTo>
                <a:lnTo>
                  <a:pt x="62896" y="174207"/>
                </a:lnTo>
                <a:lnTo>
                  <a:pt x="63839" y="174662"/>
                </a:lnTo>
                <a:lnTo>
                  <a:pt x="65419" y="174965"/>
                </a:lnTo>
                <a:lnTo>
                  <a:pt x="75998" y="174215"/>
                </a:lnTo>
                <a:lnTo>
                  <a:pt x="113152" y="170841"/>
                </a:lnTo>
                <a:lnTo>
                  <a:pt x="133537" y="169560"/>
                </a:lnTo>
                <a:lnTo>
                  <a:pt x="173968" y="168137"/>
                </a:lnTo>
                <a:lnTo>
                  <a:pt x="216011" y="167336"/>
                </a:lnTo>
                <a:lnTo>
                  <a:pt x="231638" y="168176"/>
                </a:lnTo>
                <a:lnTo>
                  <a:pt x="249675" y="169689"/>
                </a:lnTo>
                <a:lnTo>
                  <a:pt x="269320" y="171650"/>
                </a:lnTo>
                <a:lnTo>
                  <a:pt x="284322" y="173910"/>
                </a:lnTo>
                <a:lnTo>
                  <a:pt x="296228" y="176369"/>
                </a:lnTo>
                <a:lnTo>
                  <a:pt x="306071" y="178960"/>
                </a:lnTo>
                <a:lnTo>
                  <a:pt x="314537" y="181641"/>
                </a:lnTo>
                <a:lnTo>
                  <a:pt x="322087" y="184380"/>
                </a:lnTo>
                <a:lnTo>
                  <a:pt x="329025" y="187159"/>
                </a:lnTo>
                <a:lnTo>
                  <a:pt x="335555" y="190916"/>
                </a:lnTo>
                <a:lnTo>
                  <a:pt x="341813" y="195326"/>
                </a:lnTo>
                <a:lnTo>
                  <a:pt x="352895" y="204354"/>
                </a:lnTo>
                <a:lnTo>
                  <a:pt x="360995" y="211541"/>
                </a:lnTo>
                <a:lnTo>
                  <a:pt x="367770" y="222991"/>
                </a:lnTo>
                <a:lnTo>
                  <a:pt x="370910" y="230044"/>
                </a:lnTo>
                <a:lnTo>
                  <a:pt x="372051" y="238557"/>
                </a:lnTo>
                <a:lnTo>
                  <a:pt x="371859" y="248042"/>
                </a:lnTo>
                <a:lnTo>
                  <a:pt x="370058" y="265883"/>
                </a:lnTo>
                <a:lnTo>
                  <a:pt x="369258" y="276988"/>
                </a:lnTo>
                <a:lnTo>
                  <a:pt x="367140" y="282235"/>
                </a:lnTo>
                <a:lnTo>
                  <a:pt x="359706" y="293145"/>
                </a:lnTo>
                <a:lnTo>
                  <a:pt x="352592" y="304344"/>
                </a:lnTo>
                <a:lnTo>
                  <a:pt x="349362" y="309997"/>
                </a:lnTo>
                <a:lnTo>
                  <a:pt x="344350" y="314719"/>
                </a:lnTo>
                <a:lnTo>
                  <a:pt x="338152" y="318819"/>
                </a:lnTo>
                <a:lnTo>
                  <a:pt x="331162" y="322505"/>
                </a:lnTo>
                <a:lnTo>
                  <a:pt x="310696" y="334220"/>
                </a:lnTo>
                <a:lnTo>
                  <a:pt x="249650" y="369575"/>
                </a:lnTo>
                <a:lnTo>
                  <a:pt x="235014" y="376345"/>
                </a:lnTo>
                <a:lnTo>
                  <a:pt x="222398" y="380858"/>
                </a:lnTo>
                <a:lnTo>
                  <a:pt x="211131" y="383867"/>
                </a:lnTo>
                <a:lnTo>
                  <a:pt x="190991" y="389750"/>
                </a:lnTo>
                <a:lnTo>
                  <a:pt x="181620" y="392652"/>
                </a:lnTo>
                <a:lnTo>
                  <a:pt x="173468" y="395539"/>
                </a:lnTo>
                <a:lnTo>
                  <a:pt x="166128" y="398417"/>
                </a:lnTo>
                <a:lnTo>
                  <a:pt x="159329" y="401287"/>
                </a:lnTo>
                <a:lnTo>
                  <a:pt x="151940" y="403201"/>
                </a:lnTo>
                <a:lnTo>
                  <a:pt x="144156" y="404477"/>
                </a:lnTo>
                <a:lnTo>
                  <a:pt x="136109" y="405328"/>
                </a:lnTo>
                <a:lnTo>
                  <a:pt x="127887" y="406847"/>
                </a:lnTo>
                <a:lnTo>
                  <a:pt x="119548" y="408813"/>
                </a:lnTo>
                <a:lnTo>
                  <a:pt x="111131" y="411076"/>
                </a:lnTo>
                <a:lnTo>
                  <a:pt x="101710" y="412584"/>
                </a:lnTo>
                <a:lnTo>
                  <a:pt x="91620" y="413590"/>
                </a:lnTo>
                <a:lnTo>
                  <a:pt x="81082" y="414261"/>
                </a:lnTo>
                <a:lnTo>
                  <a:pt x="72152" y="413755"/>
                </a:lnTo>
                <a:lnTo>
                  <a:pt x="64294" y="412466"/>
                </a:lnTo>
                <a:lnTo>
                  <a:pt x="57150" y="410653"/>
                </a:lnTo>
                <a:lnTo>
                  <a:pt x="46673" y="408640"/>
                </a:lnTo>
                <a:lnTo>
                  <a:pt x="42545" y="408103"/>
                </a:lnTo>
                <a:lnTo>
                  <a:pt x="39794" y="406792"/>
                </a:lnTo>
                <a:lnTo>
                  <a:pt x="37959" y="404966"/>
                </a:lnTo>
                <a:lnTo>
                  <a:pt x="34969" y="400398"/>
                </a:lnTo>
                <a:lnTo>
                  <a:pt x="27124" y="391457"/>
                </a:lnTo>
                <a:lnTo>
                  <a:pt x="27608" y="389980"/>
                </a:lnTo>
                <a:lnTo>
                  <a:pt x="34290" y="381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1"/>
          <p:cNvSpPr/>
          <p:nvPr/>
        </p:nvSpPr>
        <p:spPr>
          <a:xfrm>
            <a:off x="1346666" y="1980309"/>
            <a:ext cx="207814" cy="399936"/>
          </a:xfrm>
          <a:custGeom>
            <a:avLst/>
            <a:gdLst/>
            <a:ahLst/>
            <a:cxnLst/>
            <a:rect l="0" t="0" r="0" b="0"/>
            <a:pathLst>
              <a:path w="207814" h="399936">
                <a:moveTo>
                  <a:pt x="207813" y="17083"/>
                </a:moveTo>
                <a:lnTo>
                  <a:pt x="198712" y="7981"/>
                </a:lnTo>
                <a:lnTo>
                  <a:pt x="195078" y="5300"/>
                </a:lnTo>
                <a:lnTo>
                  <a:pt x="191703" y="3513"/>
                </a:lnTo>
                <a:lnTo>
                  <a:pt x="185413" y="1527"/>
                </a:lnTo>
                <a:lnTo>
                  <a:pt x="179443" y="644"/>
                </a:lnTo>
                <a:lnTo>
                  <a:pt x="174612" y="409"/>
                </a:lnTo>
                <a:lnTo>
                  <a:pt x="156066" y="78"/>
                </a:lnTo>
                <a:lnTo>
                  <a:pt x="147350" y="0"/>
                </a:lnTo>
                <a:lnTo>
                  <a:pt x="142739" y="932"/>
                </a:lnTo>
                <a:lnTo>
                  <a:pt x="137761" y="2506"/>
                </a:lnTo>
                <a:lnTo>
                  <a:pt x="132537" y="4507"/>
                </a:lnTo>
                <a:lnTo>
                  <a:pt x="127149" y="6794"/>
                </a:lnTo>
                <a:lnTo>
                  <a:pt x="116083" y="11875"/>
                </a:lnTo>
                <a:lnTo>
                  <a:pt x="110465" y="13611"/>
                </a:lnTo>
                <a:lnTo>
                  <a:pt x="104814" y="14768"/>
                </a:lnTo>
                <a:lnTo>
                  <a:pt x="99142" y="15540"/>
                </a:lnTo>
                <a:lnTo>
                  <a:pt x="93456" y="17007"/>
                </a:lnTo>
                <a:lnTo>
                  <a:pt x="87760" y="18937"/>
                </a:lnTo>
                <a:lnTo>
                  <a:pt x="82058" y="21177"/>
                </a:lnTo>
                <a:lnTo>
                  <a:pt x="77304" y="23622"/>
                </a:lnTo>
                <a:lnTo>
                  <a:pt x="73182" y="26205"/>
                </a:lnTo>
                <a:lnTo>
                  <a:pt x="69482" y="28879"/>
                </a:lnTo>
                <a:lnTo>
                  <a:pt x="65110" y="31615"/>
                </a:lnTo>
                <a:lnTo>
                  <a:pt x="60290" y="34391"/>
                </a:lnTo>
                <a:lnTo>
                  <a:pt x="55172" y="37194"/>
                </a:lnTo>
                <a:lnTo>
                  <a:pt x="50808" y="40015"/>
                </a:lnTo>
                <a:lnTo>
                  <a:pt x="46945" y="42849"/>
                </a:lnTo>
                <a:lnTo>
                  <a:pt x="43418" y="45690"/>
                </a:lnTo>
                <a:lnTo>
                  <a:pt x="36959" y="51387"/>
                </a:lnTo>
                <a:lnTo>
                  <a:pt x="33903" y="54240"/>
                </a:lnTo>
                <a:lnTo>
                  <a:pt x="20500" y="67357"/>
                </a:lnTo>
                <a:lnTo>
                  <a:pt x="15026" y="75304"/>
                </a:lnTo>
                <a:lnTo>
                  <a:pt x="10687" y="83917"/>
                </a:lnTo>
                <a:lnTo>
                  <a:pt x="6864" y="90214"/>
                </a:lnTo>
                <a:lnTo>
                  <a:pt x="2409" y="97270"/>
                </a:lnTo>
                <a:lnTo>
                  <a:pt x="392" y="104831"/>
                </a:lnTo>
                <a:lnTo>
                  <a:pt x="0" y="112729"/>
                </a:lnTo>
                <a:lnTo>
                  <a:pt x="691" y="120852"/>
                </a:lnTo>
                <a:lnTo>
                  <a:pt x="2105" y="129125"/>
                </a:lnTo>
                <a:lnTo>
                  <a:pt x="3999" y="137498"/>
                </a:lnTo>
                <a:lnTo>
                  <a:pt x="6215" y="145937"/>
                </a:lnTo>
                <a:lnTo>
                  <a:pt x="9597" y="151563"/>
                </a:lnTo>
                <a:lnTo>
                  <a:pt x="13756" y="155314"/>
                </a:lnTo>
                <a:lnTo>
                  <a:pt x="18435" y="157814"/>
                </a:lnTo>
                <a:lnTo>
                  <a:pt x="22506" y="159482"/>
                </a:lnTo>
                <a:lnTo>
                  <a:pt x="26173" y="160593"/>
                </a:lnTo>
                <a:lnTo>
                  <a:pt x="29570" y="161334"/>
                </a:lnTo>
                <a:lnTo>
                  <a:pt x="34692" y="161828"/>
                </a:lnTo>
                <a:lnTo>
                  <a:pt x="40964" y="162157"/>
                </a:lnTo>
                <a:lnTo>
                  <a:pt x="55553" y="162523"/>
                </a:lnTo>
                <a:lnTo>
                  <a:pt x="71562" y="162685"/>
                </a:lnTo>
                <a:lnTo>
                  <a:pt x="77927" y="161776"/>
                </a:lnTo>
                <a:lnTo>
                  <a:pt x="83122" y="160218"/>
                </a:lnTo>
                <a:lnTo>
                  <a:pt x="87539" y="158226"/>
                </a:lnTo>
                <a:lnTo>
                  <a:pt x="97525" y="153473"/>
                </a:lnTo>
                <a:lnTo>
                  <a:pt x="102856" y="150872"/>
                </a:lnTo>
                <a:lnTo>
                  <a:pt x="108314" y="149138"/>
                </a:lnTo>
                <a:lnTo>
                  <a:pt x="113858" y="147982"/>
                </a:lnTo>
                <a:lnTo>
                  <a:pt x="119459" y="147212"/>
                </a:lnTo>
                <a:lnTo>
                  <a:pt x="125098" y="144793"/>
                </a:lnTo>
                <a:lnTo>
                  <a:pt x="130762" y="141276"/>
                </a:lnTo>
                <a:lnTo>
                  <a:pt x="136444" y="137026"/>
                </a:lnTo>
                <a:lnTo>
                  <a:pt x="141183" y="133240"/>
                </a:lnTo>
                <a:lnTo>
                  <a:pt x="145296" y="129763"/>
                </a:lnTo>
                <a:lnTo>
                  <a:pt x="148990" y="126493"/>
                </a:lnTo>
                <a:lnTo>
                  <a:pt x="158175" y="117780"/>
                </a:lnTo>
                <a:lnTo>
                  <a:pt x="175042" y="101215"/>
                </a:lnTo>
                <a:lnTo>
                  <a:pt x="177394" y="97936"/>
                </a:lnTo>
                <a:lnTo>
                  <a:pt x="183707" y="85830"/>
                </a:lnTo>
                <a:lnTo>
                  <a:pt x="188527" y="79069"/>
                </a:lnTo>
                <a:lnTo>
                  <a:pt x="193844" y="69715"/>
                </a:lnTo>
                <a:lnTo>
                  <a:pt x="196842" y="61748"/>
                </a:lnTo>
                <a:lnTo>
                  <a:pt x="197642" y="58289"/>
                </a:lnTo>
                <a:lnTo>
                  <a:pt x="201070" y="51907"/>
                </a:lnTo>
                <a:lnTo>
                  <a:pt x="206482" y="44599"/>
                </a:lnTo>
                <a:lnTo>
                  <a:pt x="206925" y="44952"/>
                </a:lnTo>
                <a:lnTo>
                  <a:pt x="207419" y="47885"/>
                </a:lnTo>
                <a:lnTo>
                  <a:pt x="207696" y="59441"/>
                </a:lnTo>
                <a:lnTo>
                  <a:pt x="207779" y="74930"/>
                </a:lnTo>
                <a:lnTo>
                  <a:pt x="206838" y="79460"/>
                </a:lnTo>
                <a:lnTo>
                  <a:pt x="201915" y="91339"/>
                </a:lnTo>
                <a:lnTo>
                  <a:pt x="200429" y="101203"/>
                </a:lnTo>
                <a:lnTo>
                  <a:pt x="202309" y="111937"/>
                </a:lnTo>
                <a:lnTo>
                  <a:pt x="205367" y="123058"/>
                </a:lnTo>
                <a:lnTo>
                  <a:pt x="206726" y="134350"/>
                </a:lnTo>
                <a:lnTo>
                  <a:pt x="207330" y="166039"/>
                </a:lnTo>
                <a:lnTo>
                  <a:pt x="207491" y="187825"/>
                </a:lnTo>
                <a:lnTo>
                  <a:pt x="206646" y="204253"/>
                </a:lnTo>
                <a:lnTo>
                  <a:pt x="205130" y="217111"/>
                </a:lnTo>
                <a:lnTo>
                  <a:pt x="203167" y="227588"/>
                </a:lnTo>
                <a:lnTo>
                  <a:pt x="201858" y="237429"/>
                </a:lnTo>
                <a:lnTo>
                  <a:pt x="200986" y="246848"/>
                </a:lnTo>
                <a:lnTo>
                  <a:pt x="200404" y="255985"/>
                </a:lnTo>
                <a:lnTo>
                  <a:pt x="199758" y="271217"/>
                </a:lnTo>
                <a:lnTo>
                  <a:pt x="199471" y="287194"/>
                </a:lnTo>
                <a:lnTo>
                  <a:pt x="199343" y="310170"/>
                </a:lnTo>
                <a:lnTo>
                  <a:pt x="198357" y="320107"/>
                </a:lnTo>
                <a:lnTo>
                  <a:pt x="196746" y="328636"/>
                </a:lnTo>
                <a:lnTo>
                  <a:pt x="194721" y="336228"/>
                </a:lnTo>
                <a:lnTo>
                  <a:pt x="193370" y="343194"/>
                </a:lnTo>
                <a:lnTo>
                  <a:pt x="192469" y="349743"/>
                </a:lnTo>
                <a:lnTo>
                  <a:pt x="191869" y="356014"/>
                </a:lnTo>
                <a:lnTo>
                  <a:pt x="188662" y="365521"/>
                </a:lnTo>
                <a:lnTo>
                  <a:pt x="185014" y="372922"/>
                </a:lnTo>
                <a:lnTo>
                  <a:pt x="182008" y="383396"/>
                </a:lnTo>
                <a:lnTo>
                  <a:pt x="177929" y="392931"/>
                </a:lnTo>
                <a:lnTo>
                  <a:pt x="174829" y="399908"/>
                </a:lnTo>
                <a:lnTo>
                  <a:pt x="174394" y="399935"/>
                </a:lnTo>
                <a:lnTo>
                  <a:pt x="174104" y="399000"/>
                </a:lnTo>
                <a:lnTo>
                  <a:pt x="173910" y="397424"/>
                </a:lnTo>
                <a:lnTo>
                  <a:pt x="174734" y="395421"/>
                </a:lnTo>
                <a:lnTo>
                  <a:pt x="176235" y="393134"/>
                </a:lnTo>
                <a:lnTo>
                  <a:pt x="182096" y="385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2"/>
          <p:cNvSpPr/>
          <p:nvPr/>
        </p:nvSpPr>
        <p:spPr>
          <a:xfrm>
            <a:off x="2305684" y="1709921"/>
            <a:ext cx="80180" cy="70346"/>
          </a:xfrm>
          <a:custGeom>
            <a:avLst/>
            <a:gdLst/>
            <a:ahLst/>
            <a:cxnLst/>
            <a:rect l="0" t="0" r="0" b="0"/>
            <a:pathLst>
              <a:path w="80180" h="70346">
                <a:moveTo>
                  <a:pt x="37466" y="13151"/>
                </a:moveTo>
                <a:lnTo>
                  <a:pt x="32915" y="22253"/>
                </a:lnTo>
                <a:lnTo>
                  <a:pt x="31574" y="28744"/>
                </a:lnTo>
                <a:lnTo>
                  <a:pt x="30680" y="36881"/>
                </a:lnTo>
                <a:lnTo>
                  <a:pt x="29687" y="53225"/>
                </a:lnTo>
                <a:lnTo>
                  <a:pt x="29246" y="63664"/>
                </a:lnTo>
                <a:lnTo>
                  <a:pt x="30081" y="66829"/>
                </a:lnTo>
                <a:lnTo>
                  <a:pt x="31590" y="68939"/>
                </a:lnTo>
                <a:lnTo>
                  <a:pt x="33548" y="70345"/>
                </a:lnTo>
                <a:lnTo>
                  <a:pt x="35806" y="70331"/>
                </a:lnTo>
                <a:lnTo>
                  <a:pt x="38265" y="69368"/>
                </a:lnTo>
                <a:lnTo>
                  <a:pt x="40856" y="67774"/>
                </a:lnTo>
                <a:lnTo>
                  <a:pt x="43536" y="66712"/>
                </a:lnTo>
                <a:lnTo>
                  <a:pt x="46275" y="66003"/>
                </a:lnTo>
                <a:lnTo>
                  <a:pt x="49053" y="65531"/>
                </a:lnTo>
                <a:lnTo>
                  <a:pt x="51858" y="64263"/>
                </a:lnTo>
                <a:lnTo>
                  <a:pt x="54681" y="62466"/>
                </a:lnTo>
                <a:lnTo>
                  <a:pt x="57515" y="60315"/>
                </a:lnTo>
                <a:lnTo>
                  <a:pt x="60357" y="56976"/>
                </a:lnTo>
                <a:lnTo>
                  <a:pt x="63204" y="52845"/>
                </a:lnTo>
                <a:lnTo>
                  <a:pt x="66054" y="48186"/>
                </a:lnTo>
                <a:lnTo>
                  <a:pt x="68907" y="43175"/>
                </a:lnTo>
                <a:lnTo>
                  <a:pt x="74617" y="32528"/>
                </a:lnTo>
                <a:lnTo>
                  <a:pt x="76521" y="27974"/>
                </a:lnTo>
                <a:lnTo>
                  <a:pt x="77790" y="23985"/>
                </a:lnTo>
                <a:lnTo>
                  <a:pt x="78636" y="20374"/>
                </a:lnTo>
                <a:lnTo>
                  <a:pt x="79200" y="17014"/>
                </a:lnTo>
                <a:lnTo>
                  <a:pt x="79576" y="13821"/>
                </a:lnTo>
                <a:lnTo>
                  <a:pt x="80179" y="6404"/>
                </a:lnTo>
                <a:lnTo>
                  <a:pt x="79277" y="4843"/>
                </a:lnTo>
                <a:lnTo>
                  <a:pt x="77722" y="2850"/>
                </a:lnTo>
                <a:lnTo>
                  <a:pt x="75733" y="569"/>
                </a:lnTo>
                <a:lnTo>
                  <a:pt x="73455" y="0"/>
                </a:lnTo>
                <a:lnTo>
                  <a:pt x="70983" y="574"/>
                </a:lnTo>
                <a:lnTo>
                  <a:pt x="68383" y="1909"/>
                </a:lnTo>
                <a:lnTo>
                  <a:pt x="64745" y="2799"/>
                </a:lnTo>
                <a:lnTo>
                  <a:pt x="60414" y="3392"/>
                </a:lnTo>
                <a:lnTo>
                  <a:pt x="55622" y="3787"/>
                </a:lnTo>
                <a:lnTo>
                  <a:pt x="51475" y="5004"/>
                </a:lnTo>
                <a:lnTo>
                  <a:pt x="47758" y="6767"/>
                </a:lnTo>
                <a:lnTo>
                  <a:pt x="44327" y="8895"/>
                </a:lnTo>
                <a:lnTo>
                  <a:pt x="40135" y="11266"/>
                </a:lnTo>
                <a:lnTo>
                  <a:pt x="30397" y="16441"/>
                </a:lnTo>
                <a:lnTo>
                  <a:pt x="27038" y="19154"/>
                </a:lnTo>
                <a:lnTo>
                  <a:pt x="24799" y="21916"/>
                </a:lnTo>
                <a:lnTo>
                  <a:pt x="23306" y="24709"/>
                </a:lnTo>
                <a:lnTo>
                  <a:pt x="20406" y="27524"/>
                </a:lnTo>
                <a:lnTo>
                  <a:pt x="16567" y="30353"/>
                </a:lnTo>
                <a:lnTo>
                  <a:pt x="12103" y="33191"/>
                </a:lnTo>
                <a:lnTo>
                  <a:pt x="8175" y="36989"/>
                </a:lnTo>
                <a:lnTo>
                  <a:pt x="4604" y="41425"/>
                </a:lnTo>
                <a:lnTo>
                  <a:pt x="1270" y="46288"/>
                </a:lnTo>
                <a:lnTo>
                  <a:pt x="0" y="49530"/>
                </a:lnTo>
                <a:lnTo>
                  <a:pt x="106" y="51691"/>
                </a:lnTo>
                <a:lnTo>
                  <a:pt x="1129" y="53132"/>
                </a:lnTo>
                <a:lnTo>
                  <a:pt x="2764" y="54093"/>
                </a:lnTo>
                <a:lnTo>
                  <a:pt x="4806" y="54733"/>
                </a:lnTo>
                <a:lnTo>
                  <a:pt x="7120" y="55160"/>
                </a:lnTo>
                <a:lnTo>
                  <a:pt x="9615" y="55444"/>
                </a:lnTo>
                <a:lnTo>
                  <a:pt x="12231" y="55634"/>
                </a:lnTo>
                <a:lnTo>
                  <a:pt x="14928" y="55761"/>
                </a:lnTo>
                <a:lnTo>
                  <a:pt x="18630" y="54892"/>
                </a:lnTo>
                <a:lnTo>
                  <a:pt x="23004" y="53361"/>
                </a:lnTo>
                <a:lnTo>
                  <a:pt x="27824" y="51388"/>
                </a:lnTo>
                <a:lnTo>
                  <a:pt x="31990" y="49120"/>
                </a:lnTo>
                <a:lnTo>
                  <a:pt x="35720" y="46655"/>
                </a:lnTo>
                <a:lnTo>
                  <a:pt x="39160" y="44060"/>
                </a:lnTo>
                <a:lnTo>
                  <a:pt x="42405" y="42329"/>
                </a:lnTo>
                <a:lnTo>
                  <a:pt x="45521" y="41176"/>
                </a:lnTo>
                <a:lnTo>
                  <a:pt x="48551" y="40407"/>
                </a:lnTo>
                <a:lnTo>
                  <a:pt x="50571" y="38942"/>
                </a:lnTo>
                <a:lnTo>
                  <a:pt x="51917" y="37012"/>
                </a:lnTo>
                <a:lnTo>
                  <a:pt x="52815" y="34773"/>
                </a:lnTo>
                <a:lnTo>
                  <a:pt x="54366" y="32329"/>
                </a:lnTo>
                <a:lnTo>
                  <a:pt x="56353" y="29746"/>
                </a:lnTo>
                <a:lnTo>
                  <a:pt x="61834" y="23308"/>
                </a:lnTo>
                <a:lnTo>
                  <a:pt x="62284" y="21827"/>
                </a:lnTo>
                <a:lnTo>
                  <a:pt x="62583" y="19888"/>
                </a:lnTo>
                <a:lnTo>
                  <a:pt x="63005" y="15147"/>
                </a:lnTo>
                <a:lnTo>
                  <a:pt x="54610" y="4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3"/>
          <p:cNvSpPr/>
          <p:nvPr/>
        </p:nvSpPr>
        <p:spPr>
          <a:xfrm>
            <a:off x="2884571" y="1071597"/>
            <a:ext cx="426865" cy="428591"/>
          </a:xfrm>
          <a:custGeom>
            <a:avLst/>
            <a:gdLst/>
            <a:ahLst/>
            <a:cxnLst/>
            <a:rect l="0" t="0" r="0" b="0"/>
            <a:pathLst>
              <a:path w="426865" h="428591">
                <a:moveTo>
                  <a:pt x="127233" y="59972"/>
                </a:moveTo>
                <a:lnTo>
                  <a:pt x="127233" y="46320"/>
                </a:lnTo>
                <a:lnTo>
                  <a:pt x="128186" y="41346"/>
                </a:lnTo>
                <a:lnTo>
                  <a:pt x="131784" y="33279"/>
                </a:lnTo>
                <a:lnTo>
                  <a:pt x="139099" y="26519"/>
                </a:lnTo>
                <a:lnTo>
                  <a:pt x="148699" y="20339"/>
                </a:lnTo>
                <a:lnTo>
                  <a:pt x="159317" y="14418"/>
                </a:lnTo>
                <a:lnTo>
                  <a:pt x="170385" y="11151"/>
                </a:lnTo>
                <a:lnTo>
                  <a:pt x="182607" y="8747"/>
                </a:lnTo>
                <a:lnTo>
                  <a:pt x="189867" y="6772"/>
                </a:lnTo>
                <a:lnTo>
                  <a:pt x="197564" y="4503"/>
                </a:lnTo>
                <a:lnTo>
                  <a:pt x="208411" y="2990"/>
                </a:lnTo>
                <a:lnTo>
                  <a:pt x="221356" y="1982"/>
                </a:lnTo>
                <a:lnTo>
                  <a:pt x="248124" y="861"/>
                </a:lnTo>
                <a:lnTo>
                  <a:pt x="279258" y="231"/>
                </a:lnTo>
                <a:lnTo>
                  <a:pt x="333202" y="0"/>
                </a:lnTo>
                <a:lnTo>
                  <a:pt x="342651" y="941"/>
                </a:lnTo>
                <a:lnTo>
                  <a:pt x="355690" y="4526"/>
                </a:lnTo>
                <a:lnTo>
                  <a:pt x="367200" y="9295"/>
                </a:lnTo>
                <a:lnTo>
                  <a:pt x="377713" y="14589"/>
                </a:lnTo>
                <a:lnTo>
                  <a:pt x="389939" y="22925"/>
                </a:lnTo>
                <a:lnTo>
                  <a:pt x="399884" y="28584"/>
                </a:lnTo>
                <a:lnTo>
                  <a:pt x="408114" y="36815"/>
                </a:lnTo>
                <a:lnTo>
                  <a:pt x="413994" y="45870"/>
                </a:lnTo>
                <a:lnTo>
                  <a:pt x="418257" y="57276"/>
                </a:lnTo>
                <a:lnTo>
                  <a:pt x="422630" y="67029"/>
                </a:lnTo>
                <a:lnTo>
                  <a:pt x="425208" y="77714"/>
                </a:lnTo>
                <a:lnTo>
                  <a:pt x="425896" y="83230"/>
                </a:lnTo>
                <a:lnTo>
                  <a:pt x="426354" y="91670"/>
                </a:lnTo>
                <a:lnTo>
                  <a:pt x="426864" y="113748"/>
                </a:lnTo>
                <a:lnTo>
                  <a:pt x="426047" y="123445"/>
                </a:lnTo>
                <a:lnTo>
                  <a:pt x="424550" y="131815"/>
                </a:lnTo>
                <a:lnTo>
                  <a:pt x="422600" y="139300"/>
                </a:lnTo>
                <a:lnTo>
                  <a:pt x="420347" y="147148"/>
                </a:lnTo>
                <a:lnTo>
                  <a:pt x="415303" y="163487"/>
                </a:lnTo>
                <a:lnTo>
                  <a:pt x="412625" y="170892"/>
                </a:lnTo>
                <a:lnTo>
                  <a:pt x="407109" y="184200"/>
                </a:lnTo>
                <a:lnTo>
                  <a:pt x="403352" y="191368"/>
                </a:lnTo>
                <a:lnTo>
                  <a:pt x="398942" y="199005"/>
                </a:lnTo>
                <a:lnTo>
                  <a:pt x="394098" y="206953"/>
                </a:lnTo>
                <a:lnTo>
                  <a:pt x="388963" y="214157"/>
                </a:lnTo>
                <a:lnTo>
                  <a:pt x="372635" y="234350"/>
                </a:lnTo>
                <a:lnTo>
                  <a:pt x="367034" y="241947"/>
                </a:lnTo>
                <a:lnTo>
                  <a:pt x="361395" y="249869"/>
                </a:lnTo>
                <a:lnTo>
                  <a:pt x="355732" y="257055"/>
                </a:lnTo>
                <a:lnTo>
                  <a:pt x="344358" y="270120"/>
                </a:lnTo>
                <a:lnTo>
                  <a:pt x="337706" y="276271"/>
                </a:lnTo>
                <a:lnTo>
                  <a:pt x="330413" y="282276"/>
                </a:lnTo>
                <a:lnTo>
                  <a:pt x="322694" y="288185"/>
                </a:lnTo>
                <a:lnTo>
                  <a:pt x="313738" y="294029"/>
                </a:lnTo>
                <a:lnTo>
                  <a:pt x="303957" y="299830"/>
                </a:lnTo>
                <a:lnTo>
                  <a:pt x="293627" y="305603"/>
                </a:lnTo>
                <a:lnTo>
                  <a:pt x="284835" y="311356"/>
                </a:lnTo>
                <a:lnTo>
                  <a:pt x="277069" y="317097"/>
                </a:lnTo>
                <a:lnTo>
                  <a:pt x="269986" y="322829"/>
                </a:lnTo>
                <a:lnTo>
                  <a:pt x="262407" y="328555"/>
                </a:lnTo>
                <a:lnTo>
                  <a:pt x="246365" y="339998"/>
                </a:lnTo>
                <a:lnTo>
                  <a:pt x="238087" y="344763"/>
                </a:lnTo>
                <a:lnTo>
                  <a:pt x="229711" y="348893"/>
                </a:lnTo>
                <a:lnTo>
                  <a:pt x="221269" y="352599"/>
                </a:lnTo>
                <a:lnTo>
                  <a:pt x="212784" y="356022"/>
                </a:lnTo>
                <a:lnTo>
                  <a:pt x="195736" y="362365"/>
                </a:lnTo>
                <a:lnTo>
                  <a:pt x="187189" y="366342"/>
                </a:lnTo>
                <a:lnTo>
                  <a:pt x="178634" y="370899"/>
                </a:lnTo>
                <a:lnTo>
                  <a:pt x="170073" y="375842"/>
                </a:lnTo>
                <a:lnTo>
                  <a:pt x="158651" y="381042"/>
                </a:lnTo>
                <a:lnTo>
                  <a:pt x="145321" y="386414"/>
                </a:lnTo>
                <a:lnTo>
                  <a:pt x="130719" y="391900"/>
                </a:lnTo>
                <a:lnTo>
                  <a:pt x="118127" y="395558"/>
                </a:lnTo>
                <a:lnTo>
                  <a:pt x="106875" y="397996"/>
                </a:lnTo>
                <a:lnTo>
                  <a:pt x="96516" y="399622"/>
                </a:lnTo>
                <a:lnTo>
                  <a:pt x="87705" y="400705"/>
                </a:lnTo>
                <a:lnTo>
                  <a:pt x="79926" y="401428"/>
                </a:lnTo>
                <a:lnTo>
                  <a:pt x="72835" y="401909"/>
                </a:lnTo>
                <a:lnTo>
                  <a:pt x="59876" y="402444"/>
                </a:lnTo>
                <a:lnTo>
                  <a:pt x="41871" y="402746"/>
                </a:lnTo>
                <a:lnTo>
                  <a:pt x="23271" y="402848"/>
                </a:lnTo>
                <a:lnTo>
                  <a:pt x="19825" y="401903"/>
                </a:lnTo>
                <a:lnTo>
                  <a:pt x="13456" y="398314"/>
                </a:lnTo>
                <a:lnTo>
                  <a:pt x="11377" y="396024"/>
                </a:lnTo>
                <a:lnTo>
                  <a:pt x="9991" y="393544"/>
                </a:lnTo>
                <a:lnTo>
                  <a:pt x="9067" y="390939"/>
                </a:lnTo>
                <a:lnTo>
                  <a:pt x="5500" y="385504"/>
                </a:lnTo>
                <a:lnTo>
                  <a:pt x="3215" y="382721"/>
                </a:lnTo>
                <a:lnTo>
                  <a:pt x="1692" y="379913"/>
                </a:lnTo>
                <a:lnTo>
                  <a:pt x="0" y="374253"/>
                </a:lnTo>
                <a:lnTo>
                  <a:pt x="1454" y="370458"/>
                </a:lnTo>
                <a:lnTo>
                  <a:pt x="8149" y="361161"/>
                </a:lnTo>
                <a:lnTo>
                  <a:pt x="20014" y="350679"/>
                </a:lnTo>
                <a:lnTo>
                  <a:pt x="27179" y="345217"/>
                </a:lnTo>
                <a:lnTo>
                  <a:pt x="40220" y="336608"/>
                </a:lnTo>
                <a:lnTo>
                  <a:pt x="53318" y="329607"/>
                </a:lnTo>
                <a:lnTo>
                  <a:pt x="60812" y="326406"/>
                </a:lnTo>
                <a:lnTo>
                  <a:pt x="68665" y="323320"/>
                </a:lnTo>
                <a:lnTo>
                  <a:pt x="75805" y="320310"/>
                </a:lnTo>
                <a:lnTo>
                  <a:pt x="88819" y="314426"/>
                </a:lnTo>
                <a:lnTo>
                  <a:pt x="95909" y="312475"/>
                </a:lnTo>
                <a:lnTo>
                  <a:pt x="103493" y="311175"/>
                </a:lnTo>
                <a:lnTo>
                  <a:pt x="111406" y="310308"/>
                </a:lnTo>
                <a:lnTo>
                  <a:pt x="122397" y="309731"/>
                </a:lnTo>
                <a:lnTo>
                  <a:pt x="149849" y="309089"/>
                </a:lnTo>
                <a:lnTo>
                  <a:pt x="204553" y="308620"/>
                </a:lnTo>
                <a:lnTo>
                  <a:pt x="212117" y="309558"/>
                </a:lnTo>
                <a:lnTo>
                  <a:pt x="219065" y="311135"/>
                </a:lnTo>
                <a:lnTo>
                  <a:pt x="231865" y="315428"/>
                </a:lnTo>
                <a:lnTo>
                  <a:pt x="243904" y="320511"/>
                </a:lnTo>
                <a:lnTo>
                  <a:pt x="255605" y="328485"/>
                </a:lnTo>
                <a:lnTo>
                  <a:pt x="267155" y="337426"/>
                </a:lnTo>
                <a:lnTo>
                  <a:pt x="278638" y="344575"/>
                </a:lnTo>
                <a:lnTo>
                  <a:pt x="291263" y="353955"/>
                </a:lnTo>
                <a:lnTo>
                  <a:pt x="300465" y="364939"/>
                </a:lnTo>
                <a:lnTo>
                  <a:pt x="309953" y="377441"/>
                </a:lnTo>
                <a:lnTo>
                  <a:pt x="320649" y="389834"/>
                </a:lnTo>
                <a:lnTo>
                  <a:pt x="332797" y="402555"/>
                </a:lnTo>
                <a:lnTo>
                  <a:pt x="335713" y="405518"/>
                </a:lnTo>
                <a:lnTo>
                  <a:pt x="337657" y="408446"/>
                </a:lnTo>
                <a:lnTo>
                  <a:pt x="339818" y="414240"/>
                </a:lnTo>
                <a:lnTo>
                  <a:pt x="341346" y="416166"/>
                </a:lnTo>
                <a:lnTo>
                  <a:pt x="343318" y="417450"/>
                </a:lnTo>
                <a:lnTo>
                  <a:pt x="345585" y="418306"/>
                </a:lnTo>
                <a:lnTo>
                  <a:pt x="347096" y="419829"/>
                </a:lnTo>
                <a:lnTo>
                  <a:pt x="348103" y="421797"/>
                </a:lnTo>
                <a:lnTo>
                  <a:pt x="350118" y="42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94"/>
          <p:cNvSpPr/>
          <p:nvPr/>
        </p:nvSpPr>
        <p:spPr>
          <a:xfrm>
            <a:off x="3414712" y="1045844"/>
            <a:ext cx="385579" cy="385764"/>
          </a:xfrm>
          <a:custGeom>
            <a:avLst/>
            <a:gdLst/>
            <a:ahLst/>
            <a:cxnLst/>
            <a:rect l="0" t="0" r="0" b="0"/>
            <a:pathLst>
              <a:path w="385579" h="385764">
                <a:moveTo>
                  <a:pt x="171450" y="0"/>
                </a:moveTo>
                <a:lnTo>
                  <a:pt x="157797" y="13653"/>
                </a:lnTo>
                <a:lnTo>
                  <a:pt x="148555" y="25436"/>
                </a:lnTo>
                <a:lnTo>
                  <a:pt x="141272" y="37023"/>
                </a:lnTo>
                <a:lnTo>
                  <a:pt x="134860" y="48522"/>
                </a:lnTo>
                <a:lnTo>
                  <a:pt x="126295" y="57443"/>
                </a:lnTo>
                <a:lnTo>
                  <a:pt x="121345" y="61156"/>
                </a:lnTo>
                <a:lnTo>
                  <a:pt x="110763" y="72901"/>
                </a:lnTo>
                <a:lnTo>
                  <a:pt x="105275" y="80033"/>
                </a:lnTo>
                <a:lnTo>
                  <a:pt x="99711" y="86693"/>
                </a:lnTo>
                <a:lnTo>
                  <a:pt x="94097" y="93038"/>
                </a:lnTo>
                <a:lnTo>
                  <a:pt x="88448" y="99173"/>
                </a:lnTo>
                <a:lnTo>
                  <a:pt x="79633" y="111070"/>
                </a:lnTo>
                <a:lnTo>
                  <a:pt x="75948" y="116909"/>
                </a:lnTo>
                <a:lnTo>
                  <a:pt x="70635" y="124612"/>
                </a:lnTo>
                <a:lnTo>
                  <a:pt x="57111" y="143331"/>
                </a:lnTo>
                <a:lnTo>
                  <a:pt x="51409" y="154609"/>
                </a:lnTo>
                <a:lnTo>
                  <a:pt x="46655" y="166890"/>
                </a:lnTo>
                <a:lnTo>
                  <a:pt x="42533" y="179841"/>
                </a:lnTo>
                <a:lnTo>
                  <a:pt x="35414" y="204389"/>
                </a:lnTo>
                <a:lnTo>
                  <a:pt x="32182" y="216270"/>
                </a:lnTo>
                <a:lnTo>
                  <a:pt x="29075" y="226095"/>
                </a:lnTo>
                <a:lnTo>
                  <a:pt x="26050" y="234550"/>
                </a:lnTo>
                <a:lnTo>
                  <a:pt x="23082" y="242092"/>
                </a:lnTo>
                <a:lnTo>
                  <a:pt x="21103" y="249025"/>
                </a:lnTo>
                <a:lnTo>
                  <a:pt x="19784" y="255552"/>
                </a:lnTo>
                <a:lnTo>
                  <a:pt x="18904" y="261808"/>
                </a:lnTo>
                <a:lnTo>
                  <a:pt x="19270" y="269789"/>
                </a:lnTo>
                <a:lnTo>
                  <a:pt x="20467" y="278919"/>
                </a:lnTo>
                <a:lnTo>
                  <a:pt x="22217" y="288816"/>
                </a:lnTo>
                <a:lnTo>
                  <a:pt x="24336" y="296367"/>
                </a:lnTo>
                <a:lnTo>
                  <a:pt x="29232" y="307296"/>
                </a:lnTo>
                <a:lnTo>
                  <a:pt x="34728" y="315354"/>
                </a:lnTo>
                <a:lnTo>
                  <a:pt x="42202" y="325489"/>
                </a:lnTo>
                <a:lnTo>
                  <a:pt x="50995" y="337008"/>
                </a:lnTo>
                <a:lnTo>
                  <a:pt x="57809" y="345640"/>
                </a:lnTo>
                <a:lnTo>
                  <a:pt x="63304" y="352347"/>
                </a:lnTo>
                <a:lnTo>
                  <a:pt x="67920" y="357770"/>
                </a:lnTo>
                <a:lnTo>
                  <a:pt x="72903" y="361386"/>
                </a:lnTo>
                <a:lnTo>
                  <a:pt x="83519" y="365404"/>
                </a:lnTo>
                <a:lnTo>
                  <a:pt x="104756" y="372217"/>
                </a:lnTo>
                <a:lnTo>
                  <a:pt x="111747" y="373874"/>
                </a:lnTo>
                <a:lnTo>
                  <a:pt x="118313" y="374980"/>
                </a:lnTo>
                <a:lnTo>
                  <a:pt x="124595" y="375717"/>
                </a:lnTo>
                <a:lnTo>
                  <a:pt x="131641" y="377161"/>
                </a:lnTo>
                <a:lnTo>
                  <a:pt x="139196" y="379076"/>
                </a:lnTo>
                <a:lnTo>
                  <a:pt x="147090" y="381305"/>
                </a:lnTo>
                <a:lnTo>
                  <a:pt x="155210" y="381838"/>
                </a:lnTo>
                <a:lnTo>
                  <a:pt x="163481" y="381242"/>
                </a:lnTo>
                <a:lnTo>
                  <a:pt x="171852" y="379891"/>
                </a:lnTo>
                <a:lnTo>
                  <a:pt x="183148" y="378991"/>
                </a:lnTo>
                <a:lnTo>
                  <a:pt x="196393" y="378391"/>
                </a:lnTo>
                <a:lnTo>
                  <a:pt x="210939" y="377991"/>
                </a:lnTo>
                <a:lnTo>
                  <a:pt x="226351" y="376772"/>
                </a:lnTo>
                <a:lnTo>
                  <a:pt x="242341" y="375006"/>
                </a:lnTo>
                <a:lnTo>
                  <a:pt x="258715" y="372877"/>
                </a:lnTo>
                <a:lnTo>
                  <a:pt x="271537" y="370505"/>
                </a:lnTo>
                <a:lnTo>
                  <a:pt x="281990" y="367971"/>
                </a:lnTo>
                <a:lnTo>
                  <a:pt x="299636" y="362615"/>
                </a:lnTo>
                <a:lnTo>
                  <a:pt x="317004" y="357060"/>
                </a:lnTo>
                <a:lnTo>
                  <a:pt x="324683" y="354245"/>
                </a:lnTo>
                <a:lnTo>
                  <a:pt x="331708" y="351416"/>
                </a:lnTo>
                <a:lnTo>
                  <a:pt x="343641" y="345733"/>
                </a:lnTo>
                <a:lnTo>
                  <a:pt x="352119" y="340032"/>
                </a:lnTo>
                <a:lnTo>
                  <a:pt x="361603" y="331783"/>
                </a:lnTo>
                <a:lnTo>
                  <a:pt x="375112" y="318969"/>
                </a:lnTo>
                <a:lnTo>
                  <a:pt x="378662" y="315516"/>
                </a:lnTo>
                <a:lnTo>
                  <a:pt x="381029" y="312262"/>
                </a:lnTo>
                <a:lnTo>
                  <a:pt x="383659" y="306106"/>
                </a:lnTo>
                <a:lnTo>
                  <a:pt x="385139" y="297285"/>
                </a:lnTo>
                <a:lnTo>
                  <a:pt x="385578" y="288639"/>
                </a:lnTo>
                <a:lnTo>
                  <a:pt x="383734" y="285771"/>
                </a:lnTo>
                <a:lnTo>
                  <a:pt x="372990" y="277184"/>
                </a:lnTo>
                <a:lnTo>
                  <a:pt x="362399" y="268607"/>
                </a:lnTo>
                <a:lnTo>
                  <a:pt x="352837" y="262891"/>
                </a:lnTo>
                <a:lnTo>
                  <a:pt x="346667" y="260986"/>
                </a:lnTo>
                <a:lnTo>
                  <a:pt x="339696" y="259716"/>
                </a:lnTo>
                <a:lnTo>
                  <a:pt x="332192" y="258869"/>
                </a:lnTo>
                <a:lnTo>
                  <a:pt x="325284" y="258304"/>
                </a:lnTo>
                <a:lnTo>
                  <a:pt x="318773" y="257928"/>
                </a:lnTo>
                <a:lnTo>
                  <a:pt x="312528" y="257677"/>
                </a:lnTo>
                <a:lnTo>
                  <a:pt x="297969" y="257399"/>
                </a:lnTo>
                <a:lnTo>
                  <a:pt x="269890" y="257220"/>
                </a:lnTo>
                <a:lnTo>
                  <a:pt x="261842" y="258157"/>
                </a:lnTo>
                <a:lnTo>
                  <a:pt x="252666" y="259735"/>
                </a:lnTo>
                <a:lnTo>
                  <a:pt x="242739" y="261739"/>
                </a:lnTo>
                <a:lnTo>
                  <a:pt x="233264" y="264028"/>
                </a:lnTo>
                <a:lnTo>
                  <a:pt x="224089" y="266506"/>
                </a:lnTo>
                <a:lnTo>
                  <a:pt x="206275" y="271800"/>
                </a:lnTo>
                <a:lnTo>
                  <a:pt x="176371" y="281088"/>
                </a:lnTo>
                <a:lnTo>
                  <a:pt x="118624" y="298270"/>
                </a:lnTo>
                <a:lnTo>
                  <a:pt x="107657" y="301717"/>
                </a:lnTo>
                <a:lnTo>
                  <a:pt x="98441" y="305920"/>
                </a:lnTo>
                <a:lnTo>
                  <a:pt x="90393" y="310627"/>
                </a:lnTo>
                <a:lnTo>
                  <a:pt x="83122" y="315670"/>
                </a:lnTo>
                <a:lnTo>
                  <a:pt x="75417" y="319984"/>
                </a:lnTo>
                <a:lnTo>
                  <a:pt x="67423" y="323813"/>
                </a:lnTo>
                <a:lnTo>
                  <a:pt x="59236" y="327318"/>
                </a:lnTo>
                <a:lnTo>
                  <a:pt x="52826" y="331560"/>
                </a:lnTo>
                <a:lnTo>
                  <a:pt x="38300" y="345679"/>
                </a:lnTo>
                <a:lnTo>
                  <a:pt x="23307" y="356318"/>
                </a:lnTo>
                <a:lnTo>
                  <a:pt x="12409" y="365503"/>
                </a:lnTo>
                <a:lnTo>
                  <a:pt x="6150" y="371361"/>
                </a:lnTo>
                <a:lnTo>
                  <a:pt x="4100" y="374257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95"/>
          <p:cNvSpPr/>
          <p:nvPr/>
        </p:nvSpPr>
        <p:spPr>
          <a:xfrm>
            <a:off x="2651759" y="1586021"/>
            <a:ext cx="1611632" cy="94190"/>
          </a:xfrm>
          <a:custGeom>
            <a:avLst/>
            <a:gdLst/>
            <a:ahLst/>
            <a:cxnLst/>
            <a:rect l="0" t="0" r="0" b="0"/>
            <a:pathLst>
              <a:path w="1611632" h="94190">
                <a:moveTo>
                  <a:pt x="0" y="94189"/>
                </a:moveTo>
                <a:lnTo>
                  <a:pt x="13653" y="89638"/>
                </a:lnTo>
                <a:lnTo>
                  <a:pt x="19580" y="87345"/>
                </a:lnTo>
                <a:lnTo>
                  <a:pt x="25436" y="84864"/>
                </a:lnTo>
                <a:lnTo>
                  <a:pt x="31245" y="82257"/>
                </a:lnTo>
                <a:lnTo>
                  <a:pt x="37975" y="79567"/>
                </a:lnTo>
                <a:lnTo>
                  <a:pt x="53073" y="74037"/>
                </a:lnTo>
                <a:lnTo>
                  <a:pt x="60147" y="72182"/>
                </a:lnTo>
                <a:lnTo>
                  <a:pt x="81110" y="68618"/>
                </a:lnTo>
                <a:lnTo>
                  <a:pt x="159648" y="52133"/>
                </a:lnTo>
                <a:lnTo>
                  <a:pt x="183584" y="48054"/>
                </a:lnTo>
                <a:lnTo>
                  <a:pt x="233041" y="40982"/>
                </a:lnTo>
                <a:lnTo>
                  <a:pt x="330831" y="28681"/>
                </a:lnTo>
                <a:lnTo>
                  <a:pt x="367699" y="22846"/>
                </a:lnTo>
                <a:lnTo>
                  <a:pt x="388960" y="19957"/>
                </a:lnTo>
                <a:lnTo>
                  <a:pt x="437984" y="14207"/>
                </a:lnTo>
                <a:lnTo>
                  <a:pt x="459630" y="12292"/>
                </a:lnTo>
                <a:lnTo>
                  <a:pt x="496380" y="10165"/>
                </a:lnTo>
                <a:lnTo>
                  <a:pt x="531129" y="9220"/>
                </a:lnTo>
                <a:lnTo>
                  <a:pt x="588482" y="7847"/>
                </a:lnTo>
                <a:lnTo>
                  <a:pt x="828631" y="1127"/>
                </a:lnTo>
                <a:lnTo>
                  <a:pt x="962159" y="0"/>
                </a:lnTo>
                <a:lnTo>
                  <a:pt x="987197" y="916"/>
                </a:lnTo>
                <a:lnTo>
                  <a:pt x="1071331" y="5804"/>
                </a:lnTo>
                <a:lnTo>
                  <a:pt x="1115275" y="7281"/>
                </a:lnTo>
                <a:lnTo>
                  <a:pt x="1172145" y="8113"/>
                </a:lnTo>
                <a:lnTo>
                  <a:pt x="1220406" y="10848"/>
                </a:lnTo>
                <a:lnTo>
                  <a:pt x="1354964" y="20365"/>
                </a:lnTo>
                <a:lnTo>
                  <a:pt x="1384322" y="23065"/>
                </a:lnTo>
                <a:lnTo>
                  <a:pt x="1407704" y="25818"/>
                </a:lnTo>
                <a:lnTo>
                  <a:pt x="1427102" y="28606"/>
                </a:lnTo>
                <a:lnTo>
                  <a:pt x="1453369" y="31417"/>
                </a:lnTo>
                <a:lnTo>
                  <a:pt x="1518115" y="37080"/>
                </a:lnTo>
                <a:lnTo>
                  <a:pt x="1541667" y="39924"/>
                </a:lnTo>
                <a:lnTo>
                  <a:pt x="1558320" y="42772"/>
                </a:lnTo>
                <a:lnTo>
                  <a:pt x="1570375" y="45623"/>
                </a:lnTo>
                <a:lnTo>
                  <a:pt x="1579365" y="47524"/>
                </a:lnTo>
                <a:lnTo>
                  <a:pt x="1596567" y="50200"/>
                </a:lnTo>
                <a:lnTo>
                  <a:pt x="1611631" y="513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6"/>
          <p:cNvSpPr/>
          <p:nvPr/>
        </p:nvSpPr>
        <p:spPr>
          <a:xfrm>
            <a:off x="2831782" y="1748831"/>
            <a:ext cx="364623" cy="411440"/>
          </a:xfrm>
          <a:custGeom>
            <a:avLst/>
            <a:gdLst/>
            <a:ahLst/>
            <a:cxnLst/>
            <a:rect l="0" t="0" r="0" b="0"/>
            <a:pathLst>
              <a:path w="364623" h="411440">
                <a:moveTo>
                  <a:pt x="0" y="59966"/>
                </a:moveTo>
                <a:lnTo>
                  <a:pt x="13652" y="59966"/>
                </a:lnTo>
                <a:lnTo>
                  <a:pt x="19579" y="59014"/>
                </a:lnTo>
                <a:lnTo>
                  <a:pt x="25435" y="57426"/>
                </a:lnTo>
                <a:lnTo>
                  <a:pt x="31244" y="55415"/>
                </a:lnTo>
                <a:lnTo>
                  <a:pt x="39880" y="53122"/>
                </a:lnTo>
                <a:lnTo>
                  <a:pt x="136953" y="31116"/>
                </a:lnTo>
                <a:lnTo>
                  <a:pt x="151309" y="27397"/>
                </a:lnTo>
                <a:lnTo>
                  <a:pt x="163738" y="23966"/>
                </a:lnTo>
                <a:lnTo>
                  <a:pt x="174881" y="21679"/>
                </a:lnTo>
                <a:lnTo>
                  <a:pt x="185168" y="20154"/>
                </a:lnTo>
                <a:lnTo>
                  <a:pt x="194882" y="19137"/>
                </a:lnTo>
                <a:lnTo>
                  <a:pt x="204216" y="17507"/>
                </a:lnTo>
                <a:lnTo>
                  <a:pt x="213297" y="15467"/>
                </a:lnTo>
                <a:lnTo>
                  <a:pt x="222208" y="13155"/>
                </a:lnTo>
                <a:lnTo>
                  <a:pt x="230054" y="10661"/>
                </a:lnTo>
                <a:lnTo>
                  <a:pt x="237189" y="8046"/>
                </a:lnTo>
                <a:lnTo>
                  <a:pt x="243851" y="5350"/>
                </a:lnTo>
                <a:lnTo>
                  <a:pt x="251150" y="3553"/>
                </a:lnTo>
                <a:lnTo>
                  <a:pt x="258873" y="2355"/>
                </a:lnTo>
                <a:lnTo>
                  <a:pt x="266880" y="1556"/>
                </a:lnTo>
                <a:lnTo>
                  <a:pt x="276027" y="1024"/>
                </a:lnTo>
                <a:lnTo>
                  <a:pt x="296351" y="432"/>
                </a:lnTo>
                <a:lnTo>
                  <a:pt x="320864" y="52"/>
                </a:lnTo>
                <a:lnTo>
                  <a:pt x="331836" y="0"/>
                </a:lnTo>
                <a:lnTo>
                  <a:pt x="336477" y="939"/>
                </a:lnTo>
                <a:lnTo>
                  <a:pt x="344173" y="4522"/>
                </a:lnTo>
                <a:lnTo>
                  <a:pt x="353860" y="11894"/>
                </a:lnTo>
                <a:lnTo>
                  <a:pt x="355922" y="14583"/>
                </a:lnTo>
                <a:lnTo>
                  <a:pt x="359776" y="24823"/>
                </a:lnTo>
                <a:lnTo>
                  <a:pt x="364053" y="37680"/>
                </a:lnTo>
                <a:lnTo>
                  <a:pt x="364622" y="43203"/>
                </a:lnTo>
                <a:lnTo>
                  <a:pt x="364049" y="47838"/>
                </a:lnTo>
                <a:lnTo>
                  <a:pt x="362714" y="51881"/>
                </a:lnTo>
                <a:lnTo>
                  <a:pt x="353611" y="74153"/>
                </a:lnTo>
                <a:lnTo>
                  <a:pt x="347183" y="89426"/>
                </a:lnTo>
                <a:lnTo>
                  <a:pt x="338136" y="106276"/>
                </a:lnTo>
                <a:lnTo>
                  <a:pt x="327341" y="124177"/>
                </a:lnTo>
                <a:lnTo>
                  <a:pt x="275798" y="205365"/>
                </a:lnTo>
                <a:lnTo>
                  <a:pt x="265780" y="222621"/>
                </a:lnTo>
                <a:lnTo>
                  <a:pt x="258149" y="236983"/>
                </a:lnTo>
                <a:lnTo>
                  <a:pt x="252110" y="249415"/>
                </a:lnTo>
                <a:lnTo>
                  <a:pt x="244273" y="264370"/>
                </a:lnTo>
                <a:lnTo>
                  <a:pt x="207016" y="332864"/>
                </a:lnTo>
                <a:lnTo>
                  <a:pt x="201545" y="345719"/>
                </a:lnTo>
                <a:lnTo>
                  <a:pt x="199113" y="355560"/>
                </a:lnTo>
                <a:lnTo>
                  <a:pt x="198032" y="366284"/>
                </a:lnTo>
                <a:lnTo>
                  <a:pt x="195012" y="377400"/>
                </a:lnTo>
                <a:lnTo>
                  <a:pt x="191447" y="387738"/>
                </a:lnTo>
                <a:lnTo>
                  <a:pt x="189440" y="398913"/>
                </a:lnTo>
                <a:lnTo>
                  <a:pt x="188595" y="411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97"/>
          <p:cNvSpPr/>
          <p:nvPr/>
        </p:nvSpPr>
        <p:spPr>
          <a:xfrm>
            <a:off x="3328987" y="1740217"/>
            <a:ext cx="478205" cy="394299"/>
          </a:xfrm>
          <a:custGeom>
            <a:avLst/>
            <a:gdLst/>
            <a:ahLst/>
            <a:cxnLst/>
            <a:rect l="0" t="0" r="0" b="0"/>
            <a:pathLst>
              <a:path w="478205" h="394299">
                <a:moveTo>
                  <a:pt x="308610" y="0"/>
                </a:moveTo>
                <a:lnTo>
                  <a:pt x="304059" y="0"/>
                </a:lnTo>
                <a:lnTo>
                  <a:pt x="301766" y="953"/>
                </a:lnTo>
                <a:lnTo>
                  <a:pt x="296678" y="4551"/>
                </a:lnTo>
                <a:lnTo>
                  <a:pt x="293036" y="5891"/>
                </a:lnTo>
                <a:lnTo>
                  <a:pt x="278807" y="7778"/>
                </a:lnTo>
                <a:lnTo>
                  <a:pt x="268059" y="8220"/>
                </a:lnTo>
                <a:lnTo>
                  <a:pt x="119675" y="774"/>
                </a:lnTo>
                <a:lnTo>
                  <a:pt x="90455" y="153"/>
                </a:lnTo>
                <a:lnTo>
                  <a:pt x="79780" y="30"/>
                </a:lnTo>
                <a:lnTo>
                  <a:pt x="78904" y="973"/>
                </a:lnTo>
                <a:lnTo>
                  <a:pt x="78320" y="2553"/>
                </a:lnTo>
                <a:lnTo>
                  <a:pt x="77931" y="4560"/>
                </a:lnTo>
                <a:lnTo>
                  <a:pt x="80039" y="11869"/>
                </a:lnTo>
                <a:lnTo>
                  <a:pt x="81934" y="16485"/>
                </a:lnTo>
                <a:lnTo>
                  <a:pt x="82245" y="20515"/>
                </a:lnTo>
                <a:lnTo>
                  <a:pt x="81500" y="24154"/>
                </a:lnTo>
                <a:lnTo>
                  <a:pt x="80051" y="27533"/>
                </a:lnTo>
                <a:lnTo>
                  <a:pt x="78441" y="36367"/>
                </a:lnTo>
                <a:lnTo>
                  <a:pt x="77725" y="45691"/>
                </a:lnTo>
                <a:lnTo>
                  <a:pt x="77407" y="53009"/>
                </a:lnTo>
                <a:lnTo>
                  <a:pt x="74726" y="64517"/>
                </a:lnTo>
                <a:lnTo>
                  <a:pt x="72677" y="71586"/>
                </a:lnTo>
                <a:lnTo>
                  <a:pt x="62781" y="99761"/>
                </a:lnTo>
                <a:lnTo>
                  <a:pt x="56142" y="117943"/>
                </a:lnTo>
                <a:lnTo>
                  <a:pt x="51715" y="131016"/>
                </a:lnTo>
                <a:lnTo>
                  <a:pt x="48764" y="140684"/>
                </a:lnTo>
                <a:lnTo>
                  <a:pt x="44028" y="158494"/>
                </a:lnTo>
                <a:lnTo>
                  <a:pt x="44592" y="159955"/>
                </a:lnTo>
                <a:lnTo>
                  <a:pt x="45921" y="160929"/>
                </a:lnTo>
                <a:lnTo>
                  <a:pt x="49937" y="162012"/>
                </a:lnTo>
                <a:lnTo>
                  <a:pt x="54897" y="162493"/>
                </a:lnTo>
                <a:lnTo>
                  <a:pt x="57553" y="161669"/>
                </a:lnTo>
                <a:lnTo>
                  <a:pt x="76041" y="150912"/>
                </a:lnTo>
                <a:lnTo>
                  <a:pt x="84032" y="147281"/>
                </a:lnTo>
                <a:lnTo>
                  <a:pt x="105610" y="138166"/>
                </a:lnTo>
                <a:lnTo>
                  <a:pt x="117079" y="134020"/>
                </a:lnTo>
                <a:lnTo>
                  <a:pt x="128536" y="130305"/>
                </a:lnTo>
                <a:lnTo>
                  <a:pt x="139983" y="126875"/>
                </a:lnTo>
                <a:lnTo>
                  <a:pt x="150472" y="124588"/>
                </a:lnTo>
                <a:lnTo>
                  <a:pt x="160322" y="123064"/>
                </a:lnTo>
                <a:lnTo>
                  <a:pt x="169746" y="122048"/>
                </a:lnTo>
                <a:lnTo>
                  <a:pt x="178887" y="120418"/>
                </a:lnTo>
                <a:lnTo>
                  <a:pt x="187838" y="118378"/>
                </a:lnTo>
                <a:lnTo>
                  <a:pt x="196662" y="116066"/>
                </a:lnTo>
                <a:lnTo>
                  <a:pt x="206356" y="114525"/>
                </a:lnTo>
                <a:lnTo>
                  <a:pt x="216628" y="113498"/>
                </a:lnTo>
                <a:lnTo>
                  <a:pt x="227286" y="112813"/>
                </a:lnTo>
                <a:lnTo>
                  <a:pt x="238202" y="112356"/>
                </a:lnTo>
                <a:lnTo>
                  <a:pt x="260490" y="111849"/>
                </a:lnTo>
                <a:lnTo>
                  <a:pt x="294458" y="111563"/>
                </a:lnTo>
                <a:lnTo>
                  <a:pt x="304890" y="112475"/>
                </a:lnTo>
                <a:lnTo>
                  <a:pt x="314703" y="114036"/>
                </a:lnTo>
                <a:lnTo>
                  <a:pt x="324102" y="116029"/>
                </a:lnTo>
                <a:lnTo>
                  <a:pt x="334178" y="117358"/>
                </a:lnTo>
                <a:lnTo>
                  <a:pt x="344705" y="118243"/>
                </a:lnTo>
                <a:lnTo>
                  <a:pt x="355534" y="118834"/>
                </a:lnTo>
                <a:lnTo>
                  <a:pt x="365610" y="120180"/>
                </a:lnTo>
                <a:lnTo>
                  <a:pt x="375185" y="122030"/>
                </a:lnTo>
                <a:lnTo>
                  <a:pt x="384426" y="124216"/>
                </a:lnTo>
                <a:lnTo>
                  <a:pt x="393444" y="126626"/>
                </a:lnTo>
                <a:lnTo>
                  <a:pt x="411084" y="131843"/>
                </a:lnTo>
                <a:lnTo>
                  <a:pt x="425909" y="139877"/>
                </a:lnTo>
                <a:lnTo>
                  <a:pt x="438848" y="148845"/>
                </a:lnTo>
                <a:lnTo>
                  <a:pt x="450949" y="156006"/>
                </a:lnTo>
                <a:lnTo>
                  <a:pt x="460137" y="164903"/>
                </a:lnTo>
                <a:lnTo>
                  <a:pt x="463920" y="169943"/>
                </a:lnTo>
                <a:lnTo>
                  <a:pt x="467396" y="178065"/>
                </a:lnTo>
                <a:lnTo>
                  <a:pt x="470664" y="188243"/>
                </a:lnTo>
                <a:lnTo>
                  <a:pt x="473796" y="199790"/>
                </a:lnTo>
                <a:lnTo>
                  <a:pt x="475884" y="209394"/>
                </a:lnTo>
                <a:lnTo>
                  <a:pt x="477276" y="217701"/>
                </a:lnTo>
                <a:lnTo>
                  <a:pt x="478204" y="225144"/>
                </a:lnTo>
                <a:lnTo>
                  <a:pt x="477870" y="232011"/>
                </a:lnTo>
                <a:lnTo>
                  <a:pt x="476695" y="238494"/>
                </a:lnTo>
                <a:lnTo>
                  <a:pt x="474959" y="244721"/>
                </a:lnTo>
                <a:lnTo>
                  <a:pt x="471897" y="251730"/>
                </a:lnTo>
                <a:lnTo>
                  <a:pt x="467951" y="259260"/>
                </a:lnTo>
                <a:lnTo>
                  <a:pt x="463415" y="267137"/>
                </a:lnTo>
                <a:lnTo>
                  <a:pt x="458485" y="274294"/>
                </a:lnTo>
                <a:lnTo>
                  <a:pt x="453294" y="280970"/>
                </a:lnTo>
                <a:lnTo>
                  <a:pt x="447929" y="287326"/>
                </a:lnTo>
                <a:lnTo>
                  <a:pt x="436887" y="299468"/>
                </a:lnTo>
                <a:lnTo>
                  <a:pt x="424677" y="311214"/>
                </a:lnTo>
                <a:lnTo>
                  <a:pt x="417421" y="317014"/>
                </a:lnTo>
                <a:lnTo>
                  <a:pt x="409726" y="322785"/>
                </a:lnTo>
                <a:lnTo>
                  <a:pt x="401737" y="327585"/>
                </a:lnTo>
                <a:lnTo>
                  <a:pt x="393555" y="331738"/>
                </a:lnTo>
                <a:lnTo>
                  <a:pt x="385242" y="335458"/>
                </a:lnTo>
                <a:lnTo>
                  <a:pt x="337137" y="358898"/>
                </a:lnTo>
                <a:lnTo>
                  <a:pt x="320961" y="365948"/>
                </a:lnTo>
                <a:lnTo>
                  <a:pt x="306366" y="371600"/>
                </a:lnTo>
                <a:lnTo>
                  <a:pt x="292826" y="376321"/>
                </a:lnTo>
                <a:lnTo>
                  <a:pt x="279990" y="379468"/>
                </a:lnTo>
                <a:lnTo>
                  <a:pt x="267623" y="381566"/>
                </a:lnTo>
                <a:lnTo>
                  <a:pt x="255568" y="382965"/>
                </a:lnTo>
                <a:lnTo>
                  <a:pt x="242769" y="384850"/>
                </a:lnTo>
                <a:lnTo>
                  <a:pt x="215847" y="389484"/>
                </a:lnTo>
                <a:lnTo>
                  <a:pt x="202953" y="391101"/>
                </a:lnTo>
                <a:lnTo>
                  <a:pt x="190547" y="392179"/>
                </a:lnTo>
                <a:lnTo>
                  <a:pt x="178466" y="392898"/>
                </a:lnTo>
                <a:lnTo>
                  <a:pt x="144723" y="393696"/>
                </a:lnTo>
                <a:lnTo>
                  <a:pt x="60764" y="394298"/>
                </a:lnTo>
                <a:lnTo>
                  <a:pt x="52892" y="393358"/>
                </a:lnTo>
                <a:lnTo>
                  <a:pt x="39065" y="389773"/>
                </a:lnTo>
                <a:lnTo>
                  <a:pt x="29110" y="385005"/>
                </a:lnTo>
                <a:lnTo>
                  <a:pt x="21510" y="380664"/>
                </a:lnTo>
                <a:lnTo>
                  <a:pt x="14958" y="378734"/>
                </a:lnTo>
                <a:lnTo>
                  <a:pt x="12829" y="376314"/>
                </a:lnTo>
                <a:lnTo>
                  <a:pt x="11411" y="372796"/>
                </a:lnTo>
                <a:lnTo>
                  <a:pt x="10464" y="368546"/>
                </a:lnTo>
                <a:lnTo>
                  <a:pt x="8881" y="365712"/>
                </a:lnTo>
                <a:lnTo>
                  <a:pt x="6873" y="363823"/>
                </a:lnTo>
                <a:lnTo>
                  <a:pt x="4582" y="362564"/>
                </a:lnTo>
                <a:lnTo>
                  <a:pt x="3055" y="360772"/>
                </a:lnTo>
                <a:lnTo>
                  <a:pt x="2037" y="35862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8"/>
          <p:cNvSpPr/>
          <p:nvPr/>
        </p:nvSpPr>
        <p:spPr>
          <a:xfrm>
            <a:off x="2977514" y="1911667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25718"/>
                </a:moveTo>
                <a:lnTo>
                  <a:pt x="18204" y="21167"/>
                </a:lnTo>
                <a:lnTo>
                  <a:pt x="26423" y="19826"/>
                </a:lnTo>
                <a:lnTo>
                  <a:pt x="34761" y="18932"/>
                </a:lnTo>
                <a:lnTo>
                  <a:pt x="43176" y="18337"/>
                </a:lnTo>
                <a:lnTo>
                  <a:pt x="52597" y="16987"/>
                </a:lnTo>
                <a:lnTo>
                  <a:pt x="62687" y="15135"/>
                </a:lnTo>
                <a:lnTo>
                  <a:pt x="73224" y="12947"/>
                </a:lnTo>
                <a:lnTo>
                  <a:pt x="83106" y="11489"/>
                </a:lnTo>
                <a:lnTo>
                  <a:pt x="92552" y="10517"/>
                </a:lnTo>
                <a:lnTo>
                  <a:pt x="101706" y="9869"/>
                </a:lnTo>
                <a:lnTo>
                  <a:pt x="111620" y="8484"/>
                </a:lnTo>
                <a:lnTo>
                  <a:pt x="122038" y="6609"/>
                </a:lnTo>
                <a:lnTo>
                  <a:pt x="132794" y="4406"/>
                </a:lnTo>
                <a:lnTo>
                  <a:pt x="143774" y="2937"/>
                </a:lnTo>
                <a:lnTo>
                  <a:pt x="154905" y="1958"/>
                </a:lnTo>
                <a:lnTo>
                  <a:pt x="166135" y="1305"/>
                </a:lnTo>
                <a:lnTo>
                  <a:pt x="209093" y="58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9"/>
          <p:cNvSpPr/>
          <p:nvPr/>
        </p:nvSpPr>
        <p:spPr>
          <a:xfrm>
            <a:off x="997267" y="1140142"/>
            <a:ext cx="634366" cy="607993"/>
          </a:xfrm>
          <a:custGeom>
            <a:avLst/>
            <a:gdLst/>
            <a:ahLst/>
            <a:cxnLst/>
            <a:rect l="0" t="0" r="0" b="0"/>
            <a:pathLst>
              <a:path w="634366" h="607993">
                <a:moveTo>
                  <a:pt x="634365" y="0"/>
                </a:moveTo>
                <a:lnTo>
                  <a:pt x="615052" y="19313"/>
                </a:lnTo>
                <a:lnTo>
                  <a:pt x="605994" y="32921"/>
                </a:lnTo>
                <a:lnTo>
                  <a:pt x="592546" y="46064"/>
                </a:lnTo>
                <a:lnTo>
                  <a:pt x="575774" y="60478"/>
                </a:lnTo>
                <a:lnTo>
                  <a:pt x="561969" y="73234"/>
                </a:lnTo>
                <a:lnTo>
                  <a:pt x="543488" y="91126"/>
                </a:lnTo>
                <a:lnTo>
                  <a:pt x="312668" y="321699"/>
                </a:lnTo>
                <a:lnTo>
                  <a:pt x="297981" y="337338"/>
                </a:lnTo>
                <a:lnTo>
                  <a:pt x="286284" y="350622"/>
                </a:lnTo>
                <a:lnTo>
                  <a:pt x="276581" y="362336"/>
                </a:lnTo>
                <a:lnTo>
                  <a:pt x="267255" y="373002"/>
                </a:lnTo>
                <a:lnTo>
                  <a:pt x="258180" y="382971"/>
                </a:lnTo>
                <a:lnTo>
                  <a:pt x="249272" y="392474"/>
                </a:lnTo>
                <a:lnTo>
                  <a:pt x="118866" y="523967"/>
                </a:lnTo>
                <a:lnTo>
                  <a:pt x="105914" y="536001"/>
                </a:lnTo>
                <a:lnTo>
                  <a:pt x="71439" y="564700"/>
                </a:lnTo>
                <a:lnTo>
                  <a:pt x="56516" y="576733"/>
                </a:lnTo>
                <a:lnTo>
                  <a:pt x="29551" y="593265"/>
                </a:lnTo>
                <a:lnTo>
                  <a:pt x="11523" y="606434"/>
                </a:lnTo>
                <a:lnTo>
                  <a:pt x="9587" y="607172"/>
                </a:lnTo>
                <a:lnTo>
                  <a:pt x="4896" y="607992"/>
                </a:lnTo>
                <a:lnTo>
                  <a:pt x="3264" y="607258"/>
                </a:lnTo>
                <a:lnTo>
                  <a:pt x="2176" y="605816"/>
                </a:lnTo>
                <a:lnTo>
                  <a:pt x="0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0"/>
          <p:cNvSpPr/>
          <p:nvPr/>
        </p:nvSpPr>
        <p:spPr>
          <a:xfrm>
            <a:off x="1297304" y="582930"/>
            <a:ext cx="64595" cy="334328"/>
          </a:xfrm>
          <a:custGeom>
            <a:avLst/>
            <a:gdLst/>
            <a:ahLst/>
            <a:cxnLst/>
            <a:rect l="0" t="0" r="0" b="0"/>
            <a:pathLst>
              <a:path w="64595" h="334328">
                <a:moveTo>
                  <a:pt x="0" y="0"/>
                </a:moveTo>
                <a:lnTo>
                  <a:pt x="4551" y="4550"/>
                </a:lnTo>
                <a:lnTo>
                  <a:pt x="6844" y="7796"/>
                </a:lnTo>
                <a:lnTo>
                  <a:pt x="9326" y="11865"/>
                </a:lnTo>
                <a:lnTo>
                  <a:pt x="11932" y="16482"/>
                </a:lnTo>
                <a:lnTo>
                  <a:pt x="13670" y="20513"/>
                </a:lnTo>
                <a:lnTo>
                  <a:pt x="15601" y="27532"/>
                </a:lnTo>
                <a:lnTo>
                  <a:pt x="16688" y="36838"/>
                </a:lnTo>
                <a:lnTo>
                  <a:pt x="17793" y="39799"/>
                </a:lnTo>
                <a:lnTo>
                  <a:pt x="19482" y="42725"/>
                </a:lnTo>
                <a:lnTo>
                  <a:pt x="21561" y="45628"/>
                </a:lnTo>
                <a:lnTo>
                  <a:pt x="24851" y="51373"/>
                </a:lnTo>
                <a:lnTo>
                  <a:pt x="33588" y="67917"/>
                </a:lnTo>
                <a:lnTo>
                  <a:pt x="44666" y="89550"/>
                </a:lnTo>
                <a:lnTo>
                  <a:pt x="47875" y="96847"/>
                </a:lnTo>
                <a:lnTo>
                  <a:pt x="50967" y="104570"/>
                </a:lnTo>
                <a:lnTo>
                  <a:pt x="53980" y="112575"/>
                </a:lnTo>
                <a:lnTo>
                  <a:pt x="55990" y="125533"/>
                </a:lnTo>
                <a:lnTo>
                  <a:pt x="57329" y="141791"/>
                </a:lnTo>
                <a:lnTo>
                  <a:pt x="58222" y="160250"/>
                </a:lnTo>
                <a:lnTo>
                  <a:pt x="59770" y="175413"/>
                </a:lnTo>
                <a:lnTo>
                  <a:pt x="61754" y="188379"/>
                </a:lnTo>
                <a:lnTo>
                  <a:pt x="64030" y="199881"/>
                </a:lnTo>
                <a:lnTo>
                  <a:pt x="64594" y="209454"/>
                </a:lnTo>
                <a:lnTo>
                  <a:pt x="64018" y="217741"/>
                </a:lnTo>
                <a:lnTo>
                  <a:pt x="62681" y="225170"/>
                </a:lnTo>
                <a:lnTo>
                  <a:pt x="61790" y="232028"/>
                </a:lnTo>
                <a:lnTo>
                  <a:pt x="61196" y="238505"/>
                </a:lnTo>
                <a:lnTo>
                  <a:pt x="60536" y="249830"/>
                </a:lnTo>
                <a:lnTo>
                  <a:pt x="60243" y="258038"/>
                </a:lnTo>
                <a:lnTo>
                  <a:pt x="60029" y="291764"/>
                </a:lnTo>
                <a:lnTo>
                  <a:pt x="59069" y="296426"/>
                </a:lnTo>
                <a:lnTo>
                  <a:pt x="57477" y="301440"/>
                </a:lnTo>
                <a:lnTo>
                  <a:pt x="55463" y="306687"/>
                </a:lnTo>
                <a:lnTo>
                  <a:pt x="52216" y="312091"/>
                </a:lnTo>
                <a:lnTo>
                  <a:pt x="48146" y="317598"/>
                </a:lnTo>
                <a:lnTo>
                  <a:pt x="3429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1"/>
          <p:cNvSpPr/>
          <p:nvPr/>
        </p:nvSpPr>
        <p:spPr>
          <a:xfrm>
            <a:off x="2797492" y="1757362"/>
            <a:ext cx="1071563" cy="514351"/>
          </a:xfrm>
          <a:custGeom>
            <a:avLst/>
            <a:gdLst/>
            <a:ahLst/>
            <a:cxnLst/>
            <a:rect l="0" t="0" r="0" b="0"/>
            <a:pathLst>
              <a:path w="1071563" h="514351">
                <a:moveTo>
                  <a:pt x="1071562" y="0"/>
                </a:moveTo>
                <a:lnTo>
                  <a:pt x="1032937" y="0"/>
                </a:lnTo>
                <a:lnTo>
                  <a:pt x="1010270" y="4551"/>
                </a:lnTo>
                <a:lnTo>
                  <a:pt x="986219" y="9325"/>
                </a:lnTo>
                <a:lnTo>
                  <a:pt x="959337" y="14622"/>
                </a:lnTo>
                <a:lnTo>
                  <a:pt x="905160" y="28619"/>
                </a:lnTo>
                <a:lnTo>
                  <a:pt x="875051" y="41930"/>
                </a:lnTo>
                <a:lnTo>
                  <a:pt x="857687" y="50813"/>
                </a:lnTo>
                <a:lnTo>
                  <a:pt x="825694" y="65764"/>
                </a:lnTo>
                <a:lnTo>
                  <a:pt x="810495" y="72417"/>
                </a:lnTo>
                <a:lnTo>
                  <a:pt x="791790" y="81616"/>
                </a:lnTo>
                <a:lnTo>
                  <a:pt x="716887" y="120173"/>
                </a:lnTo>
                <a:lnTo>
                  <a:pt x="638974" y="157868"/>
                </a:lnTo>
                <a:lnTo>
                  <a:pt x="606958" y="174778"/>
                </a:lnTo>
                <a:lnTo>
                  <a:pt x="580851" y="189861"/>
                </a:lnTo>
                <a:lnTo>
                  <a:pt x="558684" y="203727"/>
                </a:lnTo>
                <a:lnTo>
                  <a:pt x="493414" y="241993"/>
                </a:lnTo>
                <a:lnTo>
                  <a:pt x="358276" y="320369"/>
                </a:lnTo>
                <a:lnTo>
                  <a:pt x="324334" y="340506"/>
                </a:lnTo>
                <a:lnTo>
                  <a:pt x="300995" y="355592"/>
                </a:lnTo>
                <a:lnTo>
                  <a:pt x="217560" y="411113"/>
                </a:lnTo>
                <a:lnTo>
                  <a:pt x="197427" y="423618"/>
                </a:lnTo>
                <a:lnTo>
                  <a:pt x="180196" y="433860"/>
                </a:lnTo>
                <a:lnTo>
                  <a:pt x="164898" y="442592"/>
                </a:lnTo>
                <a:lnTo>
                  <a:pt x="126117" y="463984"/>
                </a:lnTo>
                <a:lnTo>
                  <a:pt x="105582" y="476408"/>
                </a:lnTo>
                <a:lnTo>
                  <a:pt x="81851" y="488279"/>
                </a:lnTo>
                <a:lnTo>
                  <a:pt x="49335" y="503133"/>
                </a:lnTo>
                <a:lnTo>
                  <a:pt x="30175" y="511027"/>
                </a:lnTo>
                <a:lnTo>
                  <a:pt x="18466" y="513365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2"/>
          <p:cNvSpPr/>
          <p:nvPr/>
        </p:nvSpPr>
        <p:spPr>
          <a:xfrm>
            <a:off x="3200400" y="2263139"/>
            <a:ext cx="51435" cy="445772"/>
          </a:xfrm>
          <a:custGeom>
            <a:avLst/>
            <a:gdLst/>
            <a:ahLst/>
            <a:cxnLst/>
            <a:rect l="0" t="0" r="0" b="0"/>
            <a:pathLst>
              <a:path w="51435" h="445772">
                <a:moveTo>
                  <a:pt x="0" y="0"/>
                </a:moveTo>
                <a:lnTo>
                  <a:pt x="0" y="38626"/>
                </a:lnTo>
                <a:lnTo>
                  <a:pt x="952" y="46706"/>
                </a:lnTo>
                <a:lnTo>
                  <a:pt x="2539" y="55902"/>
                </a:lnTo>
                <a:lnTo>
                  <a:pt x="4550" y="65843"/>
                </a:lnTo>
                <a:lnTo>
                  <a:pt x="5891" y="75328"/>
                </a:lnTo>
                <a:lnTo>
                  <a:pt x="6785" y="84509"/>
                </a:lnTo>
                <a:lnTo>
                  <a:pt x="7380" y="93487"/>
                </a:lnTo>
                <a:lnTo>
                  <a:pt x="8730" y="102330"/>
                </a:lnTo>
                <a:lnTo>
                  <a:pt x="10582" y="111083"/>
                </a:lnTo>
                <a:lnTo>
                  <a:pt x="12770" y="119775"/>
                </a:lnTo>
                <a:lnTo>
                  <a:pt x="14228" y="128428"/>
                </a:lnTo>
                <a:lnTo>
                  <a:pt x="15200" y="137054"/>
                </a:lnTo>
                <a:lnTo>
                  <a:pt x="15848" y="145662"/>
                </a:lnTo>
                <a:lnTo>
                  <a:pt x="16280" y="153306"/>
                </a:lnTo>
                <a:lnTo>
                  <a:pt x="16761" y="166879"/>
                </a:lnTo>
                <a:lnTo>
                  <a:pt x="17841" y="176975"/>
                </a:lnTo>
                <a:lnTo>
                  <a:pt x="21582" y="203433"/>
                </a:lnTo>
                <a:lnTo>
                  <a:pt x="22960" y="215632"/>
                </a:lnTo>
                <a:lnTo>
                  <a:pt x="23879" y="226623"/>
                </a:lnTo>
                <a:lnTo>
                  <a:pt x="24492" y="236807"/>
                </a:lnTo>
                <a:lnTo>
                  <a:pt x="25173" y="255743"/>
                </a:lnTo>
                <a:lnTo>
                  <a:pt x="25609" y="291183"/>
                </a:lnTo>
                <a:lnTo>
                  <a:pt x="26598" y="302707"/>
                </a:lnTo>
                <a:lnTo>
                  <a:pt x="28209" y="316105"/>
                </a:lnTo>
                <a:lnTo>
                  <a:pt x="30236" y="330752"/>
                </a:lnTo>
                <a:lnTo>
                  <a:pt x="32540" y="342421"/>
                </a:lnTo>
                <a:lnTo>
                  <a:pt x="35028" y="352106"/>
                </a:lnTo>
                <a:lnTo>
                  <a:pt x="37639" y="360468"/>
                </a:lnTo>
                <a:lnTo>
                  <a:pt x="40333" y="372709"/>
                </a:lnTo>
                <a:lnTo>
                  <a:pt x="43081" y="387538"/>
                </a:lnTo>
                <a:lnTo>
                  <a:pt x="51434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3"/>
          <p:cNvSpPr/>
          <p:nvPr/>
        </p:nvSpPr>
        <p:spPr>
          <a:xfrm>
            <a:off x="3388995" y="2280390"/>
            <a:ext cx="265748" cy="401452"/>
          </a:xfrm>
          <a:custGeom>
            <a:avLst/>
            <a:gdLst/>
            <a:ahLst/>
            <a:cxnLst/>
            <a:rect l="0" t="0" r="0" b="0"/>
            <a:pathLst>
              <a:path w="265748" h="401452">
                <a:moveTo>
                  <a:pt x="265747" y="25612"/>
                </a:moveTo>
                <a:lnTo>
                  <a:pt x="241884" y="13681"/>
                </a:lnTo>
                <a:lnTo>
                  <a:pt x="236503" y="11943"/>
                </a:lnTo>
                <a:lnTo>
                  <a:pt x="231011" y="10784"/>
                </a:lnTo>
                <a:lnTo>
                  <a:pt x="225445" y="10012"/>
                </a:lnTo>
                <a:lnTo>
                  <a:pt x="206494" y="9497"/>
                </a:lnTo>
                <a:lnTo>
                  <a:pt x="88093" y="8603"/>
                </a:lnTo>
                <a:lnTo>
                  <a:pt x="74921" y="7605"/>
                </a:lnTo>
                <a:lnTo>
                  <a:pt x="62330" y="5988"/>
                </a:lnTo>
                <a:lnTo>
                  <a:pt x="32949" y="1098"/>
                </a:lnTo>
                <a:lnTo>
                  <a:pt x="28633" y="697"/>
                </a:lnTo>
                <a:lnTo>
                  <a:pt x="23851" y="430"/>
                </a:lnTo>
                <a:lnTo>
                  <a:pt x="11590" y="0"/>
                </a:lnTo>
                <a:lnTo>
                  <a:pt x="10584" y="918"/>
                </a:lnTo>
                <a:lnTo>
                  <a:pt x="9913" y="2482"/>
                </a:lnTo>
                <a:lnTo>
                  <a:pt x="9466" y="4477"/>
                </a:lnTo>
                <a:lnTo>
                  <a:pt x="9168" y="10569"/>
                </a:lnTo>
                <a:lnTo>
                  <a:pt x="8749" y="39041"/>
                </a:lnTo>
                <a:lnTo>
                  <a:pt x="8651" y="54123"/>
                </a:lnTo>
                <a:lnTo>
                  <a:pt x="7672" y="59859"/>
                </a:lnTo>
                <a:lnTo>
                  <a:pt x="4045" y="68773"/>
                </a:lnTo>
                <a:lnTo>
                  <a:pt x="2696" y="75341"/>
                </a:lnTo>
                <a:lnTo>
                  <a:pt x="1797" y="83530"/>
                </a:lnTo>
                <a:lnTo>
                  <a:pt x="799" y="99931"/>
                </a:lnTo>
                <a:lnTo>
                  <a:pt x="355" y="110395"/>
                </a:lnTo>
                <a:lnTo>
                  <a:pt x="105" y="126192"/>
                </a:lnTo>
                <a:lnTo>
                  <a:pt x="9" y="187767"/>
                </a:lnTo>
                <a:lnTo>
                  <a:pt x="958" y="190865"/>
                </a:lnTo>
                <a:lnTo>
                  <a:pt x="2544" y="192931"/>
                </a:lnTo>
                <a:lnTo>
                  <a:pt x="4553" y="194308"/>
                </a:lnTo>
                <a:lnTo>
                  <a:pt x="9326" y="195838"/>
                </a:lnTo>
                <a:lnTo>
                  <a:pt x="11932" y="196246"/>
                </a:lnTo>
                <a:lnTo>
                  <a:pt x="14622" y="195566"/>
                </a:lnTo>
                <a:lnTo>
                  <a:pt x="20151" y="192270"/>
                </a:lnTo>
                <a:lnTo>
                  <a:pt x="24864" y="190057"/>
                </a:lnTo>
                <a:lnTo>
                  <a:pt x="30863" y="187630"/>
                </a:lnTo>
                <a:lnTo>
                  <a:pt x="37720" y="185059"/>
                </a:lnTo>
                <a:lnTo>
                  <a:pt x="44197" y="182393"/>
                </a:lnTo>
                <a:lnTo>
                  <a:pt x="50419" y="179662"/>
                </a:lnTo>
                <a:lnTo>
                  <a:pt x="56472" y="176890"/>
                </a:lnTo>
                <a:lnTo>
                  <a:pt x="64318" y="174089"/>
                </a:lnTo>
                <a:lnTo>
                  <a:pt x="73359" y="171269"/>
                </a:lnTo>
                <a:lnTo>
                  <a:pt x="83196" y="168437"/>
                </a:lnTo>
                <a:lnTo>
                  <a:pt x="91658" y="166548"/>
                </a:lnTo>
                <a:lnTo>
                  <a:pt x="99206" y="165290"/>
                </a:lnTo>
                <a:lnTo>
                  <a:pt x="106142" y="164450"/>
                </a:lnTo>
                <a:lnTo>
                  <a:pt x="115528" y="163891"/>
                </a:lnTo>
                <a:lnTo>
                  <a:pt x="138659" y="163269"/>
                </a:lnTo>
                <a:lnTo>
                  <a:pt x="169354" y="162920"/>
                </a:lnTo>
                <a:lnTo>
                  <a:pt x="176720" y="163823"/>
                </a:lnTo>
                <a:lnTo>
                  <a:pt x="182583" y="165378"/>
                </a:lnTo>
                <a:lnTo>
                  <a:pt x="187444" y="167367"/>
                </a:lnTo>
                <a:lnTo>
                  <a:pt x="192590" y="169645"/>
                </a:lnTo>
                <a:lnTo>
                  <a:pt x="203388" y="174717"/>
                </a:lnTo>
                <a:lnTo>
                  <a:pt x="220177" y="182927"/>
                </a:lnTo>
                <a:lnTo>
                  <a:pt x="224889" y="186686"/>
                </a:lnTo>
                <a:lnTo>
                  <a:pt x="232666" y="195943"/>
                </a:lnTo>
                <a:lnTo>
                  <a:pt x="239297" y="203867"/>
                </a:lnTo>
                <a:lnTo>
                  <a:pt x="245419" y="211517"/>
                </a:lnTo>
                <a:lnTo>
                  <a:pt x="251315" y="221266"/>
                </a:lnTo>
                <a:lnTo>
                  <a:pt x="254220" y="228438"/>
                </a:lnTo>
                <a:lnTo>
                  <a:pt x="257110" y="237029"/>
                </a:lnTo>
                <a:lnTo>
                  <a:pt x="259990" y="246567"/>
                </a:lnTo>
                <a:lnTo>
                  <a:pt x="261908" y="254830"/>
                </a:lnTo>
                <a:lnTo>
                  <a:pt x="263188" y="262244"/>
                </a:lnTo>
                <a:lnTo>
                  <a:pt x="264041" y="269092"/>
                </a:lnTo>
                <a:lnTo>
                  <a:pt x="262705" y="275562"/>
                </a:lnTo>
                <a:lnTo>
                  <a:pt x="256140" y="287831"/>
                </a:lnTo>
                <a:lnTo>
                  <a:pt x="251723" y="295675"/>
                </a:lnTo>
                <a:lnTo>
                  <a:pt x="241734" y="314550"/>
                </a:lnTo>
                <a:lnTo>
                  <a:pt x="236403" y="323012"/>
                </a:lnTo>
                <a:lnTo>
                  <a:pt x="230945" y="330559"/>
                </a:lnTo>
                <a:lnTo>
                  <a:pt x="225400" y="337495"/>
                </a:lnTo>
                <a:lnTo>
                  <a:pt x="219799" y="343071"/>
                </a:lnTo>
                <a:lnTo>
                  <a:pt x="214160" y="347742"/>
                </a:lnTo>
                <a:lnTo>
                  <a:pt x="208496" y="351808"/>
                </a:lnTo>
                <a:lnTo>
                  <a:pt x="202815" y="356423"/>
                </a:lnTo>
                <a:lnTo>
                  <a:pt x="197122" y="361405"/>
                </a:lnTo>
                <a:lnTo>
                  <a:pt x="191422" y="366632"/>
                </a:lnTo>
                <a:lnTo>
                  <a:pt x="185717" y="371069"/>
                </a:lnTo>
                <a:lnTo>
                  <a:pt x="180009" y="374979"/>
                </a:lnTo>
                <a:lnTo>
                  <a:pt x="174298" y="378538"/>
                </a:lnTo>
                <a:lnTo>
                  <a:pt x="168586" y="381864"/>
                </a:lnTo>
                <a:lnTo>
                  <a:pt x="157159" y="388099"/>
                </a:lnTo>
                <a:lnTo>
                  <a:pt x="150493" y="390142"/>
                </a:lnTo>
                <a:lnTo>
                  <a:pt x="143191" y="391505"/>
                </a:lnTo>
                <a:lnTo>
                  <a:pt x="135465" y="392413"/>
                </a:lnTo>
                <a:lnTo>
                  <a:pt x="128410" y="393971"/>
                </a:lnTo>
                <a:lnTo>
                  <a:pt x="121802" y="395962"/>
                </a:lnTo>
                <a:lnTo>
                  <a:pt x="115491" y="398242"/>
                </a:lnTo>
                <a:lnTo>
                  <a:pt x="109379" y="399762"/>
                </a:lnTo>
                <a:lnTo>
                  <a:pt x="103399" y="400776"/>
                </a:lnTo>
                <a:lnTo>
                  <a:pt x="97508" y="401451"/>
                </a:lnTo>
                <a:lnTo>
                  <a:pt x="91675" y="400949"/>
                </a:lnTo>
                <a:lnTo>
                  <a:pt x="85882" y="399662"/>
                </a:lnTo>
                <a:lnTo>
                  <a:pt x="80114" y="397851"/>
                </a:lnTo>
                <a:lnTo>
                  <a:pt x="74364" y="396644"/>
                </a:lnTo>
                <a:lnTo>
                  <a:pt x="68626" y="395839"/>
                </a:lnTo>
                <a:lnTo>
                  <a:pt x="62895" y="395302"/>
                </a:lnTo>
                <a:lnTo>
                  <a:pt x="58122" y="393992"/>
                </a:lnTo>
                <a:lnTo>
                  <a:pt x="50279" y="389997"/>
                </a:lnTo>
                <a:lnTo>
                  <a:pt x="45902" y="388550"/>
                </a:lnTo>
                <a:lnTo>
                  <a:pt x="41079" y="387586"/>
                </a:lnTo>
                <a:lnTo>
                  <a:pt x="35958" y="386943"/>
                </a:lnTo>
                <a:lnTo>
                  <a:pt x="27729" y="383689"/>
                </a:lnTo>
                <a:lnTo>
                  <a:pt x="24200" y="381487"/>
                </a:lnTo>
                <a:lnTo>
                  <a:pt x="21849" y="379067"/>
                </a:lnTo>
                <a:lnTo>
                  <a:pt x="20281" y="376501"/>
                </a:lnTo>
                <a:lnTo>
                  <a:pt x="19235" y="373838"/>
                </a:lnTo>
                <a:lnTo>
                  <a:pt x="16633" y="371110"/>
                </a:lnTo>
                <a:lnTo>
                  <a:pt x="8662" y="365539"/>
                </a:lnTo>
                <a:lnTo>
                  <a:pt x="0" y="359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4"/>
          <p:cNvSpPr/>
          <p:nvPr/>
        </p:nvSpPr>
        <p:spPr>
          <a:xfrm>
            <a:off x="2850666" y="1032333"/>
            <a:ext cx="915519" cy="398874"/>
          </a:xfrm>
          <a:custGeom>
            <a:avLst/>
            <a:gdLst/>
            <a:ahLst/>
            <a:cxnLst/>
            <a:rect l="0" t="0" r="0" b="0"/>
            <a:pathLst>
              <a:path w="915519" h="398874">
                <a:moveTo>
                  <a:pt x="915518" y="4939"/>
                </a:moveTo>
                <a:lnTo>
                  <a:pt x="897316" y="388"/>
                </a:lnTo>
                <a:lnTo>
                  <a:pt x="890048" y="0"/>
                </a:lnTo>
                <a:lnTo>
                  <a:pt x="876893" y="2109"/>
                </a:lnTo>
                <a:lnTo>
                  <a:pt x="851973" y="11224"/>
                </a:lnTo>
                <a:lnTo>
                  <a:pt x="827793" y="19395"/>
                </a:lnTo>
                <a:lnTo>
                  <a:pt x="797874" y="27849"/>
                </a:lnTo>
                <a:lnTo>
                  <a:pt x="770488" y="36386"/>
                </a:lnTo>
                <a:lnTo>
                  <a:pt x="699711" y="59763"/>
                </a:lnTo>
                <a:lnTo>
                  <a:pt x="682112" y="66253"/>
                </a:lnTo>
                <a:lnTo>
                  <a:pt x="666569" y="72485"/>
                </a:lnTo>
                <a:lnTo>
                  <a:pt x="623950" y="90358"/>
                </a:lnTo>
                <a:lnTo>
                  <a:pt x="596385" y="101958"/>
                </a:lnTo>
                <a:lnTo>
                  <a:pt x="571434" y="113464"/>
                </a:lnTo>
                <a:lnTo>
                  <a:pt x="532405" y="130007"/>
                </a:lnTo>
                <a:lnTo>
                  <a:pt x="429738" y="171672"/>
                </a:lnTo>
                <a:lnTo>
                  <a:pt x="403069" y="183722"/>
                </a:lnTo>
                <a:lnTo>
                  <a:pt x="376718" y="196518"/>
                </a:lnTo>
                <a:lnTo>
                  <a:pt x="324579" y="223435"/>
                </a:lnTo>
                <a:lnTo>
                  <a:pt x="272831" y="251273"/>
                </a:lnTo>
                <a:lnTo>
                  <a:pt x="251793" y="263459"/>
                </a:lnTo>
                <a:lnTo>
                  <a:pt x="233957" y="274441"/>
                </a:lnTo>
                <a:lnTo>
                  <a:pt x="153818" y="327053"/>
                </a:lnTo>
                <a:lnTo>
                  <a:pt x="133437" y="338918"/>
                </a:lnTo>
                <a:lnTo>
                  <a:pt x="112632" y="350542"/>
                </a:lnTo>
                <a:lnTo>
                  <a:pt x="85806" y="366843"/>
                </a:lnTo>
                <a:lnTo>
                  <a:pt x="65369" y="378129"/>
                </a:lnTo>
                <a:lnTo>
                  <a:pt x="47249" y="386553"/>
                </a:lnTo>
                <a:lnTo>
                  <a:pt x="30768" y="390425"/>
                </a:lnTo>
                <a:lnTo>
                  <a:pt x="16183" y="397244"/>
                </a:lnTo>
                <a:lnTo>
                  <a:pt x="4129" y="398873"/>
                </a:lnTo>
                <a:lnTo>
                  <a:pt x="2173" y="398054"/>
                </a:lnTo>
                <a:lnTo>
                  <a:pt x="869" y="396556"/>
                </a:lnTo>
                <a:lnTo>
                  <a:pt x="0" y="394604"/>
                </a:lnTo>
                <a:lnTo>
                  <a:pt x="373" y="392351"/>
                </a:lnTo>
                <a:lnTo>
                  <a:pt x="6834" y="3821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5"/>
          <p:cNvSpPr/>
          <p:nvPr/>
        </p:nvSpPr>
        <p:spPr>
          <a:xfrm>
            <a:off x="3131819" y="472937"/>
            <a:ext cx="574359" cy="350024"/>
          </a:xfrm>
          <a:custGeom>
            <a:avLst/>
            <a:gdLst/>
            <a:ahLst/>
            <a:cxnLst/>
            <a:rect l="0" t="0" r="0" b="0"/>
            <a:pathLst>
              <a:path w="574359" h="350024">
                <a:moveTo>
                  <a:pt x="0" y="135710"/>
                </a:moveTo>
                <a:lnTo>
                  <a:pt x="4551" y="122058"/>
                </a:lnTo>
                <a:lnTo>
                  <a:pt x="9326" y="112815"/>
                </a:lnTo>
                <a:lnTo>
                  <a:pt x="11932" y="109017"/>
                </a:lnTo>
                <a:lnTo>
                  <a:pt x="22449" y="99716"/>
                </a:lnTo>
                <a:lnTo>
                  <a:pt x="57034" y="73673"/>
                </a:lnTo>
                <a:lnTo>
                  <a:pt x="67550" y="66729"/>
                </a:lnTo>
                <a:lnTo>
                  <a:pt x="78371" y="60195"/>
                </a:lnTo>
                <a:lnTo>
                  <a:pt x="98649" y="48808"/>
                </a:lnTo>
                <a:lnTo>
                  <a:pt x="114012" y="40572"/>
                </a:lnTo>
                <a:lnTo>
                  <a:pt x="129729" y="33736"/>
                </a:lnTo>
                <a:lnTo>
                  <a:pt x="137922" y="30580"/>
                </a:lnTo>
                <a:lnTo>
                  <a:pt x="162264" y="21993"/>
                </a:lnTo>
                <a:lnTo>
                  <a:pt x="176756" y="17036"/>
                </a:lnTo>
                <a:lnTo>
                  <a:pt x="189275" y="13732"/>
                </a:lnTo>
                <a:lnTo>
                  <a:pt x="200478" y="11529"/>
                </a:lnTo>
                <a:lnTo>
                  <a:pt x="210805" y="10060"/>
                </a:lnTo>
                <a:lnTo>
                  <a:pt x="220547" y="8128"/>
                </a:lnTo>
                <a:lnTo>
                  <a:pt x="229899" y="5888"/>
                </a:lnTo>
                <a:lnTo>
                  <a:pt x="238991" y="3442"/>
                </a:lnTo>
                <a:lnTo>
                  <a:pt x="256714" y="724"/>
                </a:lnTo>
                <a:lnTo>
                  <a:pt x="265440" y="0"/>
                </a:lnTo>
                <a:lnTo>
                  <a:pt x="275068" y="469"/>
                </a:lnTo>
                <a:lnTo>
                  <a:pt x="285296" y="1734"/>
                </a:lnTo>
                <a:lnTo>
                  <a:pt x="295925" y="3530"/>
                </a:lnTo>
                <a:lnTo>
                  <a:pt x="312815" y="5526"/>
                </a:lnTo>
                <a:lnTo>
                  <a:pt x="319986" y="6058"/>
                </a:lnTo>
                <a:lnTo>
                  <a:pt x="330494" y="9189"/>
                </a:lnTo>
                <a:lnTo>
                  <a:pt x="339291" y="14709"/>
                </a:lnTo>
                <a:lnTo>
                  <a:pt x="349552" y="23512"/>
                </a:lnTo>
                <a:lnTo>
                  <a:pt x="357922" y="28694"/>
                </a:lnTo>
                <a:lnTo>
                  <a:pt x="361487" y="30076"/>
                </a:lnTo>
                <a:lnTo>
                  <a:pt x="363864" y="32902"/>
                </a:lnTo>
                <a:lnTo>
                  <a:pt x="365449" y="36692"/>
                </a:lnTo>
                <a:lnTo>
                  <a:pt x="367210" y="45982"/>
                </a:lnTo>
                <a:lnTo>
                  <a:pt x="367992" y="56461"/>
                </a:lnTo>
                <a:lnTo>
                  <a:pt x="368340" y="67468"/>
                </a:lnTo>
                <a:lnTo>
                  <a:pt x="368433" y="73070"/>
                </a:lnTo>
                <a:lnTo>
                  <a:pt x="367542" y="79663"/>
                </a:lnTo>
                <a:lnTo>
                  <a:pt x="365996" y="86915"/>
                </a:lnTo>
                <a:lnTo>
                  <a:pt x="364012" y="94608"/>
                </a:lnTo>
                <a:lnTo>
                  <a:pt x="360785" y="102593"/>
                </a:lnTo>
                <a:lnTo>
                  <a:pt x="356729" y="110775"/>
                </a:lnTo>
                <a:lnTo>
                  <a:pt x="352119" y="119087"/>
                </a:lnTo>
                <a:lnTo>
                  <a:pt x="346189" y="127485"/>
                </a:lnTo>
                <a:lnTo>
                  <a:pt x="339378" y="135942"/>
                </a:lnTo>
                <a:lnTo>
                  <a:pt x="331980" y="144437"/>
                </a:lnTo>
                <a:lnTo>
                  <a:pt x="325142" y="151053"/>
                </a:lnTo>
                <a:lnTo>
                  <a:pt x="306418" y="165868"/>
                </a:lnTo>
                <a:lnTo>
                  <a:pt x="294618" y="176418"/>
                </a:lnTo>
                <a:lnTo>
                  <a:pt x="283024" y="184918"/>
                </a:lnTo>
                <a:lnTo>
                  <a:pt x="265787" y="195058"/>
                </a:lnTo>
                <a:lnTo>
                  <a:pt x="251155" y="204094"/>
                </a:lnTo>
                <a:lnTo>
                  <a:pt x="242117" y="210871"/>
                </a:lnTo>
                <a:lnTo>
                  <a:pt x="228575" y="220232"/>
                </a:lnTo>
                <a:lnTo>
                  <a:pt x="213032" y="228203"/>
                </a:lnTo>
                <a:lnTo>
                  <a:pt x="198504" y="234920"/>
                </a:lnTo>
                <a:lnTo>
                  <a:pt x="184017" y="243105"/>
                </a:lnTo>
                <a:lnTo>
                  <a:pt x="169036" y="246906"/>
                </a:lnTo>
                <a:lnTo>
                  <a:pt x="152417" y="256241"/>
                </a:lnTo>
                <a:lnTo>
                  <a:pt x="139141" y="264450"/>
                </a:lnTo>
                <a:lnTo>
                  <a:pt x="135623" y="267257"/>
                </a:lnTo>
                <a:lnTo>
                  <a:pt x="131373" y="269128"/>
                </a:lnTo>
                <a:lnTo>
                  <a:pt x="117242" y="272714"/>
                </a:lnTo>
                <a:lnTo>
                  <a:pt x="106600" y="278433"/>
                </a:lnTo>
                <a:lnTo>
                  <a:pt x="95509" y="282456"/>
                </a:lnTo>
                <a:lnTo>
                  <a:pt x="77829" y="292961"/>
                </a:lnTo>
                <a:lnTo>
                  <a:pt x="72691" y="296087"/>
                </a:lnTo>
                <a:lnTo>
                  <a:pt x="71321" y="297873"/>
                </a:lnTo>
                <a:lnTo>
                  <a:pt x="70408" y="300016"/>
                </a:lnTo>
                <a:lnTo>
                  <a:pt x="69798" y="302397"/>
                </a:lnTo>
                <a:lnTo>
                  <a:pt x="70345" y="303985"/>
                </a:lnTo>
                <a:lnTo>
                  <a:pt x="71662" y="305043"/>
                </a:lnTo>
                <a:lnTo>
                  <a:pt x="73492" y="305749"/>
                </a:lnTo>
                <a:lnTo>
                  <a:pt x="89721" y="306742"/>
                </a:lnTo>
                <a:lnTo>
                  <a:pt x="95057" y="307834"/>
                </a:lnTo>
                <a:lnTo>
                  <a:pt x="109022" y="312969"/>
                </a:lnTo>
                <a:lnTo>
                  <a:pt x="122750" y="314504"/>
                </a:lnTo>
                <a:lnTo>
                  <a:pt x="135173" y="314914"/>
                </a:lnTo>
                <a:lnTo>
                  <a:pt x="169297" y="315369"/>
                </a:lnTo>
                <a:lnTo>
                  <a:pt x="187160" y="316442"/>
                </a:lnTo>
                <a:lnTo>
                  <a:pt x="204783" y="318111"/>
                </a:lnTo>
                <a:lnTo>
                  <a:pt x="435303" y="343255"/>
                </a:lnTo>
                <a:lnTo>
                  <a:pt x="464510" y="345511"/>
                </a:lnTo>
                <a:lnTo>
                  <a:pt x="492553" y="347015"/>
                </a:lnTo>
                <a:lnTo>
                  <a:pt x="574358" y="35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06"/>
          <p:cNvSpPr/>
          <p:nvPr/>
        </p:nvSpPr>
        <p:spPr>
          <a:xfrm>
            <a:off x="834389" y="1966736"/>
            <a:ext cx="960121" cy="407847"/>
          </a:xfrm>
          <a:custGeom>
            <a:avLst/>
            <a:gdLst/>
            <a:ahLst/>
            <a:cxnLst/>
            <a:rect l="0" t="0" r="0" b="0"/>
            <a:pathLst>
              <a:path w="960121" h="407847">
                <a:moveTo>
                  <a:pt x="960120" y="4939"/>
                </a:moveTo>
                <a:lnTo>
                  <a:pt x="941917" y="388"/>
                </a:lnTo>
                <a:lnTo>
                  <a:pt x="934650" y="0"/>
                </a:lnTo>
                <a:lnTo>
                  <a:pt x="921495" y="2109"/>
                </a:lnTo>
                <a:lnTo>
                  <a:pt x="903379" y="8651"/>
                </a:lnTo>
                <a:lnTo>
                  <a:pt x="813133" y="43927"/>
                </a:lnTo>
                <a:lnTo>
                  <a:pt x="781167" y="55696"/>
                </a:lnTo>
                <a:lnTo>
                  <a:pt x="753188" y="65447"/>
                </a:lnTo>
                <a:lnTo>
                  <a:pt x="678580" y="90233"/>
                </a:lnTo>
                <a:lnTo>
                  <a:pt x="653381" y="100315"/>
                </a:lnTo>
                <a:lnTo>
                  <a:pt x="629482" y="110193"/>
                </a:lnTo>
                <a:lnTo>
                  <a:pt x="606160" y="117758"/>
                </a:lnTo>
                <a:lnTo>
                  <a:pt x="591749" y="123967"/>
                </a:lnTo>
                <a:lnTo>
                  <a:pt x="575475" y="131916"/>
                </a:lnTo>
                <a:lnTo>
                  <a:pt x="557957" y="141025"/>
                </a:lnTo>
                <a:lnTo>
                  <a:pt x="528334" y="153686"/>
                </a:lnTo>
                <a:lnTo>
                  <a:pt x="460069" y="178678"/>
                </a:lnTo>
                <a:lnTo>
                  <a:pt x="442920" y="185535"/>
                </a:lnTo>
                <a:lnTo>
                  <a:pt x="413706" y="198233"/>
                </a:lnTo>
                <a:lnTo>
                  <a:pt x="391057" y="210002"/>
                </a:lnTo>
                <a:lnTo>
                  <a:pt x="266680" y="277735"/>
                </a:lnTo>
                <a:lnTo>
                  <a:pt x="223691" y="299974"/>
                </a:lnTo>
                <a:lnTo>
                  <a:pt x="201336" y="312595"/>
                </a:lnTo>
                <a:lnTo>
                  <a:pt x="181875" y="323602"/>
                </a:lnTo>
                <a:lnTo>
                  <a:pt x="163701" y="331669"/>
                </a:lnTo>
                <a:lnTo>
                  <a:pt x="141019" y="343510"/>
                </a:lnTo>
                <a:lnTo>
                  <a:pt x="128303" y="350668"/>
                </a:lnTo>
                <a:lnTo>
                  <a:pt x="106554" y="361161"/>
                </a:lnTo>
                <a:lnTo>
                  <a:pt x="80784" y="372423"/>
                </a:lnTo>
                <a:lnTo>
                  <a:pt x="53464" y="384333"/>
                </a:lnTo>
                <a:lnTo>
                  <a:pt x="32334" y="393586"/>
                </a:lnTo>
                <a:lnTo>
                  <a:pt x="11009" y="404747"/>
                </a:lnTo>
                <a:lnTo>
                  <a:pt x="0" y="4078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07"/>
          <p:cNvSpPr/>
          <p:nvPr/>
        </p:nvSpPr>
        <p:spPr>
          <a:xfrm>
            <a:off x="1245869" y="2503662"/>
            <a:ext cx="392630" cy="368079"/>
          </a:xfrm>
          <a:custGeom>
            <a:avLst/>
            <a:gdLst/>
            <a:ahLst/>
            <a:cxnLst/>
            <a:rect l="0" t="0" r="0" b="0"/>
            <a:pathLst>
              <a:path w="392630" h="368079">
                <a:moveTo>
                  <a:pt x="8573" y="42370"/>
                </a:moveTo>
                <a:lnTo>
                  <a:pt x="4022" y="37819"/>
                </a:lnTo>
                <a:lnTo>
                  <a:pt x="3634" y="35526"/>
                </a:lnTo>
                <a:lnTo>
                  <a:pt x="4328" y="33045"/>
                </a:lnTo>
                <a:lnTo>
                  <a:pt x="7734" y="26770"/>
                </a:lnTo>
                <a:lnTo>
                  <a:pt x="17426" y="21132"/>
                </a:lnTo>
                <a:lnTo>
                  <a:pt x="26858" y="18686"/>
                </a:lnTo>
                <a:lnTo>
                  <a:pt x="39813" y="16103"/>
                </a:lnTo>
                <a:lnTo>
                  <a:pt x="55117" y="13429"/>
                </a:lnTo>
                <a:lnTo>
                  <a:pt x="92442" y="7917"/>
                </a:lnTo>
                <a:lnTo>
                  <a:pt x="113063" y="5114"/>
                </a:lnTo>
                <a:lnTo>
                  <a:pt x="131573" y="3245"/>
                </a:lnTo>
                <a:lnTo>
                  <a:pt x="148676" y="1999"/>
                </a:lnTo>
                <a:lnTo>
                  <a:pt x="164840" y="1169"/>
                </a:lnTo>
                <a:lnTo>
                  <a:pt x="198040" y="246"/>
                </a:lnTo>
                <a:lnTo>
                  <a:pt x="214894" y="0"/>
                </a:lnTo>
                <a:lnTo>
                  <a:pt x="228035" y="788"/>
                </a:lnTo>
                <a:lnTo>
                  <a:pt x="238701" y="2266"/>
                </a:lnTo>
                <a:lnTo>
                  <a:pt x="247717" y="4204"/>
                </a:lnTo>
                <a:lnTo>
                  <a:pt x="254680" y="5496"/>
                </a:lnTo>
                <a:lnTo>
                  <a:pt x="264956" y="6932"/>
                </a:lnTo>
                <a:lnTo>
                  <a:pt x="269030" y="8267"/>
                </a:lnTo>
                <a:lnTo>
                  <a:pt x="280267" y="14697"/>
                </a:lnTo>
                <a:lnTo>
                  <a:pt x="289981" y="19911"/>
                </a:lnTo>
                <a:lnTo>
                  <a:pt x="293333" y="24540"/>
                </a:lnTo>
                <a:lnTo>
                  <a:pt x="295568" y="30483"/>
                </a:lnTo>
                <a:lnTo>
                  <a:pt x="297058" y="37303"/>
                </a:lnTo>
                <a:lnTo>
                  <a:pt x="296146" y="43754"/>
                </a:lnTo>
                <a:lnTo>
                  <a:pt x="293634" y="49961"/>
                </a:lnTo>
                <a:lnTo>
                  <a:pt x="290054" y="56003"/>
                </a:lnTo>
                <a:lnTo>
                  <a:pt x="286714" y="61936"/>
                </a:lnTo>
                <a:lnTo>
                  <a:pt x="280464" y="73609"/>
                </a:lnTo>
                <a:lnTo>
                  <a:pt x="274606" y="80341"/>
                </a:lnTo>
                <a:lnTo>
                  <a:pt x="266891" y="87686"/>
                </a:lnTo>
                <a:lnTo>
                  <a:pt x="251016" y="101563"/>
                </a:lnTo>
                <a:lnTo>
                  <a:pt x="240785" y="110906"/>
                </a:lnTo>
                <a:lnTo>
                  <a:pt x="234819" y="115683"/>
                </a:lnTo>
                <a:lnTo>
                  <a:pt x="227983" y="120773"/>
                </a:lnTo>
                <a:lnTo>
                  <a:pt x="220569" y="126071"/>
                </a:lnTo>
                <a:lnTo>
                  <a:pt x="209791" y="134498"/>
                </a:lnTo>
                <a:lnTo>
                  <a:pt x="205583" y="138079"/>
                </a:lnTo>
                <a:lnTo>
                  <a:pt x="198968" y="141418"/>
                </a:lnTo>
                <a:lnTo>
                  <a:pt x="190748" y="144597"/>
                </a:lnTo>
                <a:lnTo>
                  <a:pt x="181458" y="147669"/>
                </a:lnTo>
                <a:lnTo>
                  <a:pt x="174312" y="150669"/>
                </a:lnTo>
                <a:lnTo>
                  <a:pt x="163832" y="156543"/>
                </a:lnTo>
                <a:lnTo>
                  <a:pt x="156000" y="159788"/>
                </a:lnTo>
                <a:lnTo>
                  <a:pt x="147761" y="161872"/>
                </a:lnTo>
                <a:lnTo>
                  <a:pt x="141195" y="167223"/>
                </a:lnTo>
                <a:lnTo>
                  <a:pt x="143081" y="165170"/>
                </a:lnTo>
                <a:lnTo>
                  <a:pt x="144918" y="164242"/>
                </a:lnTo>
                <a:lnTo>
                  <a:pt x="149498" y="163210"/>
                </a:lnTo>
                <a:lnTo>
                  <a:pt x="157432" y="162630"/>
                </a:lnTo>
                <a:lnTo>
                  <a:pt x="163057" y="161596"/>
                </a:lnTo>
                <a:lnTo>
                  <a:pt x="179468" y="157907"/>
                </a:lnTo>
                <a:lnTo>
                  <a:pt x="187273" y="155589"/>
                </a:lnTo>
                <a:lnTo>
                  <a:pt x="194381" y="153092"/>
                </a:lnTo>
                <a:lnTo>
                  <a:pt x="201025" y="150475"/>
                </a:lnTo>
                <a:lnTo>
                  <a:pt x="208312" y="148730"/>
                </a:lnTo>
                <a:lnTo>
                  <a:pt x="216027" y="147567"/>
                </a:lnTo>
                <a:lnTo>
                  <a:pt x="224028" y="146791"/>
                </a:lnTo>
                <a:lnTo>
                  <a:pt x="234125" y="147227"/>
                </a:lnTo>
                <a:lnTo>
                  <a:pt x="245618" y="148469"/>
                </a:lnTo>
                <a:lnTo>
                  <a:pt x="258043" y="150251"/>
                </a:lnTo>
                <a:lnTo>
                  <a:pt x="269184" y="151438"/>
                </a:lnTo>
                <a:lnTo>
                  <a:pt x="279469" y="152229"/>
                </a:lnTo>
                <a:lnTo>
                  <a:pt x="289183" y="152757"/>
                </a:lnTo>
                <a:lnTo>
                  <a:pt x="297564" y="154061"/>
                </a:lnTo>
                <a:lnTo>
                  <a:pt x="305056" y="155883"/>
                </a:lnTo>
                <a:lnTo>
                  <a:pt x="311956" y="158051"/>
                </a:lnTo>
                <a:lnTo>
                  <a:pt x="318461" y="160448"/>
                </a:lnTo>
                <a:lnTo>
                  <a:pt x="324702" y="162999"/>
                </a:lnTo>
                <a:lnTo>
                  <a:pt x="336718" y="168373"/>
                </a:lnTo>
                <a:lnTo>
                  <a:pt x="348407" y="173936"/>
                </a:lnTo>
                <a:lnTo>
                  <a:pt x="357413" y="179584"/>
                </a:lnTo>
                <a:lnTo>
                  <a:pt x="367838" y="188119"/>
                </a:lnTo>
                <a:lnTo>
                  <a:pt x="370955" y="190971"/>
                </a:lnTo>
                <a:lnTo>
                  <a:pt x="376959" y="199220"/>
                </a:lnTo>
                <a:lnTo>
                  <a:pt x="382803" y="208284"/>
                </a:lnTo>
                <a:lnTo>
                  <a:pt x="388575" y="215487"/>
                </a:lnTo>
                <a:lnTo>
                  <a:pt x="390495" y="219694"/>
                </a:lnTo>
                <a:lnTo>
                  <a:pt x="392629" y="229448"/>
                </a:lnTo>
                <a:lnTo>
                  <a:pt x="392245" y="235669"/>
                </a:lnTo>
                <a:lnTo>
                  <a:pt x="391037" y="242674"/>
                </a:lnTo>
                <a:lnTo>
                  <a:pt x="389279" y="250201"/>
                </a:lnTo>
                <a:lnTo>
                  <a:pt x="386202" y="258076"/>
                </a:lnTo>
                <a:lnTo>
                  <a:pt x="382245" y="266184"/>
                </a:lnTo>
                <a:lnTo>
                  <a:pt x="377703" y="274447"/>
                </a:lnTo>
                <a:lnTo>
                  <a:pt x="372770" y="281861"/>
                </a:lnTo>
                <a:lnTo>
                  <a:pt x="367576" y="288708"/>
                </a:lnTo>
                <a:lnTo>
                  <a:pt x="362208" y="295178"/>
                </a:lnTo>
                <a:lnTo>
                  <a:pt x="356725" y="301396"/>
                </a:lnTo>
                <a:lnTo>
                  <a:pt x="345552" y="313385"/>
                </a:lnTo>
                <a:lnTo>
                  <a:pt x="334236" y="322524"/>
                </a:lnTo>
                <a:lnTo>
                  <a:pt x="306899" y="340702"/>
                </a:lnTo>
                <a:lnTo>
                  <a:pt x="299850" y="345081"/>
                </a:lnTo>
                <a:lnTo>
                  <a:pt x="293245" y="348952"/>
                </a:lnTo>
                <a:lnTo>
                  <a:pt x="286937" y="352486"/>
                </a:lnTo>
                <a:lnTo>
                  <a:pt x="279874" y="355794"/>
                </a:lnTo>
                <a:lnTo>
                  <a:pt x="272308" y="358952"/>
                </a:lnTo>
                <a:lnTo>
                  <a:pt x="264406" y="362009"/>
                </a:lnTo>
                <a:lnTo>
                  <a:pt x="256281" y="364048"/>
                </a:lnTo>
                <a:lnTo>
                  <a:pt x="248007" y="365407"/>
                </a:lnTo>
                <a:lnTo>
                  <a:pt x="239633" y="366313"/>
                </a:lnTo>
                <a:lnTo>
                  <a:pt x="232145" y="366917"/>
                </a:lnTo>
                <a:lnTo>
                  <a:pt x="225249" y="367320"/>
                </a:lnTo>
                <a:lnTo>
                  <a:pt x="218746" y="367588"/>
                </a:lnTo>
                <a:lnTo>
                  <a:pt x="203901" y="367886"/>
                </a:lnTo>
                <a:lnTo>
                  <a:pt x="161986" y="368078"/>
                </a:lnTo>
                <a:lnTo>
                  <a:pt x="151805" y="367141"/>
                </a:lnTo>
                <a:lnTo>
                  <a:pt x="143114" y="365564"/>
                </a:lnTo>
                <a:lnTo>
                  <a:pt x="106375" y="356189"/>
                </a:lnTo>
                <a:lnTo>
                  <a:pt x="97587" y="353501"/>
                </a:lnTo>
                <a:lnTo>
                  <a:pt x="89823" y="350755"/>
                </a:lnTo>
                <a:lnTo>
                  <a:pt x="82742" y="347973"/>
                </a:lnTo>
                <a:lnTo>
                  <a:pt x="67255" y="342341"/>
                </a:lnTo>
                <a:lnTo>
                  <a:pt x="59124" y="339506"/>
                </a:lnTo>
                <a:lnTo>
                  <a:pt x="49894" y="334758"/>
                </a:lnTo>
                <a:lnTo>
                  <a:pt x="39930" y="328736"/>
                </a:lnTo>
                <a:lnTo>
                  <a:pt x="29478" y="321863"/>
                </a:lnTo>
                <a:lnTo>
                  <a:pt x="21557" y="316329"/>
                </a:lnTo>
                <a:lnTo>
                  <a:pt x="15324" y="311686"/>
                </a:lnTo>
                <a:lnTo>
                  <a:pt x="0" y="2995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8"/>
          <p:cNvSpPr/>
          <p:nvPr/>
        </p:nvSpPr>
        <p:spPr>
          <a:xfrm>
            <a:off x="5386387" y="1543050"/>
            <a:ext cx="505779" cy="25718"/>
          </a:xfrm>
          <a:custGeom>
            <a:avLst/>
            <a:gdLst/>
            <a:ahLst/>
            <a:cxnLst/>
            <a:rect l="0" t="0" r="0" b="0"/>
            <a:pathLst>
              <a:path w="505779" h="25718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10635" y="13669"/>
                </a:lnTo>
                <a:lnTo>
                  <a:pt x="15663" y="14828"/>
                </a:lnTo>
                <a:lnTo>
                  <a:pt x="21872" y="15600"/>
                </a:lnTo>
                <a:lnTo>
                  <a:pt x="26964" y="17067"/>
                </a:lnTo>
                <a:lnTo>
                  <a:pt x="31311" y="18998"/>
                </a:lnTo>
                <a:lnTo>
                  <a:pt x="35161" y="21238"/>
                </a:lnTo>
                <a:lnTo>
                  <a:pt x="39633" y="22731"/>
                </a:lnTo>
                <a:lnTo>
                  <a:pt x="44520" y="23726"/>
                </a:lnTo>
                <a:lnTo>
                  <a:pt x="49682" y="24390"/>
                </a:lnTo>
                <a:lnTo>
                  <a:pt x="57886" y="24832"/>
                </a:lnTo>
                <a:lnTo>
                  <a:pt x="79702" y="25324"/>
                </a:lnTo>
                <a:lnTo>
                  <a:pt x="50577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9"/>
          <p:cNvSpPr/>
          <p:nvPr/>
        </p:nvSpPr>
        <p:spPr>
          <a:xfrm>
            <a:off x="5454967" y="1714500"/>
            <a:ext cx="488634" cy="8220"/>
          </a:xfrm>
          <a:custGeom>
            <a:avLst/>
            <a:gdLst/>
            <a:ahLst/>
            <a:cxnLst/>
            <a:rect l="0" t="0" r="0" b="0"/>
            <a:pathLst>
              <a:path w="488634" h="8220">
                <a:moveTo>
                  <a:pt x="0" y="0"/>
                </a:moveTo>
                <a:lnTo>
                  <a:pt x="9102" y="4550"/>
                </a:lnTo>
                <a:lnTo>
                  <a:pt x="13688" y="5891"/>
                </a:lnTo>
                <a:lnTo>
                  <a:pt x="18650" y="6785"/>
                </a:lnTo>
                <a:lnTo>
                  <a:pt x="23864" y="7380"/>
                </a:lnTo>
                <a:lnTo>
                  <a:pt x="32102" y="7778"/>
                </a:lnTo>
                <a:lnTo>
                  <a:pt x="53955" y="8219"/>
                </a:lnTo>
                <a:lnTo>
                  <a:pt x="71212" y="7384"/>
                </a:lnTo>
                <a:lnTo>
                  <a:pt x="115787" y="3917"/>
                </a:lnTo>
                <a:lnTo>
                  <a:pt x="149582" y="2611"/>
                </a:lnTo>
                <a:lnTo>
                  <a:pt x="312633" y="343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0"/>
          <p:cNvSpPr/>
          <p:nvPr/>
        </p:nvSpPr>
        <p:spPr>
          <a:xfrm>
            <a:off x="6192202" y="1226413"/>
            <a:ext cx="591504" cy="445225"/>
          </a:xfrm>
          <a:custGeom>
            <a:avLst/>
            <a:gdLst/>
            <a:ahLst/>
            <a:cxnLst/>
            <a:rect l="0" t="0" r="0" b="0"/>
            <a:pathLst>
              <a:path w="591504" h="445225">
                <a:moveTo>
                  <a:pt x="0" y="162331"/>
                </a:moveTo>
                <a:lnTo>
                  <a:pt x="0" y="153230"/>
                </a:lnTo>
                <a:lnTo>
                  <a:pt x="2540" y="141141"/>
                </a:lnTo>
                <a:lnTo>
                  <a:pt x="6844" y="128149"/>
                </a:lnTo>
                <a:lnTo>
                  <a:pt x="13670" y="114527"/>
                </a:lnTo>
                <a:lnTo>
                  <a:pt x="15600" y="104255"/>
                </a:lnTo>
                <a:lnTo>
                  <a:pt x="18020" y="99801"/>
                </a:lnTo>
                <a:lnTo>
                  <a:pt x="29575" y="88030"/>
                </a:lnTo>
                <a:lnTo>
                  <a:pt x="36322" y="78191"/>
                </a:lnTo>
                <a:lnTo>
                  <a:pt x="50116" y="67468"/>
                </a:lnTo>
                <a:lnTo>
                  <a:pt x="67041" y="56352"/>
                </a:lnTo>
                <a:lnTo>
                  <a:pt x="80913" y="45062"/>
                </a:lnTo>
                <a:lnTo>
                  <a:pt x="91090" y="39385"/>
                </a:lnTo>
                <a:lnTo>
                  <a:pt x="103589" y="33694"/>
                </a:lnTo>
                <a:lnTo>
                  <a:pt x="117637" y="27996"/>
                </a:lnTo>
                <a:lnTo>
                  <a:pt x="131765" y="23245"/>
                </a:lnTo>
                <a:lnTo>
                  <a:pt x="145946" y="19124"/>
                </a:lnTo>
                <a:lnTo>
                  <a:pt x="160162" y="15425"/>
                </a:lnTo>
                <a:lnTo>
                  <a:pt x="183578" y="8775"/>
                </a:lnTo>
                <a:lnTo>
                  <a:pt x="193823" y="5668"/>
                </a:lnTo>
                <a:lnTo>
                  <a:pt x="205415" y="3596"/>
                </a:lnTo>
                <a:lnTo>
                  <a:pt x="217906" y="2216"/>
                </a:lnTo>
                <a:lnTo>
                  <a:pt x="241627" y="681"/>
                </a:lnTo>
                <a:lnTo>
                  <a:pt x="258520" y="0"/>
                </a:lnTo>
                <a:lnTo>
                  <a:pt x="268549" y="770"/>
                </a:lnTo>
                <a:lnTo>
                  <a:pt x="279998" y="2237"/>
                </a:lnTo>
                <a:lnTo>
                  <a:pt x="292393" y="4167"/>
                </a:lnTo>
                <a:lnTo>
                  <a:pt x="302561" y="6406"/>
                </a:lnTo>
                <a:lnTo>
                  <a:pt x="318939" y="11434"/>
                </a:lnTo>
                <a:lnTo>
                  <a:pt x="330028" y="16843"/>
                </a:lnTo>
                <a:lnTo>
                  <a:pt x="344908" y="28077"/>
                </a:lnTo>
                <a:lnTo>
                  <a:pt x="347096" y="30919"/>
                </a:lnTo>
                <a:lnTo>
                  <a:pt x="349528" y="36616"/>
                </a:lnTo>
                <a:lnTo>
                  <a:pt x="350896" y="49729"/>
                </a:lnTo>
                <a:lnTo>
                  <a:pt x="351217" y="65296"/>
                </a:lnTo>
                <a:lnTo>
                  <a:pt x="351302" y="74781"/>
                </a:lnTo>
                <a:lnTo>
                  <a:pt x="348501" y="83962"/>
                </a:lnTo>
                <a:lnTo>
                  <a:pt x="343777" y="92940"/>
                </a:lnTo>
                <a:lnTo>
                  <a:pt x="337769" y="101783"/>
                </a:lnTo>
                <a:lnTo>
                  <a:pt x="331860" y="109584"/>
                </a:lnTo>
                <a:lnTo>
                  <a:pt x="320213" y="123330"/>
                </a:lnTo>
                <a:lnTo>
                  <a:pt x="308687" y="135790"/>
                </a:lnTo>
                <a:lnTo>
                  <a:pt x="295309" y="149583"/>
                </a:lnTo>
                <a:lnTo>
                  <a:pt x="276664" y="168413"/>
                </a:lnTo>
                <a:lnTo>
                  <a:pt x="265405" y="177816"/>
                </a:lnTo>
                <a:lnTo>
                  <a:pt x="253137" y="186942"/>
                </a:lnTo>
                <a:lnTo>
                  <a:pt x="240195" y="195883"/>
                </a:lnTo>
                <a:lnTo>
                  <a:pt x="222043" y="209464"/>
                </a:lnTo>
                <a:lnTo>
                  <a:pt x="157654" y="259270"/>
                </a:lnTo>
                <a:lnTo>
                  <a:pt x="129123" y="280345"/>
                </a:lnTo>
                <a:lnTo>
                  <a:pt x="116562" y="290538"/>
                </a:lnTo>
                <a:lnTo>
                  <a:pt x="104378" y="301142"/>
                </a:lnTo>
                <a:lnTo>
                  <a:pt x="92446" y="312022"/>
                </a:lnTo>
                <a:lnTo>
                  <a:pt x="81633" y="321180"/>
                </a:lnTo>
                <a:lnTo>
                  <a:pt x="71567" y="329191"/>
                </a:lnTo>
                <a:lnTo>
                  <a:pt x="61999" y="336436"/>
                </a:lnTo>
                <a:lnTo>
                  <a:pt x="46288" y="349566"/>
                </a:lnTo>
                <a:lnTo>
                  <a:pt x="33907" y="361752"/>
                </a:lnTo>
                <a:lnTo>
                  <a:pt x="25230" y="373518"/>
                </a:lnTo>
                <a:lnTo>
                  <a:pt x="18198" y="385097"/>
                </a:lnTo>
                <a:lnTo>
                  <a:pt x="14990" y="390852"/>
                </a:lnTo>
                <a:lnTo>
                  <a:pt x="13803" y="394688"/>
                </a:lnTo>
                <a:lnTo>
                  <a:pt x="13965" y="397246"/>
                </a:lnTo>
                <a:lnTo>
                  <a:pt x="15025" y="398951"/>
                </a:lnTo>
                <a:lnTo>
                  <a:pt x="16203" y="403386"/>
                </a:lnTo>
                <a:lnTo>
                  <a:pt x="16517" y="405902"/>
                </a:lnTo>
                <a:lnTo>
                  <a:pt x="18632" y="407579"/>
                </a:lnTo>
                <a:lnTo>
                  <a:pt x="29756" y="410893"/>
                </a:lnTo>
                <a:lnTo>
                  <a:pt x="39508" y="416531"/>
                </a:lnTo>
                <a:lnTo>
                  <a:pt x="45500" y="418184"/>
                </a:lnTo>
                <a:lnTo>
                  <a:pt x="63329" y="419115"/>
                </a:lnTo>
                <a:lnTo>
                  <a:pt x="461951" y="419503"/>
                </a:lnTo>
                <a:lnTo>
                  <a:pt x="492751" y="420457"/>
                </a:lnTo>
                <a:lnTo>
                  <a:pt x="515191" y="422045"/>
                </a:lnTo>
                <a:lnTo>
                  <a:pt x="544251" y="425397"/>
                </a:lnTo>
                <a:lnTo>
                  <a:pt x="560342" y="426887"/>
                </a:lnTo>
                <a:lnTo>
                  <a:pt x="573209" y="430089"/>
                </a:lnTo>
                <a:lnTo>
                  <a:pt x="579306" y="432277"/>
                </a:lnTo>
                <a:lnTo>
                  <a:pt x="583372" y="434687"/>
                </a:lnTo>
                <a:lnTo>
                  <a:pt x="586082" y="437247"/>
                </a:lnTo>
                <a:lnTo>
                  <a:pt x="591503" y="4452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1"/>
          <p:cNvSpPr/>
          <p:nvPr/>
        </p:nvSpPr>
        <p:spPr>
          <a:xfrm>
            <a:off x="5977890" y="1860233"/>
            <a:ext cx="1080136" cy="17145"/>
          </a:xfrm>
          <a:custGeom>
            <a:avLst/>
            <a:gdLst/>
            <a:ahLst/>
            <a:cxnLst/>
            <a:rect l="0" t="0" r="0" b="0"/>
            <a:pathLst>
              <a:path w="1080136" h="17145">
                <a:moveTo>
                  <a:pt x="0" y="17144"/>
                </a:moveTo>
                <a:lnTo>
                  <a:pt x="4551" y="12593"/>
                </a:lnTo>
                <a:lnTo>
                  <a:pt x="14464" y="10300"/>
                </a:lnTo>
                <a:lnTo>
                  <a:pt x="29645" y="7819"/>
                </a:lnTo>
                <a:lnTo>
                  <a:pt x="48338" y="5213"/>
                </a:lnTo>
                <a:lnTo>
                  <a:pt x="71278" y="3475"/>
                </a:lnTo>
                <a:lnTo>
                  <a:pt x="97048" y="2316"/>
                </a:lnTo>
                <a:lnTo>
                  <a:pt x="181835" y="457"/>
                </a:lnTo>
                <a:lnTo>
                  <a:pt x="615034" y="0"/>
                </a:lnTo>
                <a:lnTo>
                  <a:pt x="841043" y="7777"/>
                </a:lnTo>
                <a:lnTo>
                  <a:pt x="875447" y="8219"/>
                </a:lnTo>
                <a:lnTo>
                  <a:pt x="890336" y="7384"/>
                </a:lnTo>
                <a:lnTo>
                  <a:pt x="904072" y="5875"/>
                </a:lnTo>
                <a:lnTo>
                  <a:pt x="917040" y="3916"/>
                </a:lnTo>
                <a:lnTo>
                  <a:pt x="938067" y="2610"/>
                </a:lnTo>
                <a:lnTo>
                  <a:pt x="994451" y="1160"/>
                </a:lnTo>
                <a:lnTo>
                  <a:pt x="1017297" y="1725"/>
                </a:lnTo>
                <a:lnTo>
                  <a:pt x="1035386" y="3055"/>
                </a:lnTo>
                <a:lnTo>
                  <a:pt x="108013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2"/>
          <p:cNvSpPr/>
          <p:nvPr/>
        </p:nvSpPr>
        <p:spPr>
          <a:xfrm>
            <a:off x="6070635" y="1988820"/>
            <a:ext cx="378743" cy="222639"/>
          </a:xfrm>
          <a:custGeom>
            <a:avLst/>
            <a:gdLst/>
            <a:ahLst/>
            <a:cxnLst/>
            <a:rect l="0" t="0" r="0" b="0"/>
            <a:pathLst>
              <a:path w="378743" h="222639">
                <a:moveTo>
                  <a:pt x="70132" y="0"/>
                </a:moveTo>
                <a:lnTo>
                  <a:pt x="70132" y="28370"/>
                </a:lnTo>
                <a:lnTo>
                  <a:pt x="69180" y="31296"/>
                </a:lnTo>
                <a:lnTo>
                  <a:pt x="65581" y="37087"/>
                </a:lnTo>
                <a:lnTo>
                  <a:pt x="63347" y="42835"/>
                </a:lnTo>
                <a:lnTo>
                  <a:pt x="62751" y="45702"/>
                </a:lnTo>
                <a:lnTo>
                  <a:pt x="59549" y="51427"/>
                </a:lnTo>
                <a:lnTo>
                  <a:pt x="57362" y="54287"/>
                </a:lnTo>
                <a:lnTo>
                  <a:pt x="54931" y="60005"/>
                </a:lnTo>
                <a:lnTo>
                  <a:pt x="54284" y="62863"/>
                </a:lnTo>
                <a:lnTo>
                  <a:pt x="51023" y="68579"/>
                </a:lnTo>
                <a:lnTo>
                  <a:pt x="46399" y="75247"/>
                </a:lnTo>
                <a:lnTo>
                  <a:pt x="43833" y="79692"/>
                </a:lnTo>
                <a:lnTo>
                  <a:pt x="41169" y="84560"/>
                </a:lnTo>
                <a:lnTo>
                  <a:pt x="28319" y="109615"/>
                </a:lnTo>
                <a:lnTo>
                  <a:pt x="24159" y="118797"/>
                </a:lnTo>
                <a:lnTo>
                  <a:pt x="20433" y="127775"/>
                </a:lnTo>
                <a:lnTo>
                  <a:pt x="16997" y="136618"/>
                </a:lnTo>
                <a:lnTo>
                  <a:pt x="12801" y="146324"/>
                </a:lnTo>
                <a:lnTo>
                  <a:pt x="3059" y="167267"/>
                </a:lnTo>
                <a:lnTo>
                  <a:pt x="652" y="177234"/>
                </a:lnTo>
                <a:lnTo>
                  <a:pt x="0" y="186736"/>
                </a:lnTo>
                <a:lnTo>
                  <a:pt x="862" y="203009"/>
                </a:lnTo>
                <a:lnTo>
                  <a:pt x="1245" y="213416"/>
                </a:lnTo>
                <a:lnTo>
                  <a:pt x="2300" y="216572"/>
                </a:lnTo>
                <a:lnTo>
                  <a:pt x="3956" y="218676"/>
                </a:lnTo>
                <a:lnTo>
                  <a:pt x="6012" y="220079"/>
                </a:lnTo>
                <a:lnTo>
                  <a:pt x="13377" y="221638"/>
                </a:lnTo>
                <a:lnTo>
                  <a:pt x="18008" y="222053"/>
                </a:lnTo>
                <a:lnTo>
                  <a:pt x="48553" y="222515"/>
                </a:lnTo>
                <a:lnTo>
                  <a:pt x="70033" y="222638"/>
                </a:lnTo>
                <a:lnTo>
                  <a:pt x="90069" y="221768"/>
                </a:lnTo>
                <a:lnTo>
                  <a:pt x="109141" y="220235"/>
                </a:lnTo>
                <a:lnTo>
                  <a:pt x="127571" y="218261"/>
                </a:lnTo>
                <a:lnTo>
                  <a:pt x="145572" y="216945"/>
                </a:lnTo>
                <a:lnTo>
                  <a:pt x="163288" y="216067"/>
                </a:lnTo>
                <a:lnTo>
                  <a:pt x="180813" y="215482"/>
                </a:lnTo>
                <a:lnTo>
                  <a:pt x="286720" y="214466"/>
                </a:lnTo>
                <a:lnTo>
                  <a:pt x="366024" y="214315"/>
                </a:lnTo>
                <a:lnTo>
                  <a:pt x="368358" y="213361"/>
                </a:lnTo>
                <a:lnTo>
                  <a:pt x="370867" y="211773"/>
                </a:lnTo>
                <a:lnTo>
                  <a:pt x="37874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3"/>
          <p:cNvSpPr/>
          <p:nvPr/>
        </p:nvSpPr>
        <p:spPr>
          <a:xfrm>
            <a:off x="6337934" y="2005964"/>
            <a:ext cx="102871" cy="462917"/>
          </a:xfrm>
          <a:custGeom>
            <a:avLst/>
            <a:gdLst/>
            <a:ahLst/>
            <a:cxnLst/>
            <a:rect l="0" t="0" r="0" b="0"/>
            <a:pathLst>
              <a:path w="102871" h="462917">
                <a:moveTo>
                  <a:pt x="0" y="0"/>
                </a:moveTo>
                <a:lnTo>
                  <a:pt x="0" y="34075"/>
                </a:lnTo>
                <a:lnTo>
                  <a:pt x="2541" y="44037"/>
                </a:lnTo>
                <a:lnTo>
                  <a:pt x="4552" y="49361"/>
                </a:lnTo>
                <a:lnTo>
                  <a:pt x="21034" y="88709"/>
                </a:lnTo>
                <a:lnTo>
                  <a:pt x="26406" y="108670"/>
                </a:lnTo>
                <a:lnTo>
                  <a:pt x="30939" y="131502"/>
                </a:lnTo>
                <a:lnTo>
                  <a:pt x="34914" y="156248"/>
                </a:lnTo>
                <a:lnTo>
                  <a:pt x="58967" y="287193"/>
                </a:lnTo>
                <a:lnTo>
                  <a:pt x="62171" y="308619"/>
                </a:lnTo>
                <a:lnTo>
                  <a:pt x="64308" y="325762"/>
                </a:lnTo>
                <a:lnTo>
                  <a:pt x="67637" y="342905"/>
                </a:lnTo>
                <a:lnTo>
                  <a:pt x="71762" y="360048"/>
                </a:lnTo>
                <a:lnTo>
                  <a:pt x="76416" y="377192"/>
                </a:lnTo>
                <a:lnTo>
                  <a:pt x="79520" y="390527"/>
                </a:lnTo>
                <a:lnTo>
                  <a:pt x="81588" y="401321"/>
                </a:lnTo>
                <a:lnTo>
                  <a:pt x="82967" y="410423"/>
                </a:lnTo>
                <a:lnTo>
                  <a:pt x="84839" y="418395"/>
                </a:lnTo>
                <a:lnTo>
                  <a:pt x="87040" y="425615"/>
                </a:lnTo>
                <a:lnTo>
                  <a:pt x="89459" y="432334"/>
                </a:lnTo>
                <a:lnTo>
                  <a:pt x="92147" y="442339"/>
                </a:lnTo>
                <a:lnTo>
                  <a:pt x="102870" y="4629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4"/>
          <p:cNvSpPr/>
          <p:nvPr/>
        </p:nvSpPr>
        <p:spPr>
          <a:xfrm>
            <a:off x="6586551" y="1972028"/>
            <a:ext cx="385117" cy="453942"/>
          </a:xfrm>
          <a:custGeom>
            <a:avLst/>
            <a:gdLst/>
            <a:ahLst/>
            <a:cxnLst/>
            <a:rect l="0" t="0" r="0" b="0"/>
            <a:pathLst>
              <a:path w="385117" h="453942">
                <a:moveTo>
                  <a:pt x="317168" y="8219"/>
                </a:moveTo>
                <a:lnTo>
                  <a:pt x="298965" y="3668"/>
                </a:lnTo>
                <a:lnTo>
                  <a:pt x="291698" y="2328"/>
                </a:lnTo>
                <a:lnTo>
                  <a:pt x="284948" y="1434"/>
                </a:lnTo>
                <a:lnTo>
                  <a:pt x="273320" y="441"/>
                </a:lnTo>
                <a:lnTo>
                  <a:pt x="264978" y="0"/>
                </a:lnTo>
                <a:lnTo>
                  <a:pt x="255555" y="2343"/>
                </a:lnTo>
                <a:lnTo>
                  <a:pt x="250376" y="4302"/>
                </a:lnTo>
                <a:lnTo>
                  <a:pt x="244065" y="5608"/>
                </a:lnTo>
                <a:lnTo>
                  <a:pt x="237001" y="6478"/>
                </a:lnTo>
                <a:lnTo>
                  <a:pt x="229433" y="7058"/>
                </a:lnTo>
                <a:lnTo>
                  <a:pt x="221531" y="8398"/>
                </a:lnTo>
                <a:lnTo>
                  <a:pt x="213405" y="10243"/>
                </a:lnTo>
                <a:lnTo>
                  <a:pt x="205131" y="12426"/>
                </a:lnTo>
                <a:lnTo>
                  <a:pt x="196756" y="14834"/>
                </a:lnTo>
                <a:lnTo>
                  <a:pt x="179832" y="20049"/>
                </a:lnTo>
                <a:lnTo>
                  <a:pt x="168461" y="22773"/>
                </a:lnTo>
                <a:lnTo>
                  <a:pt x="155166" y="25542"/>
                </a:lnTo>
                <a:lnTo>
                  <a:pt x="97314" y="36829"/>
                </a:lnTo>
                <a:lnTo>
                  <a:pt x="85826" y="38722"/>
                </a:lnTo>
                <a:lnTo>
                  <a:pt x="76263" y="39985"/>
                </a:lnTo>
                <a:lnTo>
                  <a:pt x="67982" y="40826"/>
                </a:lnTo>
                <a:lnTo>
                  <a:pt x="56241" y="41761"/>
                </a:lnTo>
                <a:lnTo>
                  <a:pt x="51777" y="42010"/>
                </a:lnTo>
                <a:lnTo>
                  <a:pt x="41737" y="39748"/>
                </a:lnTo>
                <a:lnTo>
                  <a:pt x="31877" y="36519"/>
                </a:lnTo>
                <a:lnTo>
                  <a:pt x="20971" y="34702"/>
                </a:lnTo>
                <a:lnTo>
                  <a:pt x="11707" y="34163"/>
                </a:lnTo>
                <a:lnTo>
                  <a:pt x="5831" y="34037"/>
                </a:lnTo>
                <a:lnTo>
                  <a:pt x="3883" y="35909"/>
                </a:lnTo>
                <a:lnTo>
                  <a:pt x="2584" y="39061"/>
                </a:lnTo>
                <a:lnTo>
                  <a:pt x="1141" y="51454"/>
                </a:lnTo>
                <a:lnTo>
                  <a:pt x="756" y="62760"/>
                </a:lnTo>
                <a:lnTo>
                  <a:pt x="214" y="108517"/>
                </a:lnTo>
                <a:lnTo>
                  <a:pt x="0" y="203649"/>
                </a:lnTo>
                <a:lnTo>
                  <a:pt x="948" y="207085"/>
                </a:lnTo>
                <a:lnTo>
                  <a:pt x="2532" y="209377"/>
                </a:lnTo>
                <a:lnTo>
                  <a:pt x="4541" y="210904"/>
                </a:lnTo>
                <a:lnTo>
                  <a:pt x="6832" y="211922"/>
                </a:lnTo>
                <a:lnTo>
                  <a:pt x="11919" y="213054"/>
                </a:lnTo>
                <a:lnTo>
                  <a:pt x="20137" y="213691"/>
                </a:lnTo>
                <a:lnTo>
                  <a:pt x="30850" y="211300"/>
                </a:lnTo>
                <a:lnTo>
                  <a:pt x="37707" y="209329"/>
                </a:lnTo>
                <a:lnTo>
                  <a:pt x="52946" y="204599"/>
                </a:lnTo>
                <a:lnTo>
                  <a:pt x="86013" y="193801"/>
                </a:lnTo>
                <a:lnTo>
                  <a:pt x="98295" y="191948"/>
                </a:lnTo>
                <a:lnTo>
                  <a:pt x="113150" y="190712"/>
                </a:lnTo>
                <a:lnTo>
                  <a:pt x="143626" y="189340"/>
                </a:lnTo>
                <a:lnTo>
                  <a:pt x="166696" y="188730"/>
                </a:lnTo>
                <a:lnTo>
                  <a:pt x="195749" y="188386"/>
                </a:lnTo>
                <a:lnTo>
                  <a:pt x="205742" y="189291"/>
                </a:lnTo>
                <a:lnTo>
                  <a:pt x="216215" y="190846"/>
                </a:lnTo>
                <a:lnTo>
                  <a:pt x="227006" y="192835"/>
                </a:lnTo>
                <a:lnTo>
                  <a:pt x="237058" y="195114"/>
                </a:lnTo>
                <a:lnTo>
                  <a:pt x="246617" y="197586"/>
                </a:lnTo>
                <a:lnTo>
                  <a:pt x="255846" y="200186"/>
                </a:lnTo>
                <a:lnTo>
                  <a:pt x="273722" y="205615"/>
                </a:lnTo>
                <a:lnTo>
                  <a:pt x="308481" y="216862"/>
                </a:lnTo>
                <a:lnTo>
                  <a:pt x="317091" y="220657"/>
                </a:lnTo>
                <a:lnTo>
                  <a:pt x="325689" y="225092"/>
                </a:lnTo>
                <a:lnTo>
                  <a:pt x="334280" y="229953"/>
                </a:lnTo>
                <a:lnTo>
                  <a:pt x="340958" y="235099"/>
                </a:lnTo>
                <a:lnTo>
                  <a:pt x="350919" y="245897"/>
                </a:lnTo>
                <a:lnTo>
                  <a:pt x="361061" y="257046"/>
                </a:lnTo>
                <a:lnTo>
                  <a:pt x="370966" y="268352"/>
                </a:lnTo>
                <a:lnTo>
                  <a:pt x="378544" y="279726"/>
                </a:lnTo>
                <a:lnTo>
                  <a:pt x="382546" y="291131"/>
                </a:lnTo>
                <a:lnTo>
                  <a:pt x="384326" y="302550"/>
                </a:lnTo>
                <a:lnTo>
                  <a:pt x="385116" y="313975"/>
                </a:lnTo>
                <a:lnTo>
                  <a:pt x="382927" y="325403"/>
                </a:lnTo>
                <a:lnTo>
                  <a:pt x="378780" y="336832"/>
                </a:lnTo>
                <a:lnTo>
                  <a:pt x="373761" y="348262"/>
                </a:lnTo>
                <a:lnTo>
                  <a:pt x="368356" y="359692"/>
                </a:lnTo>
                <a:lnTo>
                  <a:pt x="361826" y="371122"/>
                </a:lnTo>
                <a:lnTo>
                  <a:pt x="352574" y="382551"/>
                </a:lnTo>
                <a:lnTo>
                  <a:pt x="346487" y="387314"/>
                </a:lnTo>
                <a:lnTo>
                  <a:pt x="339572" y="391442"/>
                </a:lnTo>
                <a:lnTo>
                  <a:pt x="332104" y="395146"/>
                </a:lnTo>
                <a:lnTo>
                  <a:pt x="324268" y="399520"/>
                </a:lnTo>
                <a:lnTo>
                  <a:pt x="316186" y="404341"/>
                </a:lnTo>
                <a:lnTo>
                  <a:pt x="307942" y="409461"/>
                </a:lnTo>
                <a:lnTo>
                  <a:pt x="295777" y="414778"/>
                </a:lnTo>
                <a:lnTo>
                  <a:pt x="281000" y="420229"/>
                </a:lnTo>
                <a:lnTo>
                  <a:pt x="227580" y="438113"/>
                </a:lnTo>
                <a:lnTo>
                  <a:pt x="216485" y="441500"/>
                </a:lnTo>
                <a:lnTo>
                  <a:pt x="193998" y="447803"/>
                </a:lnTo>
                <a:lnTo>
                  <a:pt x="183620" y="449865"/>
                </a:lnTo>
                <a:lnTo>
                  <a:pt x="173844" y="451240"/>
                </a:lnTo>
                <a:lnTo>
                  <a:pt x="164469" y="452156"/>
                </a:lnTo>
                <a:lnTo>
                  <a:pt x="155361" y="452767"/>
                </a:lnTo>
                <a:lnTo>
                  <a:pt x="146432" y="453175"/>
                </a:lnTo>
                <a:lnTo>
                  <a:pt x="128891" y="453627"/>
                </a:lnTo>
                <a:lnTo>
                  <a:pt x="76651" y="453941"/>
                </a:lnTo>
                <a:lnTo>
                  <a:pt x="67289" y="453005"/>
                </a:lnTo>
                <a:lnTo>
                  <a:pt x="60095" y="451428"/>
                </a:lnTo>
                <a:lnTo>
                  <a:pt x="48609" y="447136"/>
                </a:lnTo>
                <a:lnTo>
                  <a:pt x="37153" y="442053"/>
                </a:lnTo>
                <a:lnTo>
                  <a:pt x="28252" y="436619"/>
                </a:lnTo>
                <a:lnTo>
                  <a:pt x="24545" y="433836"/>
                </a:lnTo>
                <a:lnTo>
                  <a:pt x="17886" y="425665"/>
                </a:lnTo>
                <a:lnTo>
                  <a:pt x="8558" y="4111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Fractions</a:t>
            </a:r>
          </a:p>
          <a:p>
            <a:r>
              <a:rPr lang="en-US" dirty="0" smtClean="0"/>
              <a:t>Word problems</a:t>
            </a:r>
          </a:p>
          <a:p>
            <a:r>
              <a:rPr lang="en-US" dirty="0" smtClean="0"/>
              <a:t>Graphing</a:t>
            </a:r>
          </a:p>
          <a:p>
            <a:r>
              <a:rPr lang="en-US" dirty="0" smtClean="0"/>
              <a:t>Solving for x</a:t>
            </a:r>
            <a:endParaRPr lang="en-US" dirty="0"/>
          </a:p>
        </p:txBody>
      </p:sp>
      <p:sp>
        <p:nvSpPr>
          <p:cNvPr id="4" name="SMARTPenAnnotation1149"/>
          <p:cNvSpPr/>
          <p:nvPr/>
        </p:nvSpPr>
        <p:spPr>
          <a:xfrm>
            <a:off x="2591752" y="1895012"/>
            <a:ext cx="608649" cy="33801"/>
          </a:xfrm>
          <a:custGeom>
            <a:avLst/>
            <a:gdLst/>
            <a:ahLst/>
            <a:cxnLst/>
            <a:rect l="0" t="0" r="0" b="0"/>
            <a:pathLst>
              <a:path w="608649" h="33801">
                <a:moveTo>
                  <a:pt x="0" y="33800"/>
                </a:moveTo>
                <a:lnTo>
                  <a:pt x="23863" y="33800"/>
                </a:lnTo>
                <a:lnTo>
                  <a:pt x="32101" y="32848"/>
                </a:lnTo>
                <a:lnTo>
                  <a:pt x="42356" y="31260"/>
                </a:lnTo>
                <a:lnTo>
                  <a:pt x="53955" y="29249"/>
                </a:lnTo>
                <a:lnTo>
                  <a:pt x="63592" y="27909"/>
                </a:lnTo>
                <a:lnTo>
                  <a:pt x="71923" y="27015"/>
                </a:lnTo>
                <a:lnTo>
                  <a:pt x="79381" y="26419"/>
                </a:lnTo>
                <a:lnTo>
                  <a:pt x="125768" y="25757"/>
                </a:lnTo>
                <a:lnTo>
                  <a:pt x="158140" y="25581"/>
                </a:lnTo>
                <a:lnTo>
                  <a:pt x="191152" y="24510"/>
                </a:lnTo>
                <a:lnTo>
                  <a:pt x="387687" y="13327"/>
                </a:lnTo>
                <a:lnTo>
                  <a:pt x="422288" y="10626"/>
                </a:lnTo>
                <a:lnTo>
                  <a:pt x="449165" y="7873"/>
                </a:lnTo>
                <a:lnTo>
                  <a:pt x="470893" y="5086"/>
                </a:lnTo>
                <a:lnTo>
                  <a:pt x="490141" y="3227"/>
                </a:lnTo>
                <a:lnTo>
                  <a:pt x="507736" y="1988"/>
                </a:lnTo>
                <a:lnTo>
                  <a:pt x="538080" y="611"/>
                </a:lnTo>
                <a:lnTo>
                  <a:pt x="561092" y="0"/>
                </a:lnTo>
                <a:lnTo>
                  <a:pt x="569324" y="789"/>
                </a:lnTo>
                <a:lnTo>
                  <a:pt x="575764" y="2268"/>
                </a:lnTo>
                <a:lnTo>
                  <a:pt x="581010" y="4206"/>
                </a:lnTo>
                <a:lnTo>
                  <a:pt x="586413" y="5498"/>
                </a:lnTo>
                <a:lnTo>
                  <a:pt x="591919" y="6360"/>
                </a:lnTo>
                <a:lnTo>
                  <a:pt x="608648" y="166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50"/>
          <p:cNvSpPr/>
          <p:nvPr/>
        </p:nvSpPr>
        <p:spPr>
          <a:xfrm>
            <a:off x="3487720" y="1765935"/>
            <a:ext cx="21290" cy="360046"/>
          </a:xfrm>
          <a:custGeom>
            <a:avLst/>
            <a:gdLst/>
            <a:ahLst/>
            <a:cxnLst/>
            <a:rect l="0" t="0" r="0" b="0"/>
            <a:pathLst>
              <a:path w="21290" h="360046">
                <a:moveTo>
                  <a:pt x="12717" y="0"/>
                </a:moveTo>
                <a:lnTo>
                  <a:pt x="12717" y="58505"/>
                </a:lnTo>
                <a:lnTo>
                  <a:pt x="11765" y="75198"/>
                </a:lnTo>
                <a:lnTo>
                  <a:pt x="10177" y="93947"/>
                </a:lnTo>
                <a:lnTo>
                  <a:pt x="785" y="187890"/>
                </a:lnTo>
                <a:lnTo>
                  <a:pt x="0" y="207175"/>
                </a:lnTo>
                <a:lnTo>
                  <a:pt x="429" y="221937"/>
                </a:lnTo>
                <a:lnTo>
                  <a:pt x="1668" y="233683"/>
                </a:lnTo>
                <a:lnTo>
                  <a:pt x="2493" y="246276"/>
                </a:lnTo>
                <a:lnTo>
                  <a:pt x="3044" y="259434"/>
                </a:lnTo>
                <a:lnTo>
                  <a:pt x="3410" y="272968"/>
                </a:lnTo>
                <a:lnTo>
                  <a:pt x="4607" y="283896"/>
                </a:lnTo>
                <a:lnTo>
                  <a:pt x="6358" y="293086"/>
                </a:lnTo>
                <a:lnTo>
                  <a:pt x="8478" y="301118"/>
                </a:lnTo>
                <a:lnTo>
                  <a:pt x="9891" y="308378"/>
                </a:lnTo>
                <a:lnTo>
                  <a:pt x="10833" y="315123"/>
                </a:lnTo>
                <a:lnTo>
                  <a:pt x="11461" y="321524"/>
                </a:lnTo>
                <a:lnTo>
                  <a:pt x="11880" y="326744"/>
                </a:lnTo>
                <a:lnTo>
                  <a:pt x="12345" y="335084"/>
                </a:lnTo>
                <a:lnTo>
                  <a:pt x="13421" y="339595"/>
                </a:lnTo>
                <a:lnTo>
                  <a:pt x="15092" y="344506"/>
                </a:lnTo>
                <a:lnTo>
                  <a:pt x="21289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51"/>
          <p:cNvSpPr/>
          <p:nvPr/>
        </p:nvSpPr>
        <p:spPr>
          <a:xfrm>
            <a:off x="3414712" y="1675604"/>
            <a:ext cx="385764" cy="432607"/>
          </a:xfrm>
          <a:custGeom>
            <a:avLst/>
            <a:gdLst/>
            <a:ahLst/>
            <a:cxnLst/>
            <a:rect l="0" t="0" r="0" b="0"/>
            <a:pathLst>
              <a:path w="385764" h="432607">
                <a:moveTo>
                  <a:pt x="0" y="81758"/>
                </a:moveTo>
                <a:lnTo>
                  <a:pt x="0" y="68106"/>
                </a:lnTo>
                <a:lnTo>
                  <a:pt x="2540" y="56323"/>
                </a:lnTo>
                <a:lnTo>
                  <a:pt x="4550" y="50514"/>
                </a:lnTo>
                <a:lnTo>
                  <a:pt x="6844" y="46641"/>
                </a:lnTo>
                <a:lnTo>
                  <a:pt x="9325" y="44059"/>
                </a:lnTo>
                <a:lnTo>
                  <a:pt x="11931" y="42338"/>
                </a:lnTo>
                <a:lnTo>
                  <a:pt x="22448" y="37885"/>
                </a:lnTo>
                <a:lnTo>
                  <a:pt x="29253" y="35365"/>
                </a:lnTo>
                <a:lnTo>
                  <a:pt x="35694" y="32732"/>
                </a:lnTo>
                <a:lnTo>
                  <a:pt x="41894" y="30024"/>
                </a:lnTo>
                <a:lnTo>
                  <a:pt x="47932" y="27266"/>
                </a:lnTo>
                <a:lnTo>
                  <a:pt x="55767" y="24475"/>
                </a:lnTo>
                <a:lnTo>
                  <a:pt x="64801" y="21662"/>
                </a:lnTo>
                <a:lnTo>
                  <a:pt x="84998" y="15996"/>
                </a:lnTo>
                <a:lnTo>
                  <a:pt x="106674" y="10303"/>
                </a:lnTo>
                <a:lnTo>
                  <a:pt x="117789" y="8404"/>
                </a:lnTo>
                <a:lnTo>
                  <a:pt x="129008" y="7138"/>
                </a:lnTo>
                <a:lnTo>
                  <a:pt x="140298" y="6294"/>
                </a:lnTo>
                <a:lnTo>
                  <a:pt x="151635" y="4778"/>
                </a:lnTo>
                <a:lnTo>
                  <a:pt x="163002" y="2816"/>
                </a:lnTo>
                <a:lnTo>
                  <a:pt x="174391" y="555"/>
                </a:lnTo>
                <a:lnTo>
                  <a:pt x="186745" y="0"/>
                </a:lnTo>
                <a:lnTo>
                  <a:pt x="199744" y="583"/>
                </a:lnTo>
                <a:lnTo>
                  <a:pt x="213173" y="1924"/>
                </a:lnTo>
                <a:lnTo>
                  <a:pt x="224983" y="2818"/>
                </a:lnTo>
                <a:lnTo>
                  <a:pt x="235714" y="3414"/>
                </a:lnTo>
                <a:lnTo>
                  <a:pt x="245725" y="3811"/>
                </a:lnTo>
                <a:lnTo>
                  <a:pt x="256209" y="5028"/>
                </a:lnTo>
                <a:lnTo>
                  <a:pt x="267009" y="6792"/>
                </a:lnTo>
                <a:lnTo>
                  <a:pt x="278018" y="8921"/>
                </a:lnTo>
                <a:lnTo>
                  <a:pt x="287263" y="11293"/>
                </a:lnTo>
                <a:lnTo>
                  <a:pt x="295331" y="13826"/>
                </a:lnTo>
                <a:lnTo>
                  <a:pt x="302615" y="16468"/>
                </a:lnTo>
                <a:lnTo>
                  <a:pt x="309376" y="19181"/>
                </a:lnTo>
                <a:lnTo>
                  <a:pt x="315788" y="21942"/>
                </a:lnTo>
                <a:lnTo>
                  <a:pt x="327993" y="27551"/>
                </a:lnTo>
                <a:lnTo>
                  <a:pt x="339767" y="33218"/>
                </a:lnTo>
                <a:lnTo>
                  <a:pt x="348810" y="38912"/>
                </a:lnTo>
                <a:lnTo>
                  <a:pt x="359256" y="47473"/>
                </a:lnTo>
                <a:lnTo>
                  <a:pt x="362376" y="50329"/>
                </a:lnTo>
                <a:lnTo>
                  <a:pt x="364457" y="54138"/>
                </a:lnTo>
                <a:lnTo>
                  <a:pt x="366768" y="63450"/>
                </a:lnTo>
                <a:lnTo>
                  <a:pt x="367795" y="73939"/>
                </a:lnTo>
                <a:lnTo>
                  <a:pt x="368070" y="79403"/>
                </a:lnTo>
                <a:lnTo>
                  <a:pt x="367300" y="83998"/>
                </a:lnTo>
                <a:lnTo>
                  <a:pt x="363904" y="91643"/>
                </a:lnTo>
                <a:lnTo>
                  <a:pt x="356680" y="100757"/>
                </a:lnTo>
                <a:lnTo>
                  <a:pt x="352087" y="105854"/>
                </a:lnTo>
                <a:lnTo>
                  <a:pt x="344262" y="113062"/>
                </a:lnTo>
                <a:lnTo>
                  <a:pt x="334283" y="121677"/>
                </a:lnTo>
                <a:lnTo>
                  <a:pt x="322868" y="131231"/>
                </a:lnTo>
                <a:lnTo>
                  <a:pt x="311447" y="139505"/>
                </a:lnTo>
                <a:lnTo>
                  <a:pt x="300024" y="146926"/>
                </a:lnTo>
                <a:lnTo>
                  <a:pt x="288599" y="153778"/>
                </a:lnTo>
                <a:lnTo>
                  <a:pt x="277171" y="160251"/>
                </a:lnTo>
                <a:lnTo>
                  <a:pt x="254315" y="172524"/>
                </a:lnTo>
                <a:lnTo>
                  <a:pt x="242886" y="177511"/>
                </a:lnTo>
                <a:lnTo>
                  <a:pt x="231456" y="181789"/>
                </a:lnTo>
                <a:lnTo>
                  <a:pt x="220027" y="185593"/>
                </a:lnTo>
                <a:lnTo>
                  <a:pt x="153882" y="209150"/>
                </a:lnTo>
                <a:lnTo>
                  <a:pt x="134973" y="215263"/>
                </a:lnTo>
                <a:lnTo>
                  <a:pt x="120462" y="219339"/>
                </a:lnTo>
                <a:lnTo>
                  <a:pt x="108883" y="222056"/>
                </a:lnTo>
                <a:lnTo>
                  <a:pt x="98306" y="224820"/>
                </a:lnTo>
                <a:lnTo>
                  <a:pt x="88398" y="227615"/>
                </a:lnTo>
                <a:lnTo>
                  <a:pt x="78934" y="230431"/>
                </a:lnTo>
                <a:lnTo>
                  <a:pt x="70720" y="232309"/>
                </a:lnTo>
                <a:lnTo>
                  <a:pt x="63339" y="233560"/>
                </a:lnTo>
                <a:lnTo>
                  <a:pt x="56514" y="234394"/>
                </a:lnTo>
                <a:lnTo>
                  <a:pt x="50058" y="233998"/>
                </a:lnTo>
                <a:lnTo>
                  <a:pt x="43850" y="232781"/>
                </a:lnTo>
                <a:lnTo>
                  <a:pt x="32824" y="229842"/>
                </a:lnTo>
                <a:lnTo>
                  <a:pt x="24748" y="228536"/>
                </a:lnTo>
                <a:lnTo>
                  <a:pt x="24119" y="228187"/>
                </a:lnTo>
                <a:lnTo>
                  <a:pt x="28500" y="227800"/>
                </a:lnTo>
                <a:lnTo>
                  <a:pt x="31382" y="228649"/>
                </a:lnTo>
                <a:lnTo>
                  <a:pt x="37125" y="232133"/>
                </a:lnTo>
                <a:lnTo>
                  <a:pt x="45393" y="234316"/>
                </a:lnTo>
                <a:lnTo>
                  <a:pt x="56369" y="236239"/>
                </a:lnTo>
                <a:lnTo>
                  <a:pt x="63297" y="238085"/>
                </a:lnTo>
                <a:lnTo>
                  <a:pt x="70773" y="240269"/>
                </a:lnTo>
                <a:lnTo>
                  <a:pt x="77662" y="242677"/>
                </a:lnTo>
                <a:lnTo>
                  <a:pt x="84160" y="245235"/>
                </a:lnTo>
                <a:lnTo>
                  <a:pt x="90396" y="247893"/>
                </a:lnTo>
                <a:lnTo>
                  <a:pt x="97411" y="250617"/>
                </a:lnTo>
                <a:lnTo>
                  <a:pt x="112826" y="256184"/>
                </a:lnTo>
                <a:lnTo>
                  <a:pt x="119985" y="259002"/>
                </a:lnTo>
                <a:lnTo>
                  <a:pt x="126662" y="261833"/>
                </a:lnTo>
                <a:lnTo>
                  <a:pt x="133019" y="264673"/>
                </a:lnTo>
                <a:lnTo>
                  <a:pt x="140115" y="268472"/>
                </a:lnTo>
                <a:lnTo>
                  <a:pt x="147702" y="272909"/>
                </a:lnTo>
                <a:lnTo>
                  <a:pt x="155618" y="277772"/>
                </a:lnTo>
                <a:lnTo>
                  <a:pt x="162801" y="282919"/>
                </a:lnTo>
                <a:lnTo>
                  <a:pt x="169494" y="288255"/>
                </a:lnTo>
                <a:lnTo>
                  <a:pt x="181058" y="299264"/>
                </a:lnTo>
                <a:lnTo>
                  <a:pt x="189373" y="310508"/>
                </a:lnTo>
                <a:lnTo>
                  <a:pt x="194829" y="317125"/>
                </a:lnTo>
                <a:lnTo>
                  <a:pt x="201323" y="324395"/>
                </a:lnTo>
                <a:lnTo>
                  <a:pt x="208511" y="332098"/>
                </a:lnTo>
                <a:lnTo>
                  <a:pt x="214254" y="339139"/>
                </a:lnTo>
                <a:lnTo>
                  <a:pt x="223177" y="352042"/>
                </a:lnTo>
                <a:lnTo>
                  <a:pt x="232857" y="364127"/>
                </a:lnTo>
                <a:lnTo>
                  <a:pt x="242557" y="374895"/>
                </a:lnTo>
                <a:lnTo>
                  <a:pt x="254326" y="388218"/>
                </a:lnTo>
                <a:lnTo>
                  <a:pt x="259085" y="394649"/>
                </a:lnTo>
                <a:lnTo>
                  <a:pt x="269454" y="407511"/>
                </a:lnTo>
                <a:lnTo>
                  <a:pt x="280412" y="416402"/>
                </a:lnTo>
                <a:lnTo>
                  <a:pt x="289093" y="420989"/>
                </a:lnTo>
                <a:lnTo>
                  <a:pt x="297078" y="423980"/>
                </a:lnTo>
                <a:lnTo>
                  <a:pt x="306977" y="428484"/>
                </a:lnTo>
                <a:lnTo>
                  <a:pt x="317727" y="431121"/>
                </a:lnTo>
                <a:lnTo>
                  <a:pt x="327902" y="432293"/>
                </a:lnTo>
                <a:lnTo>
                  <a:pt x="331949" y="432606"/>
                </a:lnTo>
                <a:lnTo>
                  <a:pt x="385763" y="4246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52"/>
          <p:cNvSpPr/>
          <p:nvPr/>
        </p:nvSpPr>
        <p:spPr>
          <a:xfrm>
            <a:off x="3803399" y="1860937"/>
            <a:ext cx="425702" cy="238953"/>
          </a:xfrm>
          <a:custGeom>
            <a:avLst/>
            <a:gdLst/>
            <a:ahLst/>
            <a:cxnLst/>
            <a:rect l="0" t="0" r="0" b="0"/>
            <a:pathLst>
              <a:path w="425702" h="238953">
                <a:moveTo>
                  <a:pt x="237105" y="25013"/>
                </a:moveTo>
                <a:lnTo>
                  <a:pt x="223453" y="15911"/>
                </a:lnTo>
                <a:lnTo>
                  <a:pt x="214210" y="8902"/>
                </a:lnTo>
                <a:lnTo>
                  <a:pt x="210412" y="5700"/>
                </a:lnTo>
                <a:lnTo>
                  <a:pt x="205022" y="3565"/>
                </a:lnTo>
                <a:lnTo>
                  <a:pt x="198572" y="2142"/>
                </a:lnTo>
                <a:lnTo>
                  <a:pt x="191414" y="1193"/>
                </a:lnTo>
                <a:lnTo>
                  <a:pt x="178380" y="2678"/>
                </a:lnTo>
                <a:lnTo>
                  <a:pt x="165286" y="6514"/>
                </a:lnTo>
                <a:lnTo>
                  <a:pt x="125237" y="19496"/>
                </a:lnTo>
                <a:lnTo>
                  <a:pt x="117758" y="23240"/>
                </a:lnTo>
                <a:lnTo>
                  <a:pt x="110868" y="27641"/>
                </a:lnTo>
                <a:lnTo>
                  <a:pt x="104370" y="32480"/>
                </a:lnTo>
                <a:lnTo>
                  <a:pt x="95275" y="38563"/>
                </a:lnTo>
                <a:lnTo>
                  <a:pt x="72470" y="52943"/>
                </a:lnTo>
                <a:lnTo>
                  <a:pt x="62578" y="60778"/>
                </a:lnTo>
                <a:lnTo>
                  <a:pt x="54079" y="68858"/>
                </a:lnTo>
                <a:lnTo>
                  <a:pt x="46508" y="77103"/>
                </a:lnTo>
                <a:lnTo>
                  <a:pt x="40508" y="84505"/>
                </a:lnTo>
                <a:lnTo>
                  <a:pt x="35555" y="91344"/>
                </a:lnTo>
                <a:lnTo>
                  <a:pt x="31301" y="97808"/>
                </a:lnTo>
                <a:lnTo>
                  <a:pt x="27513" y="104023"/>
                </a:lnTo>
                <a:lnTo>
                  <a:pt x="24035" y="110071"/>
                </a:lnTo>
                <a:lnTo>
                  <a:pt x="20763" y="116008"/>
                </a:lnTo>
                <a:lnTo>
                  <a:pt x="16677" y="124729"/>
                </a:lnTo>
                <a:lnTo>
                  <a:pt x="7057" y="147118"/>
                </a:lnTo>
                <a:lnTo>
                  <a:pt x="3731" y="156899"/>
                </a:lnTo>
                <a:lnTo>
                  <a:pt x="1512" y="165324"/>
                </a:lnTo>
                <a:lnTo>
                  <a:pt x="33" y="172846"/>
                </a:lnTo>
                <a:lnTo>
                  <a:pt x="0" y="179766"/>
                </a:lnTo>
                <a:lnTo>
                  <a:pt x="930" y="186284"/>
                </a:lnTo>
                <a:lnTo>
                  <a:pt x="2503" y="192534"/>
                </a:lnTo>
                <a:lnTo>
                  <a:pt x="4504" y="197654"/>
                </a:lnTo>
                <a:lnTo>
                  <a:pt x="6790" y="202019"/>
                </a:lnTo>
                <a:lnTo>
                  <a:pt x="17099" y="217794"/>
                </a:lnTo>
                <a:lnTo>
                  <a:pt x="21854" y="224971"/>
                </a:lnTo>
                <a:lnTo>
                  <a:pt x="26929" y="229756"/>
                </a:lnTo>
                <a:lnTo>
                  <a:pt x="32218" y="232946"/>
                </a:lnTo>
                <a:lnTo>
                  <a:pt x="43175" y="236490"/>
                </a:lnTo>
                <a:lnTo>
                  <a:pt x="54394" y="238065"/>
                </a:lnTo>
                <a:lnTo>
                  <a:pt x="65730" y="238765"/>
                </a:lnTo>
                <a:lnTo>
                  <a:pt x="71420" y="238952"/>
                </a:lnTo>
                <a:lnTo>
                  <a:pt x="82823" y="236619"/>
                </a:lnTo>
                <a:lnTo>
                  <a:pt x="110216" y="227360"/>
                </a:lnTo>
                <a:lnTo>
                  <a:pt x="117270" y="224681"/>
                </a:lnTo>
                <a:lnTo>
                  <a:pt x="130188" y="219164"/>
                </a:lnTo>
                <a:lnTo>
                  <a:pt x="137252" y="215407"/>
                </a:lnTo>
                <a:lnTo>
                  <a:pt x="144819" y="210997"/>
                </a:lnTo>
                <a:lnTo>
                  <a:pt x="152721" y="206152"/>
                </a:lnTo>
                <a:lnTo>
                  <a:pt x="158942" y="201970"/>
                </a:lnTo>
                <a:lnTo>
                  <a:pt x="168394" y="194783"/>
                </a:lnTo>
                <a:lnTo>
                  <a:pt x="172248" y="190580"/>
                </a:lnTo>
                <a:lnTo>
                  <a:pt x="175770" y="185874"/>
                </a:lnTo>
                <a:lnTo>
                  <a:pt x="179069" y="180831"/>
                </a:lnTo>
                <a:lnTo>
                  <a:pt x="192897" y="157448"/>
                </a:lnTo>
                <a:lnTo>
                  <a:pt x="208885" y="129593"/>
                </a:lnTo>
                <a:lnTo>
                  <a:pt x="219166" y="110862"/>
                </a:lnTo>
                <a:lnTo>
                  <a:pt x="222288" y="103201"/>
                </a:lnTo>
                <a:lnTo>
                  <a:pt x="224370" y="96188"/>
                </a:lnTo>
                <a:lnTo>
                  <a:pt x="225757" y="89608"/>
                </a:lnTo>
                <a:lnTo>
                  <a:pt x="232379" y="64517"/>
                </a:lnTo>
                <a:lnTo>
                  <a:pt x="236812" y="48491"/>
                </a:lnTo>
                <a:lnTo>
                  <a:pt x="239768" y="36855"/>
                </a:lnTo>
                <a:lnTo>
                  <a:pt x="241738" y="28145"/>
                </a:lnTo>
                <a:lnTo>
                  <a:pt x="243052" y="21386"/>
                </a:lnTo>
                <a:lnTo>
                  <a:pt x="244879" y="15927"/>
                </a:lnTo>
                <a:lnTo>
                  <a:pt x="247051" y="11336"/>
                </a:lnTo>
                <a:lnTo>
                  <a:pt x="252828" y="1673"/>
                </a:lnTo>
                <a:lnTo>
                  <a:pt x="254255" y="881"/>
                </a:lnTo>
                <a:lnTo>
                  <a:pt x="258380" y="0"/>
                </a:lnTo>
                <a:lnTo>
                  <a:pt x="259861" y="717"/>
                </a:lnTo>
                <a:lnTo>
                  <a:pt x="260848" y="2148"/>
                </a:lnTo>
                <a:lnTo>
                  <a:pt x="261507" y="4055"/>
                </a:lnTo>
                <a:lnTo>
                  <a:pt x="264778" y="8713"/>
                </a:lnTo>
                <a:lnTo>
                  <a:pt x="266984" y="11289"/>
                </a:lnTo>
                <a:lnTo>
                  <a:pt x="268454" y="15863"/>
                </a:lnTo>
                <a:lnTo>
                  <a:pt x="269435" y="21770"/>
                </a:lnTo>
                <a:lnTo>
                  <a:pt x="270088" y="28566"/>
                </a:lnTo>
                <a:lnTo>
                  <a:pt x="270524" y="35002"/>
                </a:lnTo>
                <a:lnTo>
                  <a:pt x="270815" y="41197"/>
                </a:lnTo>
                <a:lnTo>
                  <a:pt x="271008" y="47232"/>
                </a:lnTo>
                <a:lnTo>
                  <a:pt x="272090" y="53161"/>
                </a:lnTo>
                <a:lnTo>
                  <a:pt x="273764" y="59018"/>
                </a:lnTo>
                <a:lnTo>
                  <a:pt x="275831" y="64828"/>
                </a:lnTo>
                <a:lnTo>
                  <a:pt x="277211" y="73464"/>
                </a:lnTo>
                <a:lnTo>
                  <a:pt x="278129" y="83983"/>
                </a:lnTo>
                <a:lnTo>
                  <a:pt x="278742" y="95759"/>
                </a:lnTo>
                <a:lnTo>
                  <a:pt x="280104" y="105514"/>
                </a:lnTo>
                <a:lnTo>
                  <a:pt x="281964" y="113923"/>
                </a:lnTo>
                <a:lnTo>
                  <a:pt x="286570" y="129298"/>
                </a:lnTo>
                <a:lnTo>
                  <a:pt x="291792" y="145657"/>
                </a:lnTo>
                <a:lnTo>
                  <a:pt x="294518" y="153067"/>
                </a:lnTo>
                <a:lnTo>
                  <a:pt x="297288" y="159912"/>
                </a:lnTo>
                <a:lnTo>
                  <a:pt x="300088" y="166381"/>
                </a:lnTo>
                <a:lnTo>
                  <a:pt x="302906" y="171645"/>
                </a:lnTo>
                <a:lnTo>
                  <a:pt x="305737" y="176108"/>
                </a:lnTo>
                <a:lnTo>
                  <a:pt x="308578" y="180035"/>
                </a:lnTo>
                <a:lnTo>
                  <a:pt x="314274" y="186939"/>
                </a:lnTo>
                <a:lnTo>
                  <a:pt x="317126" y="190113"/>
                </a:lnTo>
                <a:lnTo>
                  <a:pt x="320932" y="192230"/>
                </a:lnTo>
                <a:lnTo>
                  <a:pt x="330242" y="194581"/>
                </a:lnTo>
                <a:lnTo>
                  <a:pt x="341642" y="195905"/>
                </a:lnTo>
                <a:lnTo>
                  <a:pt x="350559" y="196215"/>
                </a:lnTo>
                <a:lnTo>
                  <a:pt x="367254" y="196414"/>
                </a:lnTo>
                <a:lnTo>
                  <a:pt x="376229" y="193901"/>
                </a:lnTo>
                <a:lnTo>
                  <a:pt x="387521" y="188657"/>
                </a:lnTo>
                <a:lnTo>
                  <a:pt x="394533" y="184591"/>
                </a:lnTo>
                <a:lnTo>
                  <a:pt x="402064" y="179976"/>
                </a:lnTo>
                <a:lnTo>
                  <a:pt x="412973" y="174848"/>
                </a:lnTo>
                <a:lnTo>
                  <a:pt x="425701" y="1707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53"/>
          <p:cNvSpPr/>
          <p:nvPr/>
        </p:nvSpPr>
        <p:spPr>
          <a:xfrm>
            <a:off x="4254817" y="1705927"/>
            <a:ext cx="128588" cy="394336"/>
          </a:xfrm>
          <a:custGeom>
            <a:avLst/>
            <a:gdLst/>
            <a:ahLst/>
            <a:cxnLst/>
            <a:rect l="0" t="0" r="0" b="0"/>
            <a:pathLst>
              <a:path w="128588" h="394336">
                <a:moveTo>
                  <a:pt x="0" y="0"/>
                </a:moveTo>
                <a:lnTo>
                  <a:pt x="11932" y="35795"/>
                </a:lnTo>
                <a:lnTo>
                  <a:pt x="13670" y="42914"/>
                </a:lnTo>
                <a:lnTo>
                  <a:pt x="14828" y="49564"/>
                </a:lnTo>
                <a:lnTo>
                  <a:pt x="15601" y="55903"/>
                </a:lnTo>
                <a:lnTo>
                  <a:pt x="16115" y="62986"/>
                </a:lnTo>
                <a:lnTo>
                  <a:pt x="16459" y="70566"/>
                </a:lnTo>
                <a:lnTo>
                  <a:pt x="16687" y="78476"/>
                </a:lnTo>
                <a:lnTo>
                  <a:pt x="17792" y="85655"/>
                </a:lnTo>
                <a:lnTo>
                  <a:pt x="19482" y="92346"/>
                </a:lnTo>
                <a:lnTo>
                  <a:pt x="52046" y="190405"/>
                </a:lnTo>
                <a:lnTo>
                  <a:pt x="54700" y="201232"/>
                </a:lnTo>
                <a:lnTo>
                  <a:pt x="56469" y="211307"/>
                </a:lnTo>
                <a:lnTo>
                  <a:pt x="57649" y="220881"/>
                </a:lnTo>
                <a:lnTo>
                  <a:pt x="63198" y="239647"/>
                </a:lnTo>
                <a:lnTo>
                  <a:pt x="71659" y="264540"/>
                </a:lnTo>
                <a:lnTo>
                  <a:pt x="82063" y="293517"/>
                </a:lnTo>
                <a:lnTo>
                  <a:pt x="89951" y="313788"/>
                </a:lnTo>
                <a:lnTo>
                  <a:pt x="96162" y="328255"/>
                </a:lnTo>
                <a:lnTo>
                  <a:pt x="101256" y="338851"/>
                </a:lnTo>
                <a:lnTo>
                  <a:pt x="105604" y="346869"/>
                </a:lnTo>
                <a:lnTo>
                  <a:pt x="109455" y="353166"/>
                </a:lnTo>
                <a:lnTo>
                  <a:pt x="112975" y="358316"/>
                </a:lnTo>
                <a:lnTo>
                  <a:pt x="116886" y="366579"/>
                </a:lnTo>
                <a:lnTo>
                  <a:pt x="117930" y="370116"/>
                </a:lnTo>
                <a:lnTo>
                  <a:pt x="121628" y="376586"/>
                </a:lnTo>
                <a:lnTo>
                  <a:pt x="123948" y="379645"/>
                </a:lnTo>
                <a:lnTo>
                  <a:pt x="126526" y="385584"/>
                </a:lnTo>
                <a:lnTo>
                  <a:pt x="128587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54"/>
          <p:cNvSpPr/>
          <p:nvPr/>
        </p:nvSpPr>
        <p:spPr>
          <a:xfrm>
            <a:off x="4160520" y="1860346"/>
            <a:ext cx="394335" cy="179910"/>
          </a:xfrm>
          <a:custGeom>
            <a:avLst/>
            <a:gdLst/>
            <a:ahLst/>
            <a:cxnLst/>
            <a:rect l="0" t="0" r="0" b="0"/>
            <a:pathLst>
              <a:path w="394335" h="179910">
                <a:moveTo>
                  <a:pt x="0" y="42749"/>
                </a:moveTo>
                <a:lnTo>
                  <a:pt x="13652" y="33647"/>
                </a:lnTo>
                <a:lnTo>
                  <a:pt x="20531" y="30966"/>
                </a:lnTo>
                <a:lnTo>
                  <a:pt x="27975" y="29178"/>
                </a:lnTo>
                <a:lnTo>
                  <a:pt x="35795" y="27987"/>
                </a:lnTo>
                <a:lnTo>
                  <a:pt x="42913" y="27192"/>
                </a:lnTo>
                <a:lnTo>
                  <a:pt x="49564" y="26663"/>
                </a:lnTo>
                <a:lnTo>
                  <a:pt x="55902" y="26310"/>
                </a:lnTo>
                <a:lnTo>
                  <a:pt x="62986" y="25122"/>
                </a:lnTo>
                <a:lnTo>
                  <a:pt x="70565" y="23377"/>
                </a:lnTo>
                <a:lnTo>
                  <a:pt x="78476" y="21262"/>
                </a:lnTo>
                <a:lnTo>
                  <a:pt x="86607" y="19852"/>
                </a:lnTo>
                <a:lnTo>
                  <a:pt x="94885" y="18911"/>
                </a:lnTo>
                <a:lnTo>
                  <a:pt x="103262" y="18285"/>
                </a:lnTo>
                <a:lnTo>
                  <a:pt x="111704" y="17867"/>
                </a:lnTo>
                <a:lnTo>
                  <a:pt x="128703" y="17402"/>
                </a:lnTo>
                <a:lnTo>
                  <a:pt x="139142" y="16326"/>
                </a:lnTo>
                <a:lnTo>
                  <a:pt x="150864" y="14656"/>
                </a:lnTo>
                <a:lnTo>
                  <a:pt x="163440" y="12590"/>
                </a:lnTo>
                <a:lnTo>
                  <a:pt x="174683" y="11213"/>
                </a:lnTo>
                <a:lnTo>
                  <a:pt x="185035" y="10295"/>
                </a:lnTo>
                <a:lnTo>
                  <a:pt x="194794" y="9683"/>
                </a:lnTo>
                <a:lnTo>
                  <a:pt x="207015" y="8322"/>
                </a:lnTo>
                <a:lnTo>
                  <a:pt x="247710" y="2809"/>
                </a:lnTo>
                <a:lnTo>
                  <a:pt x="257532" y="1835"/>
                </a:lnTo>
                <a:lnTo>
                  <a:pt x="265986" y="1185"/>
                </a:lnTo>
                <a:lnTo>
                  <a:pt x="273526" y="752"/>
                </a:lnTo>
                <a:lnTo>
                  <a:pt x="296170" y="0"/>
                </a:lnTo>
                <a:lnTo>
                  <a:pt x="298411" y="915"/>
                </a:lnTo>
                <a:lnTo>
                  <a:pt x="303442" y="4471"/>
                </a:lnTo>
                <a:lnTo>
                  <a:pt x="308853" y="9226"/>
                </a:lnTo>
                <a:lnTo>
                  <a:pt x="311629" y="11828"/>
                </a:lnTo>
                <a:lnTo>
                  <a:pt x="313480" y="14515"/>
                </a:lnTo>
                <a:lnTo>
                  <a:pt x="315537" y="20040"/>
                </a:lnTo>
                <a:lnTo>
                  <a:pt x="317038" y="22847"/>
                </a:lnTo>
                <a:lnTo>
                  <a:pt x="318991" y="25671"/>
                </a:lnTo>
                <a:lnTo>
                  <a:pt x="321245" y="28506"/>
                </a:lnTo>
                <a:lnTo>
                  <a:pt x="322748" y="32301"/>
                </a:lnTo>
                <a:lnTo>
                  <a:pt x="323750" y="36736"/>
                </a:lnTo>
                <a:lnTo>
                  <a:pt x="324419" y="41598"/>
                </a:lnTo>
                <a:lnTo>
                  <a:pt x="325816" y="47696"/>
                </a:lnTo>
                <a:lnTo>
                  <a:pt x="327701" y="54620"/>
                </a:lnTo>
                <a:lnTo>
                  <a:pt x="329909" y="62093"/>
                </a:lnTo>
                <a:lnTo>
                  <a:pt x="332335" y="71837"/>
                </a:lnTo>
                <a:lnTo>
                  <a:pt x="337569" y="95364"/>
                </a:lnTo>
                <a:lnTo>
                  <a:pt x="340299" y="105448"/>
                </a:lnTo>
                <a:lnTo>
                  <a:pt x="343070" y="114076"/>
                </a:lnTo>
                <a:lnTo>
                  <a:pt x="345871" y="121733"/>
                </a:lnTo>
                <a:lnTo>
                  <a:pt x="347738" y="127790"/>
                </a:lnTo>
                <a:lnTo>
                  <a:pt x="348983" y="132780"/>
                </a:lnTo>
                <a:lnTo>
                  <a:pt x="349812" y="137059"/>
                </a:lnTo>
                <a:lnTo>
                  <a:pt x="352270" y="141818"/>
                </a:lnTo>
                <a:lnTo>
                  <a:pt x="355814" y="146895"/>
                </a:lnTo>
                <a:lnTo>
                  <a:pt x="360082" y="152184"/>
                </a:lnTo>
                <a:lnTo>
                  <a:pt x="362927" y="156663"/>
                </a:lnTo>
                <a:lnTo>
                  <a:pt x="364823" y="160602"/>
                </a:lnTo>
                <a:lnTo>
                  <a:pt x="366088" y="164180"/>
                </a:lnTo>
                <a:lnTo>
                  <a:pt x="367883" y="166565"/>
                </a:lnTo>
                <a:lnTo>
                  <a:pt x="370033" y="168155"/>
                </a:lnTo>
                <a:lnTo>
                  <a:pt x="372419" y="169216"/>
                </a:lnTo>
                <a:lnTo>
                  <a:pt x="377609" y="172934"/>
                </a:lnTo>
                <a:lnTo>
                  <a:pt x="380327" y="175259"/>
                </a:lnTo>
                <a:lnTo>
                  <a:pt x="383091" y="176809"/>
                </a:lnTo>
                <a:lnTo>
                  <a:pt x="394334" y="179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55"/>
          <p:cNvSpPr/>
          <p:nvPr/>
        </p:nvSpPr>
        <p:spPr>
          <a:xfrm>
            <a:off x="4443412" y="1757362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8572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56"/>
          <p:cNvSpPr/>
          <p:nvPr/>
        </p:nvSpPr>
        <p:spPr>
          <a:xfrm>
            <a:off x="4649398" y="1851660"/>
            <a:ext cx="212486" cy="222486"/>
          </a:xfrm>
          <a:custGeom>
            <a:avLst/>
            <a:gdLst/>
            <a:ahLst/>
            <a:cxnLst/>
            <a:rect l="0" t="0" r="0" b="0"/>
            <a:pathLst>
              <a:path w="212486" h="222486">
                <a:moveTo>
                  <a:pt x="59761" y="0"/>
                </a:moveTo>
                <a:lnTo>
                  <a:pt x="50660" y="13652"/>
                </a:lnTo>
                <a:lnTo>
                  <a:pt x="47978" y="18626"/>
                </a:lnTo>
                <a:lnTo>
                  <a:pt x="46191" y="22895"/>
                </a:lnTo>
                <a:lnTo>
                  <a:pt x="45000" y="26693"/>
                </a:lnTo>
                <a:lnTo>
                  <a:pt x="42300" y="30178"/>
                </a:lnTo>
                <a:lnTo>
                  <a:pt x="38596" y="33454"/>
                </a:lnTo>
                <a:lnTo>
                  <a:pt x="34221" y="36590"/>
                </a:lnTo>
                <a:lnTo>
                  <a:pt x="31305" y="39633"/>
                </a:lnTo>
                <a:lnTo>
                  <a:pt x="29360" y="42614"/>
                </a:lnTo>
                <a:lnTo>
                  <a:pt x="26247" y="49419"/>
                </a:lnTo>
                <a:lnTo>
                  <a:pt x="9216" y="83883"/>
                </a:lnTo>
                <a:lnTo>
                  <a:pt x="6062" y="92117"/>
                </a:lnTo>
                <a:lnTo>
                  <a:pt x="3960" y="99511"/>
                </a:lnTo>
                <a:lnTo>
                  <a:pt x="2558" y="106346"/>
                </a:lnTo>
                <a:lnTo>
                  <a:pt x="1623" y="113759"/>
                </a:lnTo>
                <a:lnTo>
                  <a:pt x="1000" y="121560"/>
                </a:lnTo>
                <a:lnTo>
                  <a:pt x="308" y="136894"/>
                </a:lnTo>
                <a:lnTo>
                  <a:pt x="0" y="150059"/>
                </a:lnTo>
                <a:lnTo>
                  <a:pt x="870" y="157189"/>
                </a:lnTo>
                <a:lnTo>
                  <a:pt x="2404" y="164800"/>
                </a:lnTo>
                <a:lnTo>
                  <a:pt x="4378" y="172732"/>
                </a:lnTo>
                <a:lnTo>
                  <a:pt x="6646" y="178972"/>
                </a:lnTo>
                <a:lnTo>
                  <a:pt x="9112" y="184084"/>
                </a:lnTo>
                <a:lnTo>
                  <a:pt x="11708" y="188445"/>
                </a:lnTo>
                <a:lnTo>
                  <a:pt x="14390" y="192305"/>
                </a:lnTo>
                <a:lnTo>
                  <a:pt x="19912" y="199134"/>
                </a:lnTo>
                <a:lnTo>
                  <a:pt x="23670" y="202288"/>
                </a:lnTo>
                <a:lnTo>
                  <a:pt x="28080" y="205344"/>
                </a:lnTo>
                <a:lnTo>
                  <a:pt x="32926" y="208333"/>
                </a:lnTo>
                <a:lnTo>
                  <a:pt x="37108" y="210326"/>
                </a:lnTo>
                <a:lnTo>
                  <a:pt x="40850" y="211655"/>
                </a:lnTo>
                <a:lnTo>
                  <a:pt x="44296" y="212540"/>
                </a:lnTo>
                <a:lnTo>
                  <a:pt x="48498" y="214084"/>
                </a:lnTo>
                <a:lnTo>
                  <a:pt x="53206" y="216065"/>
                </a:lnTo>
                <a:lnTo>
                  <a:pt x="58248" y="218338"/>
                </a:lnTo>
                <a:lnTo>
                  <a:pt x="62563" y="219854"/>
                </a:lnTo>
                <a:lnTo>
                  <a:pt x="66392" y="220864"/>
                </a:lnTo>
                <a:lnTo>
                  <a:pt x="69896" y="221538"/>
                </a:lnTo>
                <a:lnTo>
                  <a:pt x="74138" y="221987"/>
                </a:lnTo>
                <a:lnTo>
                  <a:pt x="78871" y="222286"/>
                </a:lnTo>
                <a:lnTo>
                  <a:pt x="83931" y="222485"/>
                </a:lnTo>
                <a:lnTo>
                  <a:pt x="90162" y="221666"/>
                </a:lnTo>
                <a:lnTo>
                  <a:pt x="97173" y="220167"/>
                </a:lnTo>
                <a:lnTo>
                  <a:pt x="104706" y="218215"/>
                </a:lnTo>
                <a:lnTo>
                  <a:pt x="111632" y="216914"/>
                </a:lnTo>
                <a:lnTo>
                  <a:pt x="118154" y="216047"/>
                </a:lnTo>
                <a:lnTo>
                  <a:pt x="124407" y="215469"/>
                </a:lnTo>
                <a:lnTo>
                  <a:pt x="132386" y="212226"/>
                </a:lnTo>
                <a:lnTo>
                  <a:pt x="141516" y="207206"/>
                </a:lnTo>
                <a:lnTo>
                  <a:pt x="151412" y="201002"/>
                </a:lnTo>
                <a:lnTo>
                  <a:pt x="158961" y="195914"/>
                </a:lnTo>
                <a:lnTo>
                  <a:pt x="164947" y="191569"/>
                </a:lnTo>
                <a:lnTo>
                  <a:pt x="169891" y="187720"/>
                </a:lnTo>
                <a:lnTo>
                  <a:pt x="176043" y="181344"/>
                </a:lnTo>
                <a:lnTo>
                  <a:pt x="183003" y="173283"/>
                </a:lnTo>
                <a:lnTo>
                  <a:pt x="190500" y="164100"/>
                </a:lnTo>
                <a:lnTo>
                  <a:pt x="195498" y="157025"/>
                </a:lnTo>
                <a:lnTo>
                  <a:pt x="198830" y="151355"/>
                </a:lnTo>
                <a:lnTo>
                  <a:pt x="203485" y="141564"/>
                </a:lnTo>
                <a:lnTo>
                  <a:pt x="208729" y="130862"/>
                </a:lnTo>
                <a:lnTo>
                  <a:pt x="210508" y="125341"/>
                </a:lnTo>
                <a:lnTo>
                  <a:pt x="211694" y="119756"/>
                </a:lnTo>
                <a:lnTo>
                  <a:pt x="212485" y="114127"/>
                </a:lnTo>
                <a:lnTo>
                  <a:pt x="212059" y="108469"/>
                </a:lnTo>
                <a:lnTo>
                  <a:pt x="210823" y="102793"/>
                </a:lnTo>
                <a:lnTo>
                  <a:pt x="209047" y="97103"/>
                </a:lnTo>
                <a:lnTo>
                  <a:pt x="206911" y="91405"/>
                </a:lnTo>
                <a:lnTo>
                  <a:pt x="204534" y="85702"/>
                </a:lnTo>
                <a:lnTo>
                  <a:pt x="201996" y="79994"/>
                </a:lnTo>
                <a:lnTo>
                  <a:pt x="198399" y="75237"/>
                </a:lnTo>
                <a:lnTo>
                  <a:pt x="194097" y="71113"/>
                </a:lnTo>
                <a:lnTo>
                  <a:pt x="189324" y="67411"/>
                </a:lnTo>
                <a:lnTo>
                  <a:pt x="185189" y="63038"/>
                </a:lnTo>
                <a:lnTo>
                  <a:pt x="181479" y="58218"/>
                </a:lnTo>
                <a:lnTo>
                  <a:pt x="178055" y="53099"/>
                </a:lnTo>
                <a:lnTo>
                  <a:pt x="172913" y="48734"/>
                </a:lnTo>
                <a:lnTo>
                  <a:pt x="166629" y="44872"/>
                </a:lnTo>
                <a:lnTo>
                  <a:pt x="159581" y="41344"/>
                </a:lnTo>
                <a:lnTo>
                  <a:pt x="152978" y="38993"/>
                </a:lnTo>
                <a:lnTo>
                  <a:pt x="146671" y="37425"/>
                </a:lnTo>
                <a:lnTo>
                  <a:pt x="140561" y="36380"/>
                </a:lnTo>
                <a:lnTo>
                  <a:pt x="134583" y="34731"/>
                </a:lnTo>
                <a:lnTo>
                  <a:pt x="128692" y="32679"/>
                </a:lnTo>
                <a:lnTo>
                  <a:pt x="122860" y="30358"/>
                </a:lnTo>
                <a:lnTo>
                  <a:pt x="116115" y="28811"/>
                </a:lnTo>
                <a:lnTo>
                  <a:pt x="108760" y="27780"/>
                </a:lnTo>
                <a:lnTo>
                  <a:pt x="101000" y="27092"/>
                </a:lnTo>
                <a:lnTo>
                  <a:pt x="92969" y="26634"/>
                </a:lnTo>
                <a:lnTo>
                  <a:pt x="76425" y="26124"/>
                </a:lnTo>
                <a:lnTo>
                  <a:pt x="54467" y="25898"/>
                </a:lnTo>
                <a:lnTo>
                  <a:pt x="16899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57"/>
          <p:cNvSpPr/>
          <p:nvPr/>
        </p:nvSpPr>
        <p:spPr>
          <a:xfrm>
            <a:off x="4872037" y="1794035"/>
            <a:ext cx="307909" cy="319163"/>
          </a:xfrm>
          <a:custGeom>
            <a:avLst/>
            <a:gdLst/>
            <a:ahLst/>
            <a:cxnLst/>
            <a:rect l="0" t="0" r="0" b="0"/>
            <a:pathLst>
              <a:path w="307909" h="319163">
                <a:moveTo>
                  <a:pt x="248603" y="14762"/>
                </a:moveTo>
                <a:lnTo>
                  <a:pt x="244052" y="5660"/>
                </a:lnTo>
                <a:lnTo>
                  <a:pt x="241759" y="2979"/>
                </a:lnTo>
                <a:lnTo>
                  <a:pt x="239278" y="1192"/>
                </a:lnTo>
                <a:lnTo>
                  <a:pt x="236671" y="0"/>
                </a:lnTo>
                <a:lnTo>
                  <a:pt x="233980" y="158"/>
                </a:lnTo>
                <a:lnTo>
                  <a:pt x="231235" y="1216"/>
                </a:lnTo>
                <a:lnTo>
                  <a:pt x="225644" y="4932"/>
                </a:lnTo>
                <a:lnTo>
                  <a:pt x="219984" y="9758"/>
                </a:lnTo>
                <a:lnTo>
                  <a:pt x="213331" y="13331"/>
                </a:lnTo>
                <a:lnTo>
                  <a:pt x="204133" y="17618"/>
                </a:lnTo>
                <a:lnTo>
                  <a:pt x="193239" y="22381"/>
                </a:lnTo>
                <a:lnTo>
                  <a:pt x="184071" y="27461"/>
                </a:lnTo>
                <a:lnTo>
                  <a:pt x="176054" y="32753"/>
                </a:lnTo>
                <a:lnTo>
                  <a:pt x="168804" y="38186"/>
                </a:lnTo>
                <a:lnTo>
                  <a:pt x="153129" y="49303"/>
                </a:lnTo>
                <a:lnTo>
                  <a:pt x="144949" y="54934"/>
                </a:lnTo>
                <a:lnTo>
                  <a:pt x="137590" y="60594"/>
                </a:lnTo>
                <a:lnTo>
                  <a:pt x="130779" y="66271"/>
                </a:lnTo>
                <a:lnTo>
                  <a:pt x="119084" y="76707"/>
                </a:lnTo>
                <a:lnTo>
                  <a:pt x="110711" y="84521"/>
                </a:lnTo>
                <a:lnTo>
                  <a:pt x="103815" y="93709"/>
                </a:lnTo>
                <a:lnTo>
                  <a:pt x="98528" y="103189"/>
                </a:lnTo>
                <a:lnTo>
                  <a:pt x="96178" y="110578"/>
                </a:lnTo>
                <a:lnTo>
                  <a:pt x="95133" y="119577"/>
                </a:lnTo>
                <a:lnTo>
                  <a:pt x="94855" y="124644"/>
                </a:lnTo>
                <a:lnTo>
                  <a:pt x="95621" y="128021"/>
                </a:lnTo>
                <a:lnTo>
                  <a:pt x="97085" y="130273"/>
                </a:lnTo>
                <a:lnTo>
                  <a:pt x="104109" y="134680"/>
                </a:lnTo>
                <a:lnTo>
                  <a:pt x="119931" y="142989"/>
                </a:lnTo>
                <a:lnTo>
                  <a:pt x="128531" y="145967"/>
                </a:lnTo>
                <a:lnTo>
                  <a:pt x="137123" y="147952"/>
                </a:lnTo>
                <a:lnTo>
                  <a:pt x="145708" y="149275"/>
                </a:lnTo>
                <a:lnTo>
                  <a:pt x="160003" y="153015"/>
                </a:lnTo>
                <a:lnTo>
                  <a:pt x="178107" y="158366"/>
                </a:lnTo>
                <a:lnTo>
                  <a:pt x="198748" y="164790"/>
                </a:lnTo>
                <a:lnTo>
                  <a:pt x="214414" y="170026"/>
                </a:lnTo>
                <a:lnTo>
                  <a:pt x="226762" y="174469"/>
                </a:lnTo>
                <a:lnTo>
                  <a:pt x="246516" y="181945"/>
                </a:lnTo>
                <a:lnTo>
                  <a:pt x="264820" y="188443"/>
                </a:lnTo>
                <a:lnTo>
                  <a:pt x="272749" y="191510"/>
                </a:lnTo>
                <a:lnTo>
                  <a:pt x="279940" y="194506"/>
                </a:lnTo>
                <a:lnTo>
                  <a:pt x="286640" y="197457"/>
                </a:lnTo>
                <a:lnTo>
                  <a:pt x="292058" y="200376"/>
                </a:lnTo>
                <a:lnTo>
                  <a:pt x="300619" y="206159"/>
                </a:lnTo>
                <a:lnTo>
                  <a:pt x="303283" y="209988"/>
                </a:lnTo>
                <a:lnTo>
                  <a:pt x="306242" y="219322"/>
                </a:lnTo>
                <a:lnTo>
                  <a:pt x="307558" y="227280"/>
                </a:lnTo>
                <a:lnTo>
                  <a:pt x="307908" y="230736"/>
                </a:lnTo>
                <a:lnTo>
                  <a:pt x="305758" y="239655"/>
                </a:lnTo>
                <a:lnTo>
                  <a:pt x="301628" y="249017"/>
                </a:lnTo>
                <a:lnTo>
                  <a:pt x="296617" y="256353"/>
                </a:lnTo>
                <a:lnTo>
                  <a:pt x="288675" y="265328"/>
                </a:lnTo>
                <a:lnTo>
                  <a:pt x="283890" y="270389"/>
                </a:lnTo>
                <a:lnTo>
                  <a:pt x="277842" y="274715"/>
                </a:lnTo>
                <a:lnTo>
                  <a:pt x="270953" y="278552"/>
                </a:lnTo>
                <a:lnTo>
                  <a:pt x="263503" y="282062"/>
                </a:lnTo>
                <a:lnTo>
                  <a:pt x="255679" y="285354"/>
                </a:lnTo>
                <a:lnTo>
                  <a:pt x="247605" y="288502"/>
                </a:lnTo>
                <a:lnTo>
                  <a:pt x="239365" y="291553"/>
                </a:lnTo>
                <a:lnTo>
                  <a:pt x="227204" y="295492"/>
                </a:lnTo>
                <a:lnTo>
                  <a:pt x="195912" y="304948"/>
                </a:lnTo>
                <a:lnTo>
                  <a:pt x="181090" y="308232"/>
                </a:lnTo>
                <a:lnTo>
                  <a:pt x="167400" y="310421"/>
                </a:lnTo>
                <a:lnTo>
                  <a:pt x="154462" y="311881"/>
                </a:lnTo>
                <a:lnTo>
                  <a:pt x="142980" y="313806"/>
                </a:lnTo>
                <a:lnTo>
                  <a:pt x="132467" y="316042"/>
                </a:lnTo>
                <a:lnTo>
                  <a:pt x="122601" y="318486"/>
                </a:lnTo>
                <a:lnTo>
                  <a:pt x="113167" y="319162"/>
                </a:lnTo>
                <a:lnTo>
                  <a:pt x="104020" y="318660"/>
                </a:lnTo>
                <a:lnTo>
                  <a:pt x="95064" y="317373"/>
                </a:lnTo>
                <a:lnTo>
                  <a:pt x="86236" y="316516"/>
                </a:lnTo>
                <a:lnTo>
                  <a:pt x="77493" y="315943"/>
                </a:lnTo>
                <a:lnTo>
                  <a:pt x="68807" y="315562"/>
                </a:lnTo>
                <a:lnTo>
                  <a:pt x="61111" y="314355"/>
                </a:lnTo>
                <a:lnTo>
                  <a:pt x="54076" y="312599"/>
                </a:lnTo>
                <a:lnTo>
                  <a:pt x="47481" y="310475"/>
                </a:lnTo>
                <a:lnTo>
                  <a:pt x="41179" y="308106"/>
                </a:lnTo>
                <a:lnTo>
                  <a:pt x="35073" y="305575"/>
                </a:lnTo>
                <a:lnTo>
                  <a:pt x="29097" y="302935"/>
                </a:lnTo>
                <a:lnTo>
                  <a:pt x="17377" y="297461"/>
                </a:lnTo>
                <a:lnTo>
                  <a:pt x="0" y="289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58"/>
          <p:cNvSpPr/>
          <p:nvPr/>
        </p:nvSpPr>
        <p:spPr>
          <a:xfrm>
            <a:off x="3466147" y="2451735"/>
            <a:ext cx="540069" cy="33905"/>
          </a:xfrm>
          <a:custGeom>
            <a:avLst/>
            <a:gdLst/>
            <a:ahLst/>
            <a:cxnLst/>
            <a:rect l="0" t="0" r="0" b="0"/>
            <a:pathLst>
              <a:path w="540069" h="33905">
                <a:moveTo>
                  <a:pt x="0" y="0"/>
                </a:moveTo>
                <a:lnTo>
                  <a:pt x="14762" y="14761"/>
                </a:lnTo>
                <a:lnTo>
                  <a:pt x="16509" y="15556"/>
                </a:lnTo>
                <a:lnTo>
                  <a:pt x="20990" y="16438"/>
                </a:lnTo>
                <a:lnTo>
                  <a:pt x="24470" y="17626"/>
                </a:lnTo>
                <a:lnTo>
                  <a:pt x="28696" y="19371"/>
                </a:lnTo>
                <a:lnTo>
                  <a:pt x="33418" y="21486"/>
                </a:lnTo>
                <a:lnTo>
                  <a:pt x="37519" y="22896"/>
                </a:lnTo>
                <a:lnTo>
                  <a:pt x="41205" y="23837"/>
                </a:lnTo>
                <a:lnTo>
                  <a:pt x="44615" y="24463"/>
                </a:lnTo>
                <a:lnTo>
                  <a:pt x="49746" y="25834"/>
                </a:lnTo>
                <a:lnTo>
                  <a:pt x="63067" y="29897"/>
                </a:lnTo>
                <a:lnTo>
                  <a:pt x="68714" y="31361"/>
                </a:lnTo>
                <a:lnTo>
                  <a:pt x="73432" y="32337"/>
                </a:lnTo>
                <a:lnTo>
                  <a:pt x="77530" y="32988"/>
                </a:lnTo>
                <a:lnTo>
                  <a:pt x="88834" y="33422"/>
                </a:lnTo>
                <a:lnTo>
                  <a:pt x="124255" y="33904"/>
                </a:lnTo>
                <a:lnTo>
                  <a:pt x="141892" y="33080"/>
                </a:lnTo>
                <a:lnTo>
                  <a:pt x="158412" y="31578"/>
                </a:lnTo>
                <a:lnTo>
                  <a:pt x="174188" y="29624"/>
                </a:lnTo>
                <a:lnTo>
                  <a:pt x="188515" y="28322"/>
                </a:lnTo>
                <a:lnTo>
                  <a:pt x="201877" y="27454"/>
                </a:lnTo>
                <a:lnTo>
                  <a:pt x="214594" y="26875"/>
                </a:lnTo>
                <a:lnTo>
                  <a:pt x="225931" y="25537"/>
                </a:lnTo>
                <a:lnTo>
                  <a:pt x="236345" y="23692"/>
                </a:lnTo>
                <a:lnTo>
                  <a:pt x="246146" y="21509"/>
                </a:lnTo>
                <a:lnTo>
                  <a:pt x="259347" y="20055"/>
                </a:lnTo>
                <a:lnTo>
                  <a:pt x="274816" y="19084"/>
                </a:lnTo>
                <a:lnTo>
                  <a:pt x="291796" y="18438"/>
                </a:lnTo>
                <a:lnTo>
                  <a:pt x="393057" y="17528"/>
                </a:lnTo>
                <a:lnTo>
                  <a:pt x="423011" y="18353"/>
                </a:lnTo>
                <a:lnTo>
                  <a:pt x="446790" y="19855"/>
                </a:lnTo>
                <a:lnTo>
                  <a:pt x="466452" y="21809"/>
                </a:lnTo>
                <a:lnTo>
                  <a:pt x="482418" y="23112"/>
                </a:lnTo>
                <a:lnTo>
                  <a:pt x="495920" y="23980"/>
                </a:lnTo>
                <a:lnTo>
                  <a:pt x="520954" y="25202"/>
                </a:lnTo>
                <a:lnTo>
                  <a:pt x="54006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9"/>
          <p:cNvSpPr/>
          <p:nvPr/>
        </p:nvSpPr>
        <p:spPr>
          <a:xfrm>
            <a:off x="4186237" y="2426017"/>
            <a:ext cx="221541" cy="203308"/>
          </a:xfrm>
          <a:custGeom>
            <a:avLst/>
            <a:gdLst/>
            <a:ahLst/>
            <a:cxnLst/>
            <a:rect l="0" t="0" r="0" b="0"/>
            <a:pathLst>
              <a:path w="221541" h="203308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3670" y="32083"/>
                </a:lnTo>
                <a:lnTo>
                  <a:pt x="14828" y="38534"/>
                </a:lnTo>
                <a:lnTo>
                  <a:pt x="15601" y="45692"/>
                </a:lnTo>
                <a:lnTo>
                  <a:pt x="16115" y="52369"/>
                </a:lnTo>
                <a:lnTo>
                  <a:pt x="16459" y="58725"/>
                </a:lnTo>
                <a:lnTo>
                  <a:pt x="16687" y="64867"/>
                </a:lnTo>
                <a:lnTo>
                  <a:pt x="17792" y="74678"/>
                </a:lnTo>
                <a:lnTo>
                  <a:pt x="21560" y="100818"/>
                </a:lnTo>
                <a:lnTo>
                  <a:pt x="25803" y="115789"/>
                </a:lnTo>
                <a:lnTo>
                  <a:pt x="31490" y="131486"/>
                </a:lnTo>
                <a:lnTo>
                  <a:pt x="43523" y="160355"/>
                </a:lnTo>
                <a:lnTo>
                  <a:pt x="52046" y="179537"/>
                </a:lnTo>
                <a:lnTo>
                  <a:pt x="56605" y="186366"/>
                </a:lnTo>
                <a:lnTo>
                  <a:pt x="61549" y="191872"/>
                </a:lnTo>
                <a:lnTo>
                  <a:pt x="66750" y="196494"/>
                </a:lnTo>
                <a:lnTo>
                  <a:pt x="71170" y="199576"/>
                </a:lnTo>
                <a:lnTo>
                  <a:pt x="75069" y="201631"/>
                </a:lnTo>
                <a:lnTo>
                  <a:pt x="78621" y="203001"/>
                </a:lnTo>
                <a:lnTo>
                  <a:pt x="80989" y="202961"/>
                </a:lnTo>
                <a:lnTo>
                  <a:pt x="82568" y="201983"/>
                </a:lnTo>
                <a:lnTo>
                  <a:pt x="85275" y="198355"/>
                </a:lnTo>
                <a:lnTo>
                  <a:pt x="89652" y="193568"/>
                </a:lnTo>
                <a:lnTo>
                  <a:pt x="91201" y="190005"/>
                </a:lnTo>
                <a:lnTo>
                  <a:pt x="92233" y="185725"/>
                </a:lnTo>
                <a:lnTo>
                  <a:pt x="92921" y="180967"/>
                </a:lnTo>
                <a:lnTo>
                  <a:pt x="94333" y="174937"/>
                </a:lnTo>
                <a:lnTo>
                  <a:pt x="96226" y="168060"/>
                </a:lnTo>
                <a:lnTo>
                  <a:pt x="98441" y="160617"/>
                </a:lnTo>
                <a:lnTo>
                  <a:pt x="100870" y="150893"/>
                </a:lnTo>
                <a:lnTo>
                  <a:pt x="106109" y="127389"/>
                </a:lnTo>
                <a:lnTo>
                  <a:pt x="107887" y="116358"/>
                </a:lnTo>
                <a:lnTo>
                  <a:pt x="109072" y="106147"/>
                </a:lnTo>
                <a:lnTo>
                  <a:pt x="109862" y="96482"/>
                </a:lnTo>
                <a:lnTo>
                  <a:pt x="111342" y="87182"/>
                </a:lnTo>
                <a:lnTo>
                  <a:pt x="113280" y="78124"/>
                </a:lnTo>
                <a:lnTo>
                  <a:pt x="115525" y="69227"/>
                </a:lnTo>
                <a:lnTo>
                  <a:pt x="117022" y="62344"/>
                </a:lnTo>
                <a:lnTo>
                  <a:pt x="118020" y="56803"/>
                </a:lnTo>
                <a:lnTo>
                  <a:pt x="118684" y="52156"/>
                </a:lnTo>
                <a:lnTo>
                  <a:pt x="119128" y="50011"/>
                </a:lnTo>
                <a:lnTo>
                  <a:pt x="119424" y="49533"/>
                </a:lnTo>
                <a:lnTo>
                  <a:pt x="120705" y="53447"/>
                </a:lnTo>
                <a:lnTo>
                  <a:pt x="124449" y="64712"/>
                </a:lnTo>
                <a:lnTo>
                  <a:pt x="125828" y="71716"/>
                </a:lnTo>
                <a:lnTo>
                  <a:pt x="126748" y="79243"/>
                </a:lnTo>
                <a:lnTo>
                  <a:pt x="127361" y="87119"/>
                </a:lnTo>
                <a:lnTo>
                  <a:pt x="129675" y="98084"/>
                </a:lnTo>
                <a:lnTo>
                  <a:pt x="133123" y="111109"/>
                </a:lnTo>
                <a:lnTo>
                  <a:pt x="137326" y="125508"/>
                </a:lnTo>
                <a:lnTo>
                  <a:pt x="142985" y="137965"/>
                </a:lnTo>
                <a:lnTo>
                  <a:pt x="149616" y="149126"/>
                </a:lnTo>
                <a:lnTo>
                  <a:pt x="156894" y="159425"/>
                </a:lnTo>
                <a:lnTo>
                  <a:pt x="163651" y="168196"/>
                </a:lnTo>
                <a:lnTo>
                  <a:pt x="170061" y="175948"/>
                </a:lnTo>
                <a:lnTo>
                  <a:pt x="181310" y="188689"/>
                </a:lnTo>
                <a:lnTo>
                  <a:pt x="189485" y="197527"/>
                </a:lnTo>
                <a:lnTo>
                  <a:pt x="192998" y="200264"/>
                </a:lnTo>
                <a:lnTo>
                  <a:pt x="199442" y="203307"/>
                </a:lnTo>
                <a:lnTo>
                  <a:pt x="202494" y="203165"/>
                </a:lnTo>
                <a:lnTo>
                  <a:pt x="205481" y="202119"/>
                </a:lnTo>
                <a:lnTo>
                  <a:pt x="208424" y="200468"/>
                </a:lnTo>
                <a:lnTo>
                  <a:pt x="210387" y="198416"/>
                </a:lnTo>
                <a:lnTo>
                  <a:pt x="211696" y="196094"/>
                </a:lnTo>
                <a:lnTo>
                  <a:pt x="214102" y="190023"/>
                </a:lnTo>
                <a:lnTo>
                  <a:pt x="218346" y="180975"/>
                </a:lnTo>
                <a:lnTo>
                  <a:pt x="219859" y="175895"/>
                </a:lnTo>
                <a:lnTo>
                  <a:pt x="220868" y="170603"/>
                </a:lnTo>
                <a:lnTo>
                  <a:pt x="221540" y="165171"/>
                </a:lnTo>
                <a:lnTo>
                  <a:pt x="221036" y="153929"/>
                </a:lnTo>
                <a:lnTo>
                  <a:pt x="219747" y="138814"/>
                </a:lnTo>
                <a:lnTo>
                  <a:pt x="217936" y="121118"/>
                </a:lnTo>
                <a:lnTo>
                  <a:pt x="215776" y="105510"/>
                </a:lnTo>
                <a:lnTo>
                  <a:pt x="213383" y="91295"/>
                </a:lnTo>
                <a:lnTo>
                  <a:pt x="210835" y="78009"/>
                </a:lnTo>
                <a:lnTo>
                  <a:pt x="209137" y="67246"/>
                </a:lnTo>
                <a:lnTo>
                  <a:pt x="208004" y="58166"/>
                </a:lnTo>
                <a:lnTo>
                  <a:pt x="207249" y="50207"/>
                </a:lnTo>
                <a:lnTo>
                  <a:pt x="205794" y="42044"/>
                </a:lnTo>
                <a:lnTo>
                  <a:pt x="203871" y="33744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0"/>
          <p:cNvSpPr/>
          <p:nvPr/>
        </p:nvSpPr>
        <p:spPr>
          <a:xfrm>
            <a:off x="4486275" y="2434589"/>
            <a:ext cx="154305" cy="200695"/>
          </a:xfrm>
          <a:custGeom>
            <a:avLst/>
            <a:gdLst/>
            <a:ahLst/>
            <a:cxnLst/>
            <a:rect l="0" t="0" r="0" b="0"/>
            <a:pathLst>
              <a:path w="154305" h="200695">
                <a:moveTo>
                  <a:pt x="0" y="25718"/>
                </a:moveTo>
                <a:lnTo>
                  <a:pt x="9102" y="39371"/>
                </a:lnTo>
                <a:lnTo>
                  <a:pt x="12735" y="47202"/>
                </a:lnTo>
                <a:lnTo>
                  <a:pt x="16109" y="56233"/>
                </a:lnTo>
                <a:lnTo>
                  <a:pt x="19312" y="66064"/>
                </a:lnTo>
                <a:lnTo>
                  <a:pt x="22400" y="74523"/>
                </a:lnTo>
                <a:lnTo>
                  <a:pt x="25410" y="82067"/>
                </a:lnTo>
                <a:lnTo>
                  <a:pt x="28370" y="89002"/>
                </a:lnTo>
                <a:lnTo>
                  <a:pt x="31296" y="98387"/>
                </a:lnTo>
                <a:lnTo>
                  <a:pt x="34199" y="109407"/>
                </a:lnTo>
                <a:lnTo>
                  <a:pt x="37087" y="121515"/>
                </a:lnTo>
                <a:lnTo>
                  <a:pt x="39011" y="131493"/>
                </a:lnTo>
                <a:lnTo>
                  <a:pt x="40295" y="140050"/>
                </a:lnTo>
                <a:lnTo>
                  <a:pt x="41151" y="147659"/>
                </a:lnTo>
                <a:lnTo>
                  <a:pt x="42674" y="153685"/>
                </a:lnTo>
                <a:lnTo>
                  <a:pt x="44641" y="158654"/>
                </a:lnTo>
                <a:lnTo>
                  <a:pt x="46906" y="162920"/>
                </a:lnTo>
                <a:lnTo>
                  <a:pt x="48416" y="167668"/>
                </a:lnTo>
                <a:lnTo>
                  <a:pt x="49422" y="172739"/>
                </a:lnTo>
                <a:lnTo>
                  <a:pt x="50093" y="178025"/>
                </a:lnTo>
                <a:lnTo>
                  <a:pt x="51492" y="182501"/>
                </a:lnTo>
                <a:lnTo>
                  <a:pt x="53378" y="186437"/>
                </a:lnTo>
                <a:lnTo>
                  <a:pt x="55588" y="190014"/>
                </a:lnTo>
                <a:lnTo>
                  <a:pt x="57061" y="193351"/>
                </a:lnTo>
                <a:lnTo>
                  <a:pt x="58698" y="199599"/>
                </a:lnTo>
                <a:lnTo>
                  <a:pt x="59134" y="200694"/>
                </a:lnTo>
                <a:lnTo>
                  <a:pt x="59425" y="200471"/>
                </a:lnTo>
                <a:lnTo>
                  <a:pt x="59619" y="199370"/>
                </a:lnTo>
                <a:lnTo>
                  <a:pt x="58796" y="195779"/>
                </a:lnTo>
                <a:lnTo>
                  <a:pt x="57294" y="190527"/>
                </a:lnTo>
                <a:lnTo>
                  <a:pt x="55341" y="184168"/>
                </a:lnTo>
                <a:lnTo>
                  <a:pt x="54039" y="177072"/>
                </a:lnTo>
                <a:lnTo>
                  <a:pt x="53171" y="169483"/>
                </a:lnTo>
                <a:lnTo>
                  <a:pt x="52592" y="161566"/>
                </a:lnTo>
                <a:lnTo>
                  <a:pt x="52206" y="150573"/>
                </a:lnTo>
                <a:lnTo>
                  <a:pt x="51777" y="123119"/>
                </a:lnTo>
                <a:lnTo>
                  <a:pt x="52615" y="111607"/>
                </a:lnTo>
                <a:lnTo>
                  <a:pt x="54127" y="102028"/>
                </a:lnTo>
                <a:lnTo>
                  <a:pt x="56087" y="93736"/>
                </a:lnTo>
                <a:lnTo>
                  <a:pt x="59299" y="83446"/>
                </a:lnTo>
                <a:lnTo>
                  <a:pt x="63344" y="71823"/>
                </a:lnTo>
                <a:lnTo>
                  <a:pt x="67947" y="59312"/>
                </a:lnTo>
                <a:lnTo>
                  <a:pt x="71968" y="50020"/>
                </a:lnTo>
                <a:lnTo>
                  <a:pt x="75601" y="42871"/>
                </a:lnTo>
                <a:lnTo>
                  <a:pt x="78975" y="37154"/>
                </a:lnTo>
                <a:lnTo>
                  <a:pt x="83130" y="31437"/>
                </a:lnTo>
                <a:lnTo>
                  <a:pt x="87805" y="25721"/>
                </a:lnTo>
                <a:lnTo>
                  <a:pt x="92826" y="20005"/>
                </a:lnTo>
                <a:lnTo>
                  <a:pt x="99031" y="15242"/>
                </a:lnTo>
                <a:lnTo>
                  <a:pt x="106026" y="11114"/>
                </a:lnTo>
                <a:lnTo>
                  <a:pt x="113546" y="7409"/>
                </a:lnTo>
                <a:lnTo>
                  <a:pt x="119512" y="4940"/>
                </a:lnTo>
                <a:lnTo>
                  <a:pt x="124443" y="3293"/>
                </a:lnTo>
                <a:lnTo>
                  <a:pt x="128681" y="2196"/>
                </a:lnTo>
                <a:lnTo>
                  <a:pt x="133412" y="1464"/>
                </a:lnTo>
                <a:lnTo>
                  <a:pt x="138471" y="976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1"/>
          <p:cNvSpPr/>
          <p:nvPr/>
        </p:nvSpPr>
        <p:spPr>
          <a:xfrm>
            <a:off x="4709159" y="2494597"/>
            <a:ext cx="51437" cy="137161"/>
          </a:xfrm>
          <a:custGeom>
            <a:avLst/>
            <a:gdLst/>
            <a:ahLst/>
            <a:cxnLst/>
            <a:rect l="0" t="0" r="0" b="0"/>
            <a:pathLst>
              <a:path w="51437" h="137161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1" y="27975"/>
                </a:lnTo>
                <a:lnTo>
                  <a:pt x="4552" y="35795"/>
                </a:lnTo>
                <a:lnTo>
                  <a:pt x="6844" y="42914"/>
                </a:lnTo>
                <a:lnTo>
                  <a:pt x="9325" y="49564"/>
                </a:lnTo>
                <a:lnTo>
                  <a:pt x="11932" y="55903"/>
                </a:lnTo>
                <a:lnTo>
                  <a:pt x="14622" y="62986"/>
                </a:lnTo>
                <a:lnTo>
                  <a:pt x="20151" y="78476"/>
                </a:lnTo>
                <a:lnTo>
                  <a:pt x="22959" y="84703"/>
                </a:lnTo>
                <a:lnTo>
                  <a:pt x="25784" y="89806"/>
                </a:lnTo>
                <a:lnTo>
                  <a:pt x="28620" y="94161"/>
                </a:lnTo>
                <a:lnTo>
                  <a:pt x="30510" y="98016"/>
                </a:lnTo>
                <a:lnTo>
                  <a:pt x="31770" y="101539"/>
                </a:lnTo>
                <a:lnTo>
                  <a:pt x="32610" y="104840"/>
                </a:lnTo>
                <a:lnTo>
                  <a:pt x="33170" y="107993"/>
                </a:lnTo>
                <a:lnTo>
                  <a:pt x="33544" y="111048"/>
                </a:lnTo>
                <a:lnTo>
                  <a:pt x="33792" y="114037"/>
                </a:lnTo>
                <a:lnTo>
                  <a:pt x="34911" y="117935"/>
                </a:lnTo>
                <a:lnTo>
                  <a:pt x="36609" y="122438"/>
                </a:lnTo>
                <a:lnTo>
                  <a:pt x="38694" y="127345"/>
                </a:lnTo>
                <a:lnTo>
                  <a:pt x="41036" y="130617"/>
                </a:lnTo>
                <a:lnTo>
                  <a:pt x="43550" y="132798"/>
                </a:lnTo>
                <a:lnTo>
                  <a:pt x="51436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62"/>
          <p:cNvSpPr/>
          <p:nvPr/>
        </p:nvSpPr>
        <p:spPr>
          <a:xfrm>
            <a:off x="4709159" y="231457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63"/>
          <p:cNvSpPr/>
          <p:nvPr/>
        </p:nvSpPr>
        <p:spPr>
          <a:xfrm>
            <a:off x="4829175" y="2314575"/>
            <a:ext cx="111443" cy="308611"/>
          </a:xfrm>
          <a:custGeom>
            <a:avLst/>
            <a:gdLst/>
            <a:ahLst/>
            <a:cxnLst/>
            <a:rect l="0" t="0" r="0" b="0"/>
            <a:pathLst>
              <a:path w="111443" h="308611">
                <a:moveTo>
                  <a:pt x="0" y="0"/>
                </a:moveTo>
                <a:lnTo>
                  <a:pt x="4550" y="9101"/>
                </a:lnTo>
                <a:lnTo>
                  <a:pt x="6785" y="18650"/>
                </a:lnTo>
                <a:lnTo>
                  <a:pt x="7380" y="23863"/>
                </a:lnTo>
                <a:lnTo>
                  <a:pt x="10635" y="34958"/>
                </a:lnTo>
                <a:lnTo>
                  <a:pt x="15663" y="49976"/>
                </a:lnTo>
                <a:lnTo>
                  <a:pt x="44520" y="133821"/>
                </a:lnTo>
                <a:lnTo>
                  <a:pt x="49682" y="149221"/>
                </a:lnTo>
                <a:lnTo>
                  <a:pt x="54076" y="161394"/>
                </a:lnTo>
                <a:lnTo>
                  <a:pt x="57958" y="171413"/>
                </a:lnTo>
                <a:lnTo>
                  <a:pt x="61498" y="179997"/>
                </a:lnTo>
                <a:lnTo>
                  <a:pt x="64811" y="188578"/>
                </a:lnTo>
                <a:lnTo>
                  <a:pt x="71032" y="205732"/>
                </a:lnTo>
                <a:lnTo>
                  <a:pt x="74025" y="213355"/>
                </a:lnTo>
                <a:lnTo>
                  <a:pt x="76972" y="220341"/>
                </a:lnTo>
                <a:lnTo>
                  <a:pt x="79890" y="226904"/>
                </a:lnTo>
                <a:lnTo>
                  <a:pt x="81834" y="233184"/>
                </a:lnTo>
                <a:lnTo>
                  <a:pt x="83131" y="239276"/>
                </a:lnTo>
                <a:lnTo>
                  <a:pt x="83996" y="245242"/>
                </a:lnTo>
                <a:lnTo>
                  <a:pt x="86477" y="252077"/>
                </a:lnTo>
                <a:lnTo>
                  <a:pt x="90036" y="259491"/>
                </a:lnTo>
                <a:lnTo>
                  <a:pt x="94314" y="267291"/>
                </a:lnTo>
                <a:lnTo>
                  <a:pt x="97166" y="274397"/>
                </a:lnTo>
                <a:lnTo>
                  <a:pt x="99067" y="281039"/>
                </a:lnTo>
                <a:lnTo>
                  <a:pt x="100334" y="287371"/>
                </a:lnTo>
                <a:lnTo>
                  <a:pt x="102132" y="292546"/>
                </a:lnTo>
                <a:lnTo>
                  <a:pt x="104283" y="296948"/>
                </a:lnTo>
                <a:lnTo>
                  <a:pt x="11144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64"/>
          <p:cNvSpPr/>
          <p:nvPr/>
        </p:nvSpPr>
        <p:spPr>
          <a:xfrm>
            <a:off x="4820602" y="2411781"/>
            <a:ext cx="317183" cy="231705"/>
          </a:xfrm>
          <a:custGeom>
            <a:avLst/>
            <a:gdLst/>
            <a:ahLst/>
            <a:cxnLst/>
            <a:rect l="0" t="0" r="0" b="0"/>
            <a:pathLst>
              <a:path w="317183" h="231705">
                <a:moveTo>
                  <a:pt x="0" y="117106"/>
                </a:moveTo>
                <a:lnTo>
                  <a:pt x="13652" y="121657"/>
                </a:lnTo>
                <a:lnTo>
                  <a:pt x="19579" y="122998"/>
                </a:lnTo>
                <a:lnTo>
                  <a:pt x="25435" y="123891"/>
                </a:lnTo>
                <a:lnTo>
                  <a:pt x="31244" y="124487"/>
                </a:lnTo>
                <a:lnTo>
                  <a:pt x="37022" y="124884"/>
                </a:lnTo>
                <a:lnTo>
                  <a:pt x="42779" y="125149"/>
                </a:lnTo>
                <a:lnTo>
                  <a:pt x="48522" y="125326"/>
                </a:lnTo>
                <a:lnTo>
                  <a:pt x="55208" y="124491"/>
                </a:lnTo>
                <a:lnTo>
                  <a:pt x="62523" y="122982"/>
                </a:lnTo>
                <a:lnTo>
                  <a:pt x="70257" y="121023"/>
                </a:lnTo>
                <a:lnTo>
                  <a:pt x="78271" y="119717"/>
                </a:lnTo>
                <a:lnTo>
                  <a:pt x="86470" y="118847"/>
                </a:lnTo>
                <a:lnTo>
                  <a:pt x="94794" y="118267"/>
                </a:lnTo>
                <a:lnTo>
                  <a:pt x="103201" y="115975"/>
                </a:lnTo>
                <a:lnTo>
                  <a:pt x="111663" y="112542"/>
                </a:lnTo>
                <a:lnTo>
                  <a:pt x="120163" y="108348"/>
                </a:lnTo>
                <a:lnTo>
                  <a:pt x="128686" y="104600"/>
                </a:lnTo>
                <a:lnTo>
                  <a:pt x="137225" y="101149"/>
                </a:lnTo>
                <a:lnTo>
                  <a:pt x="154334" y="94774"/>
                </a:lnTo>
                <a:lnTo>
                  <a:pt x="171463" y="88766"/>
                </a:lnTo>
                <a:lnTo>
                  <a:pt x="179079" y="85830"/>
                </a:lnTo>
                <a:lnTo>
                  <a:pt x="186061" y="82920"/>
                </a:lnTo>
                <a:lnTo>
                  <a:pt x="192621" y="80028"/>
                </a:lnTo>
                <a:lnTo>
                  <a:pt x="199851" y="75242"/>
                </a:lnTo>
                <a:lnTo>
                  <a:pt x="207529" y="69194"/>
                </a:lnTo>
                <a:lnTo>
                  <a:pt x="215506" y="62305"/>
                </a:lnTo>
                <a:lnTo>
                  <a:pt x="221775" y="55807"/>
                </a:lnTo>
                <a:lnTo>
                  <a:pt x="226908" y="49570"/>
                </a:lnTo>
                <a:lnTo>
                  <a:pt x="231282" y="43507"/>
                </a:lnTo>
                <a:lnTo>
                  <a:pt x="234197" y="38513"/>
                </a:lnTo>
                <a:lnTo>
                  <a:pt x="236142" y="34230"/>
                </a:lnTo>
                <a:lnTo>
                  <a:pt x="237438" y="30423"/>
                </a:lnTo>
                <a:lnTo>
                  <a:pt x="238878" y="23653"/>
                </a:lnTo>
                <a:lnTo>
                  <a:pt x="239262" y="20514"/>
                </a:lnTo>
                <a:lnTo>
                  <a:pt x="237613" y="16516"/>
                </a:lnTo>
                <a:lnTo>
                  <a:pt x="234609" y="11946"/>
                </a:lnTo>
                <a:lnTo>
                  <a:pt x="225201" y="26"/>
                </a:lnTo>
                <a:lnTo>
                  <a:pt x="223476" y="0"/>
                </a:lnTo>
                <a:lnTo>
                  <a:pt x="221374" y="935"/>
                </a:lnTo>
                <a:lnTo>
                  <a:pt x="215546" y="5467"/>
                </a:lnTo>
                <a:lnTo>
                  <a:pt x="211325" y="9343"/>
                </a:lnTo>
                <a:lnTo>
                  <a:pt x="198823" y="21359"/>
                </a:lnTo>
                <a:lnTo>
                  <a:pt x="195413" y="24699"/>
                </a:lnTo>
                <a:lnTo>
                  <a:pt x="192188" y="29784"/>
                </a:lnTo>
                <a:lnTo>
                  <a:pt x="189085" y="36031"/>
                </a:lnTo>
                <a:lnTo>
                  <a:pt x="186064" y="43054"/>
                </a:lnTo>
                <a:lnTo>
                  <a:pt x="183098" y="50593"/>
                </a:lnTo>
                <a:lnTo>
                  <a:pt x="168953" y="88304"/>
                </a:lnTo>
                <a:lnTo>
                  <a:pt x="164070" y="100762"/>
                </a:lnTo>
                <a:lnTo>
                  <a:pt x="161768" y="111925"/>
                </a:lnTo>
                <a:lnTo>
                  <a:pt x="161185" y="122225"/>
                </a:lnTo>
                <a:lnTo>
                  <a:pt x="161750" y="131949"/>
                </a:lnTo>
                <a:lnTo>
                  <a:pt x="163078" y="144146"/>
                </a:lnTo>
                <a:lnTo>
                  <a:pt x="167094" y="172939"/>
                </a:lnTo>
                <a:lnTo>
                  <a:pt x="169498" y="184808"/>
                </a:lnTo>
                <a:lnTo>
                  <a:pt x="172054" y="194625"/>
                </a:lnTo>
                <a:lnTo>
                  <a:pt x="174710" y="203076"/>
                </a:lnTo>
                <a:lnTo>
                  <a:pt x="177434" y="209662"/>
                </a:lnTo>
                <a:lnTo>
                  <a:pt x="180202" y="215005"/>
                </a:lnTo>
                <a:lnTo>
                  <a:pt x="182999" y="219519"/>
                </a:lnTo>
                <a:lnTo>
                  <a:pt x="186769" y="223482"/>
                </a:lnTo>
                <a:lnTo>
                  <a:pt x="196039" y="230424"/>
                </a:lnTo>
                <a:lnTo>
                  <a:pt x="201177" y="231704"/>
                </a:lnTo>
                <a:lnTo>
                  <a:pt x="206508" y="231605"/>
                </a:lnTo>
                <a:lnTo>
                  <a:pt x="211967" y="230586"/>
                </a:lnTo>
                <a:lnTo>
                  <a:pt x="220573" y="229454"/>
                </a:lnTo>
                <a:lnTo>
                  <a:pt x="229477" y="227999"/>
                </a:lnTo>
                <a:lnTo>
                  <a:pt x="235852" y="226277"/>
                </a:lnTo>
                <a:lnTo>
                  <a:pt x="242960" y="224176"/>
                </a:lnTo>
                <a:lnTo>
                  <a:pt x="248651" y="221824"/>
                </a:lnTo>
                <a:lnTo>
                  <a:pt x="257514" y="216670"/>
                </a:lnTo>
                <a:lnTo>
                  <a:pt x="274788" y="206124"/>
                </a:lnTo>
                <a:lnTo>
                  <a:pt x="317182" y="177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5"/>
          <p:cNvSpPr/>
          <p:nvPr/>
        </p:nvSpPr>
        <p:spPr>
          <a:xfrm>
            <a:off x="5259172" y="2328119"/>
            <a:ext cx="212941" cy="320226"/>
          </a:xfrm>
          <a:custGeom>
            <a:avLst/>
            <a:gdLst/>
            <a:ahLst/>
            <a:cxnLst/>
            <a:rect l="0" t="0" r="0" b="0"/>
            <a:pathLst>
              <a:path w="212941" h="320226">
                <a:moveTo>
                  <a:pt x="127215" y="140761"/>
                </a:moveTo>
                <a:lnTo>
                  <a:pt x="103352" y="128829"/>
                </a:lnTo>
                <a:lnTo>
                  <a:pt x="98924" y="127091"/>
                </a:lnTo>
                <a:lnTo>
                  <a:pt x="95019" y="125933"/>
                </a:lnTo>
                <a:lnTo>
                  <a:pt x="91464" y="125160"/>
                </a:lnTo>
                <a:lnTo>
                  <a:pt x="87188" y="124645"/>
                </a:lnTo>
                <a:lnTo>
                  <a:pt x="82433" y="124302"/>
                </a:lnTo>
                <a:lnTo>
                  <a:pt x="77358" y="124073"/>
                </a:lnTo>
                <a:lnTo>
                  <a:pt x="72069" y="124873"/>
                </a:lnTo>
                <a:lnTo>
                  <a:pt x="66639" y="126359"/>
                </a:lnTo>
                <a:lnTo>
                  <a:pt x="61114" y="128302"/>
                </a:lnTo>
                <a:lnTo>
                  <a:pt x="56477" y="130550"/>
                </a:lnTo>
                <a:lnTo>
                  <a:pt x="52434" y="133001"/>
                </a:lnTo>
                <a:lnTo>
                  <a:pt x="48786" y="135587"/>
                </a:lnTo>
                <a:lnTo>
                  <a:pt x="42193" y="141001"/>
                </a:lnTo>
                <a:lnTo>
                  <a:pt x="39101" y="143779"/>
                </a:lnTo>
                <a:lnTo>
                  <a:pt x="30586" y="151944"/>
                </a:lnTo>
                <a:lnTo>
                  <a:pt x="25648" y="156789"/>
                </a:lnTo>
                <a:lnTo>
                  <a:pt x="21403" y="162876"/>
                </a:lnTo>
                <a:lnTo>
                  <a:pt x="17622" y="169792"/>
                </a:lnTo>
                <a:lnTo>
                  <a:pt x="14148" y="177260"/>
                </a:lnTo>
                <a:lnTo>
                  <a:pt x="11832" y="185096"/>
                </a:lnTo>
                <a:lnTo>
                  <a:pt x="10288" y="193177"/>
                </a:lnTo>
                <a:lnTo>
                  <a:pt x="9259" y="201423"/>
                </a:lnTo>
                <a:lnTo>
                  <a:pt x="7620" y="208824"/>
                </a:lnTo>
                <a:lnTo>
                  <a:pt x="5575" y="215664"/>
                </a:lnTo>
                <a:lnTo>
                  <a:pt x="3259" y="222129"/>
                </a:lnTo>
                <a:lnTo>
                  <a:pt x="1716" y="229296"/>
                </a:lnTo>
                <a:lnTo>
                  <a:pt x="686" y="236932"/>
                </a:lnTo>
                <a:lnTo>
                  <a:pt x="0" y="244880"/>
                </a:lnTo>
                <a:lnTo>
                  <a:pt x="495" y="253036"/>
                </a:lnTo>
                <a:lnTo>
                  <a:pt x="1777" y="261331"/>
                </a:lnTo>
                <a:lnTo>
                  <a:pt x="3585" y="269718"/>
                </a:lnTo>
                <a:lnTo>
                  <a:pt x="4790" y="277215"/>
                </a:lnTo>
                <a:lnTo>
                  <a:pt x="5593" y="284118"/>
                </a:lnTo>
                <a:lnTo>
                  <a:pt x="6129" y="290624"/>
                </a:lnTo>
                <a:lnTo>
                  <a:pt x="8391" y="295915"/>
                </a:lnTo>
                <a:lnTo>
                  <a:pt x="11804" y="300394"/>
                </a:lnTo>
                <a:lnTo>
                  <a:pt x="23169" y="311249"/>
                </a:lnTo>
                <a:lnTo>
                  <a:pt x="26418" y="314428"/>
                </a:lnTo>
                <a:lnTo>
                  <a:pt x="29538" y="316546"/>
                </a:lnTo>
                <a:lnTo>
                  <a:pt x="35543" y="318900"/>
                </a:lnTo>
                <a:lnTo>
                  <a:pt x="39728" y="320225"/>
                </a:lnTo>
                <a:lnTo>
                  <a:pt x="45787" y="317995"/>
                </a:lnTo>
                <a:lnTo>
                  <a:pt x="50070" y="316067"/>
                </a:lnTo>
                <a:lnTo>
                  <a:pt x="53877" y="313829"/>
                </a:lnTo>
                <a:lnTo>
                  <a:pt x="57368" y="311385"/>
                </a:lnTo>
                <a:lnTo>
                  <a:pt x="60648" y="308802"/>
                </a:lnTo>
                <a:lnTo>
                  <a:pt x="66832" y="300853"/>
                </a:lnTo>
                <a:lnTo>
                  <a:pt x="69815" y="296066"/>
                </a:lnTo>
                <a:lnTo>
                  <a:pt x="71803" y="290018"/>
                </a:lnTo>
                <a:lnTo>
                  <a:pt x="73129" y="283128"/>
                </a:lnTo>
                <a:lnTo>
                  <a:pt x="75555" y="264043"/>
                </a:lnTo>
                <a:lnTo>
                  <a:pt x="79807" y="233335"/>
                </a:lnTo>
                <a:lnTo>
                  <a:pt x="92107" y="160358"/>
                </a:lnTo>
                <a:lnTo>
                  <a:pt x="94285" y="139538"/>
                </a:lnTo>
                <a:lnTo>
                  <a:pt x="94784" y="122801"/>
                </a:lnTo>
                <a:lnTo>
                  <a:pt x="93751" y="96583"/>
                </a:lnTo>
                <a:lnTo>
                  <a:pt x="93170" y="65758"/>
                </a:lnTo>
                <a:lnTo>
                  <a:pt x="93034" y="47419"/>
                </a:lnTo>
                <a:lnTo>
                  <a:pt x="92045" y="40433"/>
                </a:lnTo>
                <a:lnTo>
                  <a:pt x="90434" y="34823"/>
                </a:lnTo>
                <a:lnTo>
                  <a:pt x="86103" y="25097"/>
                </a:lnTo>
                <a:lnTo>
                  <a:pt x="77328" y="6808"/>
                </a:lnTo>
                <a:lnTo>
                  <a:pt x="71688" y="0"/>
                </a:lnTo>
                <a:lnTo>
                  <a:pt x="70194" y="248"/>
                </a:lnTo>
                <a:lnTo>
                  <a:pt x="69199" y="2318"/>
                </a:lnTo>
                <a:lnTo>
                  <a:pt x="68093" y="10651"/>
                </a:lnTo>
                <a:lnTo>
                  <a:pt x="67798" y="16873"/>
                </a:lnTo>
                <a:lnTo>
                  <a:pt x="67601" y="23879"/>
                </a:lnTo>
                <a:lnTo>
                  <a:pt x="69375" y="36169"/>
                </a:lnTo>
                <a:lnTo>
                  <a:pt x="72462" y="51983"/>
                </a:lnTo>
                <a:lnTo>
                  <a:pt x="83370" y="100486"/>
                </a:lnTo>
                <a:lnTo>
                  <a:pt x="86555" y="113911"/>
                </a:lnTo>
                <a:lnTo>
                  <a:pt x="90583" y="125718"/>
                </a:lnTo>
                <a:lnTo>
                  <a:pt x="95174" y="136447"/>
                </a:lnTo>
                <a:lnTo>
                  <a:pt x="100139" y="146458"/>
                </a:lnTo>
                <a:lnTo>
                  <a:pt x="104402" y="155989"/>
                </a:lnTo>
                <a:lnTo>
                  <a:pt x="108196" y="165200"/>
                </a:lnTo>
                <a:lnTo>
                  <a:pt x="111678" y="174199"/>
                </a:lnTo>
                <a:lnTo>
                  <a:pt x="116857" y="184960"/>
                </a:lnTo>
                <a:lnTo>
                  <a:pt x="123167" y="196897"/>
                </a:lnTo>
                <a:lnTo>
                  <a:pt x="130231" y="209617"/>
                </a:lnTo>
                <a:lnTo>
                  <a:pt x="136846" y="220002"/>
                </a:lnTo>
                <a:lnTo>
                  <a:pt x="143161" y="228831"/>
                </a:lnTo>
                <a:lnTo>
                  <a:pt x="149275" y="236622"/>
                </a:lnTo>
                <a:lnTo>
                  <a:pt x="155257" y="243721"/>
                </a:lnTo>
                <a:lnTo>
                  <a:pt x="161150" y="250358"/>
                </a:lnTo>
                <a:lnTo>
                  <a:pt x="166983" y="256688"/>
                </a:lnTo>
                <a:lnTo>
                  <a:pt x="172777" y="261860"/>
                </a:lnTo>
                <a:lnTo>
                  <a:pt x="178545" y="266261"/>
                </a:lnTo>
                <a:lnTo>
                  <a:pt x="184295" y="270148"/>
                </a:lnTo>
                <a:lnTo>
                  <a:pt x="190033" y="273691"/>
                </a:lnTo>
                <a:lnTo>
                  <a:pt x="195764" y="277006"/>
                </a:lnTo>
                <a:lnTo>
                  <a:pt x="212940" y="2864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66"/>
          <p:cNvSpPr/>
          <p:nvPr/>
        </p:nvSpPr>
        <p:spPr>
          <a:xfrm>
            <a:off x="5506402" y="2469033"/>
            <a:ext cx="101426" cy="153628"/>
          </a:xfrm>
          <a:custGeom>
            <a:avLst/>
            <a:gdLst/>
            <a:ahLst/>
            <a:cxnLst/>
            <a:rect l="0" t="0" r="0" b="0"/>
            <a:pathLst>
              <a:path w="101426" h="153628">
                <a:moveTo>
                  <a:pt x="8573" y="8419"/>
                </a:moveTo>
                <a:lnTo>
                  <a:pt x="8573" y="47044"/>
                </a:lnTo>
                <a:lnTo>
                  <a:pt x="9525" y="54172"/>
                </a:lnTo>
                <a:lnTo>
                  <a:pt x="11113" y="61781"/>
                </a:lnTo>
                <a:lnTo>
                  <a:pt x="13123" y="69711"/>
                </a:lnTo>
                <a:lnTo>
                  <a:pt x="15416" y="76903"/>
                </a:lnTo>
                <a:lnTo>
                  <a:pt x="17898" y="83602"/>
                </a:lnTo>
                <a:lnTo>
                  <a:pt x="20504" y="89974"/>
                </a:lnTo>
                <a:lnTo>
                  <a:pt x="23194" y="97079"/>
                </a:lnTo>
                <a:lnTo>
                  <a:pt x="28724" y="112593"/>
                </a:lnTo>
                <a:lnTo>
                  <a:pt x="31532" y="118826"/>
                </a:lnTo>
                <a:lnTo>
                  <a:pt x="34357" y="123934"/>
                </a:lnTo>
                <a:lnTo>
                  <a:pt x="37192" y="128291"/>
                </a:lnTo>
                <a:lnTo>
                  <a:pt x="40035" y="132149"/>
                </a:lnTo>
                <a:lnTo>
                  <a:pt x="42882" y="135673"/>
                </a:lnTo>
                <a:lnTo>
                  <a:pt x="45733" y="138975"/>
                </a:lnTo>
                <a:lnTo>
                  <a:pt x="48586" y="142129"/>
                </a:lnTo>
                <a:lnTo>
                  <a:pt x="54296" y="148173"/>
                </a:lnTo>
                <a:lnTo>
                  <a:pt x="57153" y="150166"/>
                </a:lnTo>
                <a:lnTo>
                  <a:pt x="60010" y="151495"/>
                </a:lnTo>
                <a:lnTo>
                  <a:pt x="62866" y="152380"/>
                </a:lnTo>
                <a:lnTo>
                  <a:pt x="65723" y="152971"/>
                </a:lnTo>
                <a:lnTo>
                  <a:pt x="68580" y="153364"/>
                </a:lnTo>
                <a:lnTo>
                  <a:pt x="71438" y="153627"/>
                </a:lnTo>
                <a:lnTo>
                  <a:pt x="75248" y="152849"/>
                </a:lnTo>
                <a:lnTo>
                  <a:pt x="79693" y="151378"/>
                </a:lnTo>
                <a:lnTo>
                  <a:pt x="84561" y="149445"/>
                </a:lnTo>
                <a:lnTo>
                  <a:pt x="87806" y="147204"/>
                </a:lnTo>
                <a:lnTo>
                  <a:pt x="89970" y="144757"/>
                </a:lnTo>
                <a:lnTo>
                  <a:pt x="91413" y="142174"/>
                </a:lnTo>
                <a:lnTo>
                  <a:pt x="93327" y="137594"/>
                </a:lnTo>
                <a:lnTo>
                  <a:pt x="95555" y="131683"/>
                </a:lnTo>
                <a:lnTo>
                  <a:pt x="97993" y="124885"/>
                </a:lnTo>
                <a:lnTo>
                  <a:pt x="99619" y="119401"/>
                </a:lnTo>
                <a:lnTo>
                  <a:pt x="100703" y="114792"/>
                </a:lnTo>
                <a:lnTo>
                  <a:pt x="101425" y="110767"/>
                </a:lnTo>
                <a:lnTo>
                  <a:pt x="100954" y="103321"/>
                </a:lnTo>
                <a:lnTo>
                  <a:pt x="99688" y="93594"/>
                </a:lnTo>
                <a:lnTo>
                  <a:pt x="97891" y="82348"/>
                </a:lnTo>
                <a:lnTo>
                  <a:pt x="96693" y="72945"/>
                </a:lnTo>
                <a:lnTo>
                  <a:pt x="95895" y="64771"/>
                </a:lnTo>
                <a:lnTo>
                  <a:pt x="95362" y="57417"/>
                </a:lnTo>
                <a:lnTo>
                  <a:pt x="93103" y="50609"/>
                </a:lnTo>
                <a:lnTo>
                  <a:pt x="89691" y="44166"/>
                </a:lnTo>
                <a:lnTo>
                  <a:pt x="85512" y="37965"/>
                </a:lnTo>
                <a:lnTo>
                  <a:pt x="81773" y="32879"/>
                </a:lnTo>
                <a:lnTo>
                  <a:pt x="78328" y="28536"/>
                </a:lnTo>
                <a:lnTo>
                  <a:pt x="75079" y="24688"/>
                </a:lnTo>
                <a:lnTo>
                  <a:pt x="71007" y="21170"/>
                </a:lnTo>
                <a:lnTo>
                  <a:pt x="66388" y="17872"/>
                </a:lnTo>
                <a:lnTo>
                  <a:pt x="61404" y="14721"/>
                </a:lnTo>
                <a:lnTo>
                  <a:pt x="56176" y="11668"/>
                </a:lnTo>
                <a:lnTo>
                  <a:pt x="50786" y="8680"/>
                </a:lnTo>
                <a:lnTo>
                  <a:pt x="45287" y="5735"/>
                </a:lnTo>
                <a:lnTo>
                  <a:pt x="39716" y="3773"/>
                </a:lnTo>
                <a:lnTo>
                  <a:pt x="34098" y="2464"/>
                </a:lnTo>
                <a:lnTo>
                  <a:pt x="28446" y="1591"/>
                </a:lnTo>
                <a:lnTo>
                  <a:pt x="23727" y="1010"/>
                </a:lnTo>
                <a:lnTo>
                  <a:pt x="19628" y="622"/>
                </a:lnTo>
                <a:lnTo>
                  <a:pt x="15943" y="363"/>
                </a:lnTo>
                <a:lnTo>
                  <a:pt x="12534" y="191"/>
                </a:lnTo>
                <a:lnTo>
                  <a:pt x="6206" y="0"/>
                </a:lnTo>
                <a:lnTo>
                  <a:pt x="4137" y="901"/>
                </a:lnTo>
                <a:lnTo>
                  <a:pt x="2758" y="2455"/>
                </a:lnTo>
                <a:lnTo>
                  <a:pt x="0" y="8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7"/>
          <p:cNvSpPr/>
          <p:nvPr/>
        </p:nvSpPr>
        <p:spPr>
          <a:xfrm>
            <a:off x="5652134" y="2426017"/>
            <a:ext cx="246910" cy="203650"/>
          </a:xfrm>
          <a:custGeom>
            <a:avLst/>
            <a:gdLst/>
            <a:ahLst/>
            <a:cxnLst/>
            <a:rect l="0" t="0" r="0" b="0"/>
            <a:pathLst>
              <a:path w="246910" h="203650">
                <a:moveTo>
                  <a:pt x="0" y="34290"/>
                </a:moveTo>
                <a:lnTo>
                  <a:pt x="4552" y="47943"/>
                </a:lnTo>
                <a:lnTo>
                  <a:pt x="6844" y="53869"/>
                </a:lnTo>
                <a:lnTo>
                  <a:pt x="9325" y="59725"/>
                </a:lnTo>
                <a:lnTo>
                  <a:pt x="11932" y="65534"/>
                </a:lnTo>
                <a:lnTo>
                  <a:pt x="14622" y="77027"/>
                </a:lnTo>
                <a:lnTo>
                  <a:pt x="17368" y="92309"/>
                </a:lnTo>
                <a:lnTo>
                  <a:pt x="20152" y="110117"/>
                </a:lnTo>
                <a:lnTo>
                  <a:pt x="22959" y="125799"/>
                </a:lnTo>
                <a:lnTo>
                  <a:pt x="25784" y="140063"/>
                </a:lnTo>
                <a:lnTo>
                  <a:pt x="28620" y="153383"/>
                </a:lnTo>
                <a:lnTo>
                  <a:pt x="32415" y="163216"/>
                </a:lnTo>
                <a:lnTo>
                  <a:pt x="36850" y="170723"/>
                </a:lnTo>
                <a:lnTo>
                  <a:pt x="41712" y="176680"/>
                </a:lnTo>
                <a:lnTo>
                  <a:pt x="45906" y="181604"/>
                </a:lnTo>
                <a:lnTo>
                  <a:pt x="49654" y="185840"/>
                </a:lnTo>
                <a:lnTo>
                  <a:pt x="53106" y="189616"/>
                </a:lnTo>
                <a:lnTo>
                  <a:pt x="57311" y="192133"/>
                </a:lnTo>
                <a:lnTo>
                  <a:pt x="62020" y="193811"/>
                </a:lnTo>
                <a:lnTo>
                  <a:pt x="67065" y="194930"/>
                </a:lnTo>
                <a:lnTo>
                  <a:pt x="70427" y="194723"/>
                </a:lnTo>
                <a:lnTo>
                  <a:pt x="72670" y="193633"/>
                </a:lnTo>
                <a:lnTo>
                  <a:pt x="78365" y="187548"/>
                </a:lnTo>
                <a:lnTo>
                  <a:pt x="80818" y="185039"/>
                </a:lnTo>
                <a:lnTo>
                  <a:pt x="85312" y="170985"/>
                </a:lnTo>
                <a:lnTo>
                  <a:pt x="91165" y="149232"/>
                </a:lnTo>
                <a:lnTo>
                  <a:pt x="102431" y="103473"/>
                </a:lnTo>
                <a:lnTo>
                  <a:pt x="105435" y="89937"/>
                </a:lnTo>
                <a:lnTo>
                  <a:pt x="107437" y="79961"/>
                </a:lnTo>
                <a:lnTo>
                  <a:pt x="109725" y="72357"/>
                </a:lnTo>
                <a:lnTo>
                  <a:pt x="112203" y="66336"/>
                </a:lnTo>
                <a:lnTo>
                  <a:pt x="114807" y="61369"/>
                </a:lnTo>
                <a:lnTo>
                  <a:pt x="116543" y="59963"/>
                </a:lnTo>
                <a:lnTo>
                  <a:pt x="117701" y="60930"/>
                </a:lnTo>
                <a:lnTo>
                  <a:pt x="118473" y="63480"/>
                </a:lnTo>
                <a:lnTo>
                  <a:pt x="118987" y="67085"/>
                </a:lnTo>
                <a:lnTo>
                  <a:pt x="119329" y="71393"/>
                </a:lnTo>
                <a:lnTo>
                  <a:pt x="119558" y="76171"/>
                </a:lnTo>
                <a:lnTo>
                  <a:pt x="119812" y="86559"/>
                </a:lnTo>
                <a:lnTo>
                  <a:pt x="119880" y="91996"/>
                </a:lnTo>
                <a:lnTo>
                  <a:pt x="120878" y="98478"/>
                </a:lnTo>
                <a:lnTo>
                  <a:pt x="122496" y="105657"/>
                </a:lnTo>
                <a:lnTo>
                  <a:pt x="124526" y="113301"/>
                </a:lnTo>
                <a:lnTo>
                  <a:pt x="129323" y="129414"/>
                </a:lnTo>
                <a:lnTo>
                  <a:pt x="131936" y="137711"/>
                </a:lnTo>
                <a:lnTo>
                  <a:pt x="136535" y="147052"/>
                </a:lnTo>
                <a:lnTo>
                  <a:pt x="142458" y="157090"/>
                </a:lnTo>
                <a:lnTo>
                  <a:pt x="149265" y="167591"/>
                </a:lnTo>
                <a:lnTo>
                  <a:pt x="154755" y="175545"/>
                </a:lnTo>
                <a:lnTo>
                  <a:pt x="159368" y="181800"/>
                </a:lnTo>
                <a:lnTo>
                  <a:pt x="163395" y="186923"/>
                </a:lnTo>
                <a:lnTo>
                  <a:pt x="167986" y="191290"/>
                </a:lnTo>
                <a:lnTo>
                  <a:pt x="172951" y="195154"/>
                </a:lnTo>
                <a:lnTo>
                  <a:pt x="178165" y="198683"/>
                </a:lnTo>
                <a:lnTo>
                  <a:pt x="182595" y="201035"/>
                </a:lnTo>
                <a:lnTo>
                  <a:pt x="190056" y="203649"/>
                </a:lnTo>
                <a:lnTo>
                  <a:pt x="193379" y="203394"/>
                </a:lnTo>
                <a:lnTo>
                  <a:pt x="196547" y="202271"/>
                </a:lnTo>
                <a:lnTo>
                  <a:pt x="202607" y="198483"/>
                </a:lnTo>
                <a:lnTo>
                  <a:pt x="208475" y="193625"/>
                </a:lnTo>
                <a:lnTo>
                  <a:pt x="211374" y="190043"/>
                </a:lnTo>
                <a:lnTo>
                  <a:pt x="214259" y="185751"/>
                </a:lnTo>
                <a:lnTo>
                  <a:pt x="217134" y="180984"/>
                </a:lnTo>
                <a:lnTo>
                  <a:pt x="220004" y="175901"/>
                </a:lnTo>
                <a:lnTo>
                  <a:pt x="225732" y="165173"/>
                </a:lnTo>
                <a:lnTo>
                  <a:pt x="228593" y="155836"/>
                </a:lnTo>
                <a:lnTo>
                  <a:pt x="231453" y="143896"/>
                </a:lnTo>
                <a:lnTo>
                  <a:pt x="234313" y="130220"/>
                </a:lnTo>
                <a:lnTo>
                  <a:pt x="237171" y="118246"/>
                </a:lnTo>
                <a:lnTo>
                  <a:pt x="240029" y="107406"/>
                </a:lnTo>
                <a:lnTo>
                  <a:pt x="242887" y="97322"/>
                </a:lnTo>
                <a:lnTo>
                  <a:pt x="244792" y="86788"/>
                </a:lnTo>
                <a:lnTo>
                  <a:pt x="246063" y="75957"/>
                </a:lnTo>
                <a:lnTo>
                  <a:pt x="246909" y="64925"/>
                </a:lnTo>
                <a:lnTo>
                  <a:pt x="246522" y="54714"/>
                </a:lnTo>
                <a:lnTo>
                  <a:pt x="245310" y="45048"/>
                </a:lnTo>
                <a:lnTo>
                  <a:pt x="243550" y="35747"/>
                </a:lnTo>
                <a:lnTo>
                  <a:pt x="242377" y="28594"/>
                </a:lnTo>
                <a:lnTo>
                  <a:pt x="241595" y="2287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68"/>
          <p:cNvSpPr/>
          <p:nvPr/>
        </p:nvSpPr>
        <p:spPr>
          <a:xfrm>
            <a:off x="5952172" y="2434589"/>
            <a:ext cx="240031" cy="193868"/>
          </a:xfrm>
          <a:custGeom>
            <a:avLst/>
            <a:gdLst/>
            <a:ahLst/>
            <a:cxnLst/>
            <a:rect l="0" t="0" r="0" b="0"/>
            <a:pathLst>
              <a:path w="240031" h="193868">
                <a:moveTo>
                  <a:pt x="0" y="0"/>
                </a:moveTo>
                <a:lnTo>
                  <a:pt x="9102" y="9102"/>
                </a:lnTo>
                <a:lnTo>
                  <a:pt x="12735" y="14641"/>
                </a:lnTo>
                <a:lnTo>
                  <a:pt x="16110" y="21191"/>
                </a:lnTo>
                <a:lnTo>
                  <a:pt x="22400" y="35136"/>
                </a:lnTo>
                <a:lnTo>
                  <a:pt x="28371" y="47684"/>
                </a:lnTo>
                <a:lnTo>
                  <a:pt x="31296" y="57507"/>
                </a:lnTo>
                <a:lnTo>
                  <a:pt x="34199" y="69771"/>
                </a:lnTo>
                <a:lnTo>
                  <a:pt x="37087" y="83661"/>
                </a:lnTo>
                <a:lnTo>
                  <a:pt x="39012" y="95779"/>
                </a:lnTo>
                <a:lnTo>
                  <a:pt x="40295" y="106716"/>
                </a:lnTo>
                <a:lnTo>
                  <a:pt x="41152" y="116864"/>
                </a:lnTo>
                <a:lnTo>
                  <a:pt x="42674" y="126487"/>
                </a:lnTo>
                <a:lnTo>
                  <a:pt x="44642" y="135760"/>
                </a:lnTo>
                <a:lnTo>
                  <a:pt x="46907" y="144799"/>
                </a:lnTo>
                <a:lnTo>
                  <a:pt x="50321" y="155588"/>
                </a:lnTo>
                <a:lnTo>
                  <a:pt x="54502" y="167543"/>
                </a:lnTo>
                <a:lnTo>
                  <a:pt x="59195" y="180276"/>
                </a:lnTo>
                <a:lnTo>
                  <a:pt x="63275" y="187811"/>
                </a:lnTo>
                <a:lnTo>
                  <a:pt x="66949" y="191883"/>
                </a:lnTo>
                <a:lnTo>
                  <a:pt x="70350" y="193645"/>
                </a:lnTo>
                <a:lnTo>
                  <a:pt x="71665" y="193867"/>
                </a:lnTo>
                <a:lnTo>
                  <a:pt x="71590" y="193062"/>
                </a:lnTo>
                <a:lnTo>
                  <a:pt x="70586" y="191573"/>
                </a:lnTo>
                <a:lnTo>
                  <a:pt x="69917" y="188676"/>
                </a:lnTo>
                <a:lnTo>
                  <a:pt x="69472" y="184839"/>
                </a:lnTo>
                <a:lnTo>
                  <a:pt x="69174" y="180376"/>
                </a:lnTo>
                <a:lnTo>
                  <a:pt x="69929" y="171686"/>
                </a:lnTo>
                <a:lnTo>
                  <a:pt x="71385" y="160178"/>
                </a:lnTo>
                <a:lnTo>
                  <a:pt x="73307" y="146790"/>
                </a:lnTo>
                <a:lnTo>
                  <a:pt x="74589" y="134055"/>
                </a:lnTo>
                <a:lnTo>
                  <a:pt x="75444" y="121755"/>
                </a:lnTo>
                <a:lnTo>
                  <a:pt x="76013" y="109746"/>
                </a:lnTo>
                <a:lnTo>
                  <a:pt x="78298" y="98881"/>
                </a:lnTo>
                <a:lnTo>
                  <a:pt x="81726" y="88781"/>
                </a:lnTo>
                <a:lnTo>
                  <a:pt x="85916" y="79190"/>
                </a:lnTo>
                <a:lnTo>
                  <a:pt x="90615" y="70891"/>
                </a:lnTo>
                <a:lnTo>
                  <a:pt x="95653" y="63454"/>
                </a:lnTo>
                <a:lnTo>
                  <a:pt x="100916" y="56590"/>
                </a:lnTo>
                <a:lnTo>
                  <a:pt x="106330" y="51062"/>
                </a:lnTo>
                <a:lnTo>
                  <a:pt x="111844" y="46424"/>
                </a:lnTo>
                <a:lnTo>
                  <a:pt x="117426" y="42380"/>
                </a:lnTo>
                <a:lnTo>
                  <a:pt x="123051" y="38731"/>
                </a:lnTo>
                <a:lnTo>
                  <a:pt x="128707" y="35346"/>
                </a:lnTo>
                <a:lnTo>
                  <a:pt x="134382" y="32136"/>
                </a:lnTo>
                <a:lnTo>
                  <a:pt x="139118" y="29044"/>
                </a:lnTo>
                <a:lnTo>
                  <a:pt x="143228" y="26031"/>
                </a:lnTo>
                <a:lnTo>
                  <a:pt x="146920" y="23069"/>
                </a:lnTo>
                <a:lnTo>
                  <a:pt x="151287" y="22047"/>
                </a:lnTo>
                <a:lnTo>
                  <a:pt x="156103" y="22318"/>
                </a:lnTo>
                <a:lnTo>
                  <a:pt x="161219" y="23451"/>
                </a:lnTo>
                <a:lnTo>
                  <a:pt x="165582" y="25160"/>
                </a:lnTo>
                <a:lnTo>
                  <a:pt x="172970" y="29597"/>
                </a:lnTo>
                <a:lnTo>
                  <a:pt x="177225" y="33067"/>
                </a:lnTo>
                <a:lnTo>
                  <a:pt x="181968" y="37285"/>
                </a:lnTo>
                <a:lnTo>
                  <a:pt x="187035" y="42002"/>
                </a:lnTo>
                <a:lnTo>
                  <a:pt x="191365" y="47051"/>
                </a:lnTo>
                <a:lnTo>
                  <a:pt x="195204" y="52323"/>
                </a:lnTo>
                <a:lnTo>
                  <a:pt x="198716" y="57742"/>
                </a:lnTo>
                <a:lnTo>
                  <a:pt x="201057" y="63260"/>
                </a:lnTo>
                <a:lnTo>
                  <a:pt x="202618" y="68844"/>
                </a:lnTo>
                <a:lnTo>
                  <a:pt x="209675" y="105145"/>
                </a:lnTo>
                <a:lnTo>
                  <a:pt x="212173" y="115817"/>
                </a:lnTo>
                <a:lnTo>
                  <a:pt x="214791" y="125789"/>
                </a:lnTo>
                <a:lnTo>
                  <a:pt x="217489" y="135295"/>
                </a:lnTo>
                <a:lnTo>
                  <a:pt x="219288" y="142584"/>
                </a:lnTo>
                <a:lnTo>
                  <a:pt x="220487" y="148396"/>
                </a:lnTo>
                <a:lnTo>
                  <a:pt x="221287" y="153223"/>
                </a:lnTo>
                <a:lnTo>
                  <a:pt x="222772" y="157394"/>
                </a:lnTo>
                <a:lnTo>
                  <a:pt x="224715" y="161127"/>
                </a:lnTo>
                <a:lnTo>
                  <a:pt x="24003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69"/>
          <p:cNvSpPr/>
          <p:nvPr/>
        </p:nvSpPr>
        <p:spPr>
          <a:xfrm>
            <a:off x="6450726" y="2426723"/>
            <a:ext cx="470140" cy="213447"/>
          </a:xfrm>
          <a:custGeom>
            <a:avLst/>
            <a:gdLst/>
            <a:ahLst/>
            <a:cxnLst/>
            <a:rect l="0" t="0" r="0" b="0"/>
            <a:pathLst>
              <a:path w="470140" h="213447">
                <a:moveTo>
                  <a:pt x="101521" y="16439"/>
                </a:moveTo>
                <a:lnTo>
                  <a:pt x="96971" y="7338"/>
                </a:lnTo>
                <a:lnTo>
                  <a:pt x="93725" y="4656"/>
                </a:lnTo>
                <a:lnTo>
                  <a:pt x="89656" y="2869"/>
                </a:lnTo>
                <a:lnTo>
                  <a:pt x="77368" y="353"/>
                </a:lnTo>
                <a:lnTo>
                  <a:pt x="73989" y="0"/>
                </a:lnTo>
                <a:lnTo>
                  <a:pt x="70784" y="717"/>
                </a:lnTo>
                <a:lnTo>
                  <a:pt x="64683" y="4054"/>
                </a:lnTo>
                <a:lnTo>
                  <a:pt x="58796" y="8712"/>
                </a:lnTo>
                <a:lnTo>
                  <a:pt x="55893" y="11288"/>
                </a:lnTo>
                <a:lnTo>
                  <a:pt x="53004" y="14910"/>
                </a:lnTo>
                <a:lnTo>
                  <a:pt x="50127" y="19230"/>
                </a:lnTo>
                <a:lnTo>
                  <a:pt x="47256" y="24015"/>
                </a:lnTo>
                <a:lnTo>
                  <a:pt x="43437" y="28157"/>
                </a:lnTo>
                <a:lnTo>
                  <a:pt x="38986" y="31871"/>
                </a:lnTo>
                <a:lnTo>
                  <a:pt x="34114" y="35299"/>
                </a:lnTo>
                <a:lnTo>
                  <a:pt x="29912" y="40443"/>
                </a:lnTo>
                <a:lnTo>
                  <a:pt x="26160" y="46729"/>
                </a:lnTo>
                <a:lnTo>
                  <a:pt x="22705" y="53777"/>
                </a:lnTo>
                <a:lnTo>
                  <a:pt x="19449" y="59429"/>
                </a:lnTo>
                <a:lnTo>
                  <a:pt x="16326" y="64149"/>
                </a:lnTo>
                <a:lnTo>
                  <a:pt x="13293" y="68248"/>
                </a:lnTo>
                <a:lnTo>
                  <a:pt x="11270" y="73839"/>
                </a:lnTo>
                <a:lnTo>
                  <a:pt x="9921" y="80423"/>
                </a:lnTo>
                <a:lnTo>
                  <a:pt x="9022" y="87670"/>
                </a:lnTo>
                <a:lnTo>
                  <a:pt x="7470" y="95359"/>
                </a:lnTo>
                <a:lnTo>
                  <a:pt x="5483" y="103342"/>
                </a:lnTo>
                <a:lnTo>
                  <a:pt x="3206" y="111522"/>
                </a:lnTo>
                <a:lnTo>
                  <a:pt x="1687" y="118880"/>
                </a:lnTo>
                <a:lnTo>
                  <a:pt x="675" y="125690"/>
                </a:lnTo>
                <a:lnTo>
                  <a:pt x="0" y="132136"/>
                </a:lnTo>
                <a:lnTo>
                  <a:pt x="503" y="141195"/>
                </a:lnTo>
                <a:lnTo>
                  <a:pt x="1791" y="151997"/>
                </a:lnTo>
                <a:lnTo>
                  <a:pt x="3602" y="163961"/>
                </a:lnTo>
                <a:lnTo>
                  <a:pt x="4809" y="172890"/>
                </a:lnTo>
                <a:lnTo>
                  <a:pt x="5614" y="179795"/>
                </a:lnTo>
                <a:lnTo>
                  <a:pt x="6150" y="185350"/>
                </a:lnTo>
                <a:lnTo>
                  <a:pt x="7461" y="190007"/>
                </a:lnTo>
                <a:lnTo>
                  <a:pt x="9287" y="194063"/>
                </a:lnTo>
                <a:lnTo>
                  <a:pt x="11457" y="197720"/>
                </a:lnTo>
                <a:lnTo>
                  <a:pt x="18947" y="204323"/>
                </a:lnTo>
                <a:lnTo>
                  <a:pt x="27674" y="209481"/>
                </a:lnTo>
                <a:lnTo>
                  <a:pt x="34728" y="211773"/>
                </a:lnTo>
                <a:lnTo>
                  <a:pt x="47969" y="213244"/>
                </a:lnTo>
                <a:lnTo>
                  <a:pt x="57400" y="213446"/>
                </a:lnTo>
                <a:lnTo>
                  <a:pt x="63535" y="210642"/>
                </a:lnTo>
                <a:lnTo>
                  <a:pt x="70482" y="205915"/>
                </a:lnTo>
                <a:lnTo>
                  <a:pt x="77970" y="199906"/>
                </a:lnTo>
                <a:lnTo>
                  <a:pt x="84868" y="194948"/>
                </a:lnTo>
                <a:lnTo>
                  <a:pt x="91372" y="190690"/>
                </a:lnTo>
                <a:lnTo>
                  <a:pt x="97613" y="186899"/>
                </a:lnTo>
                <a:lnTo>
                  <a:pt x="103678" y="182466"/>
                </a:lnTo>
                <a:lnTo>
                  <a:pt x="109627" y="177606"/>
                </a:lnTo>
                <a:lnTo>
                  <a:pt x="115498" y="172461"/>
                </a:lnTo>
                <a:lnTo>
                  <a:pt x="124174" y="162364"/>
                </a:lnTo>
                <a:lnTo>
                  <a:pt x="134720" y="148965"/>
                </a:lnTo>
                <a:lnTo>
                  <a:pt x="146514" y="133365"/>
                </a:lnTo>
                <a:lnTo>
                  <a:pt x="155329" y="121060"/>
                </a:lnTo>
                <a:lnTo>
                  <a:pt x="162158" y="110951"/>
                </a:lnTo>
                <a:lnTo>
                  <a:pt x="167663" y="102307"/>
                </a:lnTo>
                <a:lnTo>
                  <a:pt x="172286" y="94639"/>
                </a:lnTo>
                <a:lnTo>
                  <a:pt x="176320" y="87623"/>
                </a:lnTo>
                <a:lnTo>
                  <a:pt x="179963" y="81040"/>
                </a:lnTo>
                <a:lnTo>
                  <a:pt x="189089" y="63566"/>
                </a:lnTo>
                <a:lnTo>
                  <a:pt x="194190" y="53572"/>
                </a:lnTo>
                <a:lnTo>
                  <a:pt x="198542" y="48814"/>
                </a:lnTo>
                <a:lnTo>
                  <a:pt x="202397" y="47548"/>
                </a:lnTo>
                <a:lnTo>
                  <a:pt x="205919" y="48608"/>
                </a:lnTo>
                <a:lnTo>
                  <a:pt x="208268" y="51220"/>
                </a:lnTo>
                <a:lnTo>
                  <a:pt x="209833" y="54866"/>
                </a:lnTo>
                <a:lnTo>
                  <a:pt x="210876" y="59202"/>
                </a:lnTo>
                <a:lnTo>
                  <a:pt x="211572" y="63998"/>
                </a:lnTo>
                <a:lnTo>
                  <a:pt x="212036" y="69100"/>
                </a:lnTo>
                <a:lnTo>
                  <a:pt x="212345" y="74406"/>
                </a:lnTo>
                <a:lnTo>
                  <a:pt x="213504" y="79849"/>
                </a:lnTo>
                <a:lnTo>
                  <a:pt x="215229" y="85382"/>
                </a:lnTo>
                <a:lnTo>
                  <a:pt x="217332" y="90976"/>
                </a:lnTo>
                <a:lnTo>
                  <a:pt x="219686" y="96610"/>
                </a:lnTo>
                <a:lnTo>
                  <a:pt x="222207" y="102272"/>
                </a:lnTo>
                <a:lnTo>
                  <a:pt x="224841" y="107951"/>
                </a:lnTo>
                <a:lnTo>
                  <a:pt x="228501" y="114594"/>
                </a:lnTo>
                <a:lnTo>
                  <a:pt x="232848" y="121881"/>
                </a:lnTo>
                <a:lnTo>
                  <a:pt x="237650" y="129596"/>
                </a:lnTo>
                <a:lnTo>
                  <a:pt x="242756" y="135692"/>
                </a:lnTo>
                <a:lnTo>
                  <a:pt x="248065" y="140709"/>
                </a:lnTo>
                <a:lnTo>
                  <a:pt x="253510" y="145005"/>
                </a:lnTo>
                <a:lnTo>
                  <a:pt x="258092" y="148823"/>
                </a:lnTo>
                <a:lnTo>
                  <a:pt x="262099" y="152320"/>
                </a:lnTo>
                <a:lnTo>
                  <a:pt x="265723" y="155604"/>
                </a:lnTo>
                <a:lnTo>
                  <a:pt x="269092" y="157793"/>
                </a:lnTo>
                <a:lnTo>
                  <a:pt x="275374" y="160225"/>
                </a:lnTo>
                <a:lnTo>
                  <a:pt x="288817" y="161595"/>
                </a:lnTo>
                <a:lnTo>
                  <a:pt x="300315" y="162001"/>
                </a:lnTo>
                <a:lnTo>
                  <a:pt x="309254" y="159556"/>
                </a:lnTo>
                <a:lnTo>
                  <a:pt x="318625" y="156247"/>
                </a:lnTo>
                <a:lnTo>
                  <a:pt x="330207" y="153431"/>
                </a:lnTo>
                <a:lnTo>
                  <a:pt x="340002" y="149397"/>
                </a:lnTo>
                <a:lnTo>
                  <a:pt x="343376" y="146035"/>
                </a:lnTo>
                <a:lnTo>
                  <a:pt x="345625" y="141889"/>
                </a:lnTo>
                <a:lnTo>
                  <a:pt x="347125" y="137220"/>
                </a:lnTo>
                <a:lnTo>
                  <a:pt x="349077" y="133155"/>
                </a:lnTo>
                <a:lnTo>
                  <a:pt x="351330" y="129492"/>
                </a:lnTo>
                <a:lnTo>
                  <a:pt x="353786" y="126098"/>
                </a:lnTo>
                <a:lnTo>
                  <a:pt x="356514" y="119786"/>
                </a:lnTo>
                <a:lnTo>
                  <a:pt x="362816" y="94321"/>
                </a:lnTo>
                <a:lnTo>
                  <a:pt x="364300" y="87410"/>
                </a:lnTo>
                <a:lnTo>
                  <a:pt x="365290" y="81851"/>
                </a:lnTo>
                <a:lnTo>
                  <a:pt x="365950" y="77192"/>
                </a:lnTo>
                <a:lnTo>
                  <a:pt x="365437" y="71228"/>
                </a:lnTo>
                <a:lnTo>
                  <a:pt x="364142" y="64395"/>
                </a:lnTo>
                <a:lnTo>
                  <a:pt x="362327" y="56982"/>
                </a:lnTo>
                <a:lnTo>
                  <a:pt x="360164" y="51088"/>
                </a:lnTo>
                <a:lnTo>
                  <a:pt x="357770" y="46206"/>
                </a:lnTo>
                <a:lnTo>
                  <a:pt x="355221" y="41998"/>
                </a:lnTo>
                <a:lnTo>
                  <a:pt x="353522" y="40146"/>
                </a:lnTo>
                <a:lnTo>
                  <a:pt x="352389" y="39864"/>
                </a:lnTo>
                <a:lnTo>
                  <a:pt x="351634" y="40628"/>
                </a:lnTo>
                <a:lnTo>
                  <a:pt x="352083" y="43043"/>
                </a:lnTo>
                <a:lnTo>
                  <a:pt x="353335" y="46557"/>
                </a:lnTo>
                <a:lnTo>
                  <a:pt x="355122" y="50806"/>
                </a:lnTo>
                <a:lnTo>
                  <a:pt x="357266" y="54590"/>
                </a:lnTo>
                <a:lnTo>
                  <a:pt x="359648" y="58065"/>
                </a:lnTo>
                <a:lnTo>
                  <a:pt x="362188" y="61335"/>
                </a:lnTo>
                <a:lnTo>
                  <a:pt x="364834" y="65420"/>
                </a:lnTo>
                <a:lnTo>
                  <a:pt x="367550" y="70048"/>
                </a:lnTo>
                <a:lnTo>
                  <a:pt x="370315" y="75038"/>
                </a:lnTo>
                <a:lnTo>
                  <a:pt x="374062" y="83128"/>
                </a:lnTo>
                <a:lnTo>
                  <a:pt x="391223" y="122710"/>
                </a:lnTo>
                <a:lnTo>
                  <a:pt x="394669" y="130149"/>
                </a:lnTo>
                <a:lnTo>
                  <a:pt x="397917" y="136061"/>
                </a:lnTo>
                <a:lnTo>
                  <a:pt x="401037" y="140954"/>
                </a:lnTo>
                <a:lnTo>
                  <a:pt x="404068" y="145169"/>
                </a:lnTo>
                <a:lnTo>
                  <a:pt x="408946" y="149884"/>
                </a:lnTo>
                <a:lnTo>
                  <a:pt x="415056" y="154932"/>
                </a:lnTo>
                <a:lnTo>
                  <a:pt x="421987" y="160203"/>
                </a:lnTo>
                <a:lnTo>
                  <a:pt x="427560" y="164669"/>
                </a:lnTo>
                <a:lnTo>
                  <a:pt x="432228" y="168599"/>
                </a:lnTo>
                <a:lnTo>
                  <a:pt x="436292" y="172172"/>
                </a:lnTo>
                <a:lnTo>
                  <a:pt x="443348" y="178681"/>
                </a:lnTo>
                <a:lnTo>
                  <a:pt x="446563" y="181750"/>
                </a:lnTo>
                <a:lnTo>
                  <a:pt x="450612" y="183797"/>
                </a:lnTo>
                <a:lnTo>
                  <a:pt x="455216" y="185161"/>
                </a:lnTo>
                <a:lnTo>
                  <a:pt x="470139" y="187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70"/>
          <p:cNvSpPr/>
          <p:nvPr/>
        </p:nvSpPr>
        <p:spPr>
          <a:xfrm>
            <a:off x="6955155" y="2469277"/>
            <a:ext cx="171451" cy="195005"/>
          </a:xfrm>
          <a:custGeom>
            <a:avLst/>
            <a:gdLst/>
            <a:ahLst/>
            <a:cxnLst/>
            <a:rect l="0" t="0" r="0" b="0"/>
            <a:pathLst>
              <a:path w="171451" h="195005">
                <a:moveTo>
                  <a:pt x="0" y="68183"/>
                </a:moveTo>
                <a:lnTo>
                  <a:pt x="60409" y="68183"/>
                </a:lnTo>
                <a:lnTo>
                  <a:pt x="65038" y="67230"/>
                </a:lnTo>
                <a:lnTo>
                  <a:pt x="70028" y="65643"/>
                </a:lnTo>
                <a:lnTo>
                  <a:pt x="75260" y="63632"/>
                </a:lnTo>
                <a:lnTo>
                  <a:pt x="80654" y="61339"/>
                </a:lnTo>
                <a:lnTo>
                  <a:pt x="91726" y="56251"/>
                </a:lnTo>
                <a:lnTo>
                  <a:pt x="96393" y="53561"/>
                </a:lnTo>
                <a:lnTo>
                  <a:pt x="100457" y="50815"/>
                </a:lnTo>
                <a:lnTo>
                  <a:pt x="104118" y="48031"/>
                </a:lnTo>
                <a:lnTo>
                  <a:pt x="107512" y="45223"/>
                </a:lnTo>
                <a:lnTo>
                  <a:pt x="110727" y="42399"/>
                </a:lnTo>
                <a:lnTo>
                  <a:pt x="113822" y="39564"/>
                </a:lnTo>
                <a:lnTo>
                  <a:pt x="115887" y="36721"/>
                </a:lnTo>
                <a:lnTo>
                  <a:pt x="118180" y="31022"/>
                </a:lnTo>
                <a:lnTo>
                  <a:pt x="119200" y="25314"/>
                </a:lnTo>
                <a:lnTo>
                  <a:pt x="119652" y="19603"/>
                </a:lnTo>
                <a:lnTo>
                  <a:pt x="119854" y="13889"/>
                </a:lnTo>
                <a:lnTo>
                  <a:pt x="118955" y="11984"/>
                </a:lnTo>
                <a:lnTo>
                  <a:pt x="117403" y="10715"/>
                </a:lnTo>
                <a:lnTo>
                  <a:pt x="115417" y="9868"/>
                </a:lnTo>
                <a:lnTo>
                  <a:pt x="110669" y="6387"/>
                </a:lnTo>
                <a:lnTo>
                  <a:pt x="108068" y="4126"/>
                </a:lnTo>
                <a:lnTo>
                  <a:pt x="104431" y="2618"/>
                </a:lnTo>
                <a:lnTo>
                  <a:pt x="100100" y="1613"/>
                </a:lnTo>
                <a:lnTo>
                  <a:pt x="95309" y="943"/>
                </a:lnTo>
                <a:lnTo>
                  <a:pt x="91162" y="496"/>
                </a:lnTo>
                <a:lnTo>
                  <a:pt x="87444" y="198"/>
                </a:lnTo>
                <a:lnTo>
                  <a:pt x="84013" y="0"/>
                </a:lnTo>
                <a:lnTo>
                  <a:pt x="79821" y="820"/>
                </a:lnTo>
                <a:lnTo>
                  <a:pt x="75122" y="2319"/>
                </a:lnTo>
                <a:lnTo>
                  <a:pt x="70083" y="4271"/>
                </a:lnTo>
                <a:lnTo>
                  <a:pt x="65772" y="6525"/>
                </a:lnTo>
                <a:lnTo>
                  <a:pt x="61946" y="8980"/>
                </a:lnTo>
                <a:lnTo>
                  <a:pt x="58442" y="11569"/>
                </a:lnTo>
                <a:lnTo>
                  <a:pt x="55154" y="15200"/>
                </a:lnTo>
                <a:lnTo>
                  <a:pt x="52009" y="19526"/>
                </a:lnTo>
                <a:lnTo>
                  <a:pt x="48960" y="24315"/>
                </a:lnTo>
                <a:lnTo>
                  <a:pt x="45023" y="29412"/>
                </a:lnTo>
                <a:lnTo>
                  <a:pt x="40493" y="34716"/>
                </a:lnTo>
                <a:lnTo>
                  <a:pt x="35567" y="40156"/>
                </a:lnTo>
                <a:lnTo>
                  <a:pt x="31332" y="45688"/>
                </a:lnTo>
                <a:lnTo>
                  <a:pt x="27555" y="51281"/>
                </a:lnTo>
                <a:lnTo>
                  <a:pt x="24085" y="56915"/>
                </a:lnTo>
                <a:lnTo>
                  <a:pt x="21771" y="63529"/>
                </a:lnTo>
                <a:lnTo>
                  <a:pt x="20230" y="70795"/>
                </a:lnTo>
                <a:lnTo>
                  <a:pt x="19201" y="78497"/>
                </a:lnTo>
                <a:lnTo>
                  <a:pt x="18516" y="85536"/>
                </a:lnTo>
                <a:lnTo>
                  <a:pt x="18058" y="92134"/>
                </a:lnTo>
                <a:lnTo>
                  <a:pt x="17754" y="98438"/>
                </a:lnTo>
                <a:lnTo>
                  <a:pt x="17416" y="118142"/>
                </a:lnTo>
                <a:lnTo>
                  <a:pt x="17325" y="130064"/>
                </a:lnTo>
                <a:lnTo>
                  <a:pt x="19170" y="139917"/>
                </a:lnTo>
                <a:lnTo>
                  <a:pt x="22305" y="148390"/>
                </a:lnTo>
                <a:lnTo>
                  <a:pt x="26300" y="155944"/>
                </a:lnTo>
                <a:lnTo>
                  <a:pt x="29916" y="161933"/>
                </a:lnTo>
                <a:lnTo>
                  <a:pt x="33278" y="166878"/>
                </a:lnTo>
                <a:lnTo>
                  <a:pt x="36473" y="171127"/>
                </a:lnTo>
                <a:lnTo>
                  <a:pt x="40507" y="174912"/>
                </a:lnTo>
                <a:lnTo>
                  <a:pt x="45102" y="178388"/>
                </a:lnTo>
                <a:lnTo>
                  <a:pt x="50071" y="181658"/>
                </a:lnTo>
                <a:lnTo>
                  <a:pt x="55288" y="184790"/>
                </a:lnTo>
                <a:lnTo>
                  <a:pt x="60671" y="187831"/>
                </a:lnTo>
                <a:lnTo>
                  <a:pt x="66165" y="190811"/>
                </a:lnTo>
                <a:lnTo>
                  <a:pt x="71733" y="192797"/>
                </a:lnTo>
                <a:lnTo>
                  <a:pt x="77349" y="194122"/>
                </a:lnTo>
                <a:lnTo>
                  <a:pt x="82999" y="195004"/>
                </a:lnTo>
                <a:lnTo>
                  <a:pt x="89622" y="194640"/>
                </a:lnTo>
                <a:lnTo>
                  <a:pt x="96895" y="193445"/>
                </a:lnTo>
                <a:lnTo>
                  <a:pt x="104603" y="191696"/>
                </a:lnTo>
                <a:lnTo>
                  <a:pt x="111644" y="189577"/>
                </a:lnTo>
                <a:lnTo>
                  <a:pt x="118245" y="187212"/>
                </a:lnTo>
                <a:lnTo>
                  <a:pt x="124550" y="184683"/>
                </a:lnTo>
                <a:lnTo>
                  <a:pt x="132563" y="182045"/>
                </a:lnTo>
                <a:lnTo>
                  <a:pt x="141715" y="179333"/>
                </a:lnTo>
                <a:lnTo>
                  <a:pt x="171450" y="171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1"/>
          <p:cNvSpPr/>
          <p:nvPr/>
        </p:nvSpPr>
        <p:spPr>
          <a:xfrm>
            <a:off x="7409497" y="2434589"/>
            <a:ext cx="308611" cy="243431"/>
          </a:xfrm>
          <a:custGeom>
            <a:avLst/>
            <a:gdLst/>
            <a:ahLst/>
            <a:cxnLst/>
            <a:rect l="0" t="0" r="0" b="0"/>
            <a:pathLst>
              <a:path w="308611" h="243431">
                <a:moveTo>
                  <a:pt x="0" y="25718"/>
                </a:moveTo>
                <a:lnTo>
                  <a:pt x="0" y="56962"/>
                </a:lnTo>
                <a:lnTo>
                  <a:pt x="1905" y="62740"/>
                </a:lnTo>
                <a:lnTo>
                  <a:pt x="5080" y="68497"/>
                </a:lnTo>
                <a:lnTo>
                  <a:pt x="9102" y="74240"/>
                </a:lnTo>
                <a:lnTo>
                  <a:pt x="15593" y="89498"/>
                </a:lnTo>
                <a:lnTo>
                  <a:pt x="23730" y="111101"/>
                </a:lnTo>
                <a:lnTo>
                  <a:pt x="32964" y="136932"/>
                </a:lnTo>
                <a:lnTo>
                  <a:pt x="41027" y="157963"/>
                </a:lnTo>
                <a:lnTo>
                  <a:pt x="48306" y="175794"/>
                </a:lnTo>
                <a:lnTo>
                  <a:pt x="55064" y="191491"/>
                </a:lnTo>
                <a:lnTo>
                  <a:pt x="60522" y="204814"/>
                </a:lnTo>
                <a:lnTo>
                  <a:pt x="74774" y="242272"/>
                </a:lnTo>
                <a:lnTo>
                  <a:pt x="76519" y="243430"/>
                </a:lnTo>
                <a:lnTo>
                  <a:pt x="78636" y="243249"/>
                </a:lnTo>
                <a:lnTo>
                  <a:pt x="80999" y="242177"/>
                </a:lnTo>
                <a:lnTo>
                  <a:pt x="82574" y="239556"/>
                </a:lnTo>
                <a:lnTo>
                  <a:pt x="83624" y="235904"/>
                </a:lnTo>
                <a:lnTo>
                  <a:pt x="84325" y="231565"/>
                </a:lnTo>
                <a:lnTo>
                  <a:pt x="84792" y="226766"/>
                </a:lnTo>
                <a:lnTo>
                  <a:pt x="85103" y="221663"/>
                </a:lnTo>
                <a:lnTo>
                  <a:pt x="85310" y="216355"/>
                </a:lnTo>
                <a:lnTo>
                  <a:pt x="86401" y="206150"/>
                </a:lnTo>
                <a:lnTo>
                  <a:pt x="90153" y="177030"/>
                </a:lnTo>
                <a:lnTo>
                  <a:pt x="97621" y="127701"/>
                </a:lnTo>
                <a:lnTo>
                  <a:pt x="100323" y="112757"/>
                </a:lnTo>
                <a:lnTo>
                  <a:pt x="105866" y="85992"/>
                </a:lnTo>
                <a:lnTo>
                  <a:pt x="108677" y="77331"/>
                </a:lnTo>
                <a:lnTo>
                  <a:pt x="111504" y="71556"/>
                </a:lnTo>
                <a:lnTo>
                  <a:pt x="114341" y="67707"/>
                </a:lnTo>
                <a:lnTo>
                  <a:pt x="117185" y="65141"/>
                </a:lnTo>
                <a:lnTo>
                  <a:pt x="120034" y="63430"/>
                </a:lnTo>
                <a:lnTo>
                  <a:pt x="126898" y="60684"/>
                </a:lnTo>
                <a:lnTo>
                  <a:pt x="135457" y="67929"/>
                </a:lnTo>
                <a:lnTo>
                  <a:pt x="141740" y="73861"/>
                </a:lnTo>
                <a:lnTo>
                  <a:pt x="146881" y="80673"/>
                </a:lnTo>
                <a:lnTo>
                  <a:pt x="151260" y="88072"/>
                </a:lnTo>
                <a:lnTo>
                  <a:pt x="165134" y="115928"/>
                </a:lnTo>
                <a:lnTo>
                  <a:pt x="168191" y="123006"/>
                </a:lnTo>
                <a:lnTo>
                  <a:pt x="171182" y="130581"/>
                </a:lnTo>
                <a:lnTo>
                  <a:pt x="177046" y="146619"/>
                </a:lnTo>
                <a:lnTo>
                  <a:pt x="182827" y="163272"/>
                </a:lnTo>
                <a:lnTo>
                  <a:pt x="188560" y="172666"/>
                </a:lnTo>
                <a:lnTo>
                  <a:pt x="196192" y="182738"/>
                </a:lnTo>
                <a:lnTo>
                  <a:pt x="211974" y="201232"/>
                </a:lnTo>
                <a:lnTo>
                  <a:pt x="222164" y="212627"/>
                </a:lnTo>
                <a:lnTo>
                  <a:pt x="229867" y="218326"/>
                </a:lnTo>
                <a:lnTo>
                  <a:pt x="233255" y="219846"/>
                </a:lnTo>
                <a:lnTo>
                  <a:pt x="236466" y="219907"/>
                </a:lnTo>
                <a:lnTo>
                  <a:pt x="239559" y="218995"/>
                </a:lnTo>
                <a:lnTo>
                  <a:pt x="242573" y="217434"/>
                </a:lnTo>
                <a:lnTo>
                  <a:pt x="244583" y="215441"/>
                </a:lnTo>
                <a:lnTo>
                  <a:pt x="245923" y="213160"/>
                </a:lnTo>
                <a:lnTo>
                  <a:pt x="248364" y="207133"/>
                </a:lnTo>
                <a:lnTo>
                  <a:pt x="252624" y="198104"/>
                </a:lnTo>
                <a:lnTo>
                  <a:pt x="254141" y="192077"/>
                </a:lnTo>
                <a:lnTo>
                  <a:pt x="255152" y="185202"/>
                </a:lnTo>
                <a:lnTo>
                  <a:pt x="255827" y="177761"/>
                </a:lnTo>
                <a:lnTo>
                  <a:pt x="257229" y="169942"/>
                </a:lnTo>
                <a:lnTo>
                  <a:pt x="259116" y="161872"/>
                </a:lnTo>
                <a:lnTo>
                  <a:pt x="261327" y="153635"/>
                </a:lnTo>
                <a:lnTo>
                  <a:pt x="262800" y="144334"/>
                </a:lnTo>
                <a:lnTo>
                  <a:pt x="263783" y="134322"/>
                </a:lnTo>
                <a:lnTo>
                  <a:pt x="264438" y="123838"/>
                </a:lnTo>
                <a:lnTo>
                  <a:pt x="266780" y="109229"/>
                </a:lnTo>
                <a:lnTo>
                  <a:pt x="270245" y="91870"/>
                </a:lnTo>
                <a:lnTo>
                  <a:pt x="274461" y="72677"/>
                </a:lnTo>
                <a:lnTo>
                  <a:pt x="278224" y="57976"/>
                </a:lnTo>
                <a:lnTo>
                  <a:pt x="281686" y="46271"/>
                </a:lnTo>
                <a:lnTo>
                  <a:pt x="284945" y="36563"/>
                </a:lnTo>
                <a:lnTo>
                  <a:pt x="289023" y="29138"/>
                </a:lnTo>
                <a:lnTo>
                  <a:pt x="293647" y="23235"/>
                </a:lnTo>
                <a:lnTo>
                  <a:pt x="298635" y="18348"/>
                </a:lnTo>
                <a:lnTo>
                  <a:pt x="301960" y="14137"/>
                </a:lnTo>
                <a:lnTo>
                  <a:pt x="304177" y="1037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72"/>
          <p:cNvSpPr/>
          <p:nvPr/>
        </p:nvSpPr>
        <p:spPr>
          <a:xfrm>
            <a:off x="7788088" y="2460928"/>
            <a:ext cx="92500" cy="204685"/>
          </a:xfrm>
          <a:custGeom>
            <a:avLst/>
            <a:gdLst/>
            <a:ahLst/>
            <a:cxnLst/>
            <a:rect l="0" t="0" r="0" b="0"/>
            <a:pathLst>
              <a:path w="92500" h="204685">
                <a:moveTo>
                  <a:pt x="24317" y="25097"/>
                </a:moveTo>
                <a:lnTo>
                  <a:pt x="15215" y="34198"/>
                </a:lnTo>
                <a:lnTo>
                  <a:pt x="12534" y="38784"/>
                </a:lnTo>
                <a:lnTo>
                  <a:pt x="10747" y="43747"/>
                </a:lnTo>
                <a:lnTo>
                  <a:pt x="9555" y="48960"/>
                </a:lnTo>
                <a:lnTo>
                  <a:pt x="3327" y="79051"/>
                </a:lnTo>
                <a:lnTo>
                  <a:pt x="1751" y="93452"/>
                </a:lnTo>
                <a:lnTo>
                  <a:pt x="700" y="109719"/>
                </a:lnTo>
                <a:lnTo>
                  <a:pt x="0" y="127232"/>
                </a:lnTo>
                <a:lnTo>
                  <a:pt x="485" y="141764"/>
                </a:lnTo>
                <a:lnTo>
                  <a:pt x="1762" y="154310"/>
                </a:lnTo>
                <a:lnTo>
                  <a:pt x="3565" y="165531"/>
                </a:lnTo>
                <a:lnTo>
                  <a:pt x="5719" y="173965"/>
                </a:lnTo>
                <a:lnTo>
                  <a:pt x="8108" y="180540"/>
                </a:lnTo>
                <a:lnTo>
                  <a:pt x="10653" y="185875"/>
                </a:lnTo>
                <a:lnTo>
                  <a:pt x="13303" y="189432"/>
                </a:lnTo>
                <a:lnTo>
                  <a:pt x="16022" y="191804"/>
                </a:lnTo>
                <a:lnTo>
                  <a:pt x="18787" y="193385"/>
                </a:lnTo>
                <a:lnTo>
                  <a:pt x="21582" y="195391"/>
                </a:lnTo>
                <a:lnTo>
                  <a:pt x="24399" y="197682"/>
                </a:lnTo>
                <a:lnTo>
                  <a:pt x="27229" y="200161"/>
                </a:lnTo>
                <a:lnTo>
                  <a:pt x="30068" y="201813"/>
                </a:lnTo>
                <a:lnTo>
                  <a:pt x="32914" y="202915"/>
                </a:lnTo>
                <a:lnTo>
                  <a:pt x="35763" y="203650"/>
                </a:lnTo>
                <a:lnTo>
                  <a:pt x="39568" y="204140"/>
                </a:lnTo>
                <a:lnTo>
                  <a:pt x="44009" y="204466"/>
                </a:lnTo>
                <a:lnTo>
                  <a:pt x="48874" y="204684"/>
                </a:lnTo>
                <a:lnTo>
                  <a:pt x="53071" y="203876"/>
                </a:lnTo>
                <a:lnTo>
                  <a:pt x="56821" y="202386"/>
                </a:lnTo>
                <a:lnTo>
                  <a:pt x="60274" y="200439"/>
                </a:lnTo>
                <a:lnTo>
                  <a:pt x="63528" y="197237"/>
                </a:lnTo>
                <a:lnTo>
                  <a:pt x="66650" y="193197"/>
                </a:lnTo>
                <a:lnTo>
                  <a:pt x="69684" y="188598"/>
                </a:lnTo>
                <a:lnTo>
                  <a:pt x="72659" y="184580"/>
                </a:lnTo>
                <a:lnTo>
                  <a:pt x="75595" y="180949"/>
                </a:lnTo>
                <a:lnTo>
                  <a:pt x="78505" y="177576"/>
                </a:lnTo>
                <a:lnTo>
                  <a:pt x="80444" y="173422"/>
                </a:lnTo>
                <a:lnTo>
                  <a:pt x="81737" y="168748"/>
                </a:lnTo>
                <a:lnTo>
                  <a:pt x="82599" y="163726"/>
                </a:lnTo>
                <a:lnTo>
                  <a:pt x="88364" y="133905"/>
                </a:lnTo>
                <a:lnTo>
                  <a:pt x="89876" y="124306"/>
                </a:lnTo>
                <a:lnTo>
                  <a:pt x="90882" y="116001"/>
                </a:lnTo>
                <a:lnTo>
                  <a:pt x="91554" y="108560"/>
                </a:lnTo>
                <a:lnTo>
                  <a:pt x="92001" y="100741"/>
                </a:lnTo>
                <a:lnTo>
                  <a:pt x="92499" y="84434"/>
                </a:lnTo>
                <a:lnTo>
                  <a:pt x="91679" y="77037"/>
                </a:lnTo>
                <a:lnTo>
                  <a:pt x="90180" y="70201"/>
                </a:lnTo>
                <a:lnTo>
                  <a:pt x="88228" y="63739"/>
                </a:lnTo>
                <a:lnTo>
                  <a:pt x="85974" y="57526"/>
                </a:lnTo>
                <a:lnTo>
                  <a:pt x="83519" y="51479"/>
                </a:lnTo>
                <a:lnTo>
                  <a:pt x="80930" y="45542"/>
                </a:lnTo>
                <a:lnTo>
                  <a:pt x="78252" y="40632"/>
                </a:lnTo>
                <a:lnTo>
                  <a:pt x="75514" y="36406"/>
                </a:lnTo>
                <a:lnTo>
                  <a:pt x="72735" y="32636"/>
                </a:lnTo>
                <a:lnTo>
                  <a:pt x="68026" y="28218"/>
                </a:lnTo>
                <a:lnTo>
                  <a:pt x="62028" y="23368"/>
                </a:lnTo>
                <a:lnTo>
                  <a:pt x="55173" y="18229"/>
                </a:lnTo>
                <a:lnTo>
                  <a:pt x="49650" y="13851"/>
                </a:lnTo>
                <a:lnTo>
                  <a:pt x="45016" y="9979"/>
                </a:lnTo>
                <a:lnTo>
                  <a:pt x="40973" y="6446"/>
                </a:lnTo>
                <a:lnTo>
                  <a:pt x="37327" y="4090"/>
                </a:lnTo>
                <a:lnTo>
                  <a:pt x="33943" y="2520"/>
                </a:lnTo>
                <a:lnTo>
                  <a:pt x="30733" y="1473"/>
                </a:lnTo>
                <a:lnTo>
                  <a:pt x="26690" y="775"/>
                </a:lnTo>
                <a:lnTo>
                  <a:pt x="22088" y="310"/>
                </a:lnTo>
                <a:lnTo>
                  <a:pt x="17116" y="0"/>
                </a:lnTo>
                <a:lnTo>
                  <a:pt x="13801" y="745"/>
                </a:lnTo>
                <a:lnTo>
                  <a:pt x="11592" y="2195"/>
                </a:lnTo>
                <a:lnTo>
                  <a:pt x="7171" y="79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73"/>
          <p:cNvSpPr/>
          <p:nvPr/>
        </p:nvSpPr>
        <p:spPr>
          <a:xfrm>
            <a:off x="7949565" y="2418834"/>
            <a:ext cx="162878" cy="241096"/>
          </a:xfrm>
          <a:custGeom>
            <a:avLst/>
            <a:gdLst/>
            <a:ahLst/>
            <a:cxnLst/>
            <a:rect l="0" t="0" r="0" b="0"/>
            <a:pathLst>
              <a:path w="162878" h="241096">
                <a:moveTo>
                  <a:pt x="0" y="67191"/>
                </a:moveTo>
                <a:lnTo>
                  <a:pt x="4551" y="76292"/>
                </a:lnTo>
                <a:lnTo>
                  <a:pt x="6843" y="82783"/>
                </a:lnTo>
                <a:lnTo>
                  <a:pt x="9325" y="90921"/>
                </a:lnTo>
                <a:lnTo>
                  <a:pt x="29252" y="163212"/>
                </a:lnTo>
                <a:lnTo>
                  <a:pt x="34742" y="180735"/>
                </a:lnTo>
                <a:lnTo>
                  <a:pt x="39353" y="193369"/>
                </a:lnTo>
                <a:lnTo>
                  <a:pt x="43380" y="202745"/>
                </a:lnTo>
                <a:lnTo>
                  <a:pt x="46065" y="210900"/>
                </a:lnTo>
                <a:lnTo>
                  <a:pt x="47855" y="218242"/>
                </a:lnTo>
                <a:lnTo>
                  <a:pt x="49049" y="225042"/>
                </a:lnTo>
                <a:lnTo>
                  <a:pt x="49844" y="230527"/>
                </a:lnTo>
                <a:lnTo>
                  <a:pt x="50374" y="235136"/>
                </a:lnTo>
                <a:lnTo>
                  <a:pt x="50964" y="240893"/>
                </a:lnTo>
                <a:lnTo>
                  <a:pt x="51121" y="241095"/>
                </a:lnTo>
                <a:lnTo>
                  <a:pt x="51407" y="233776"/>
                </a:lnTo>
                <a:lnTo>
                  <a:pt x="51429" y="214820"/>
                </a:lnTo>
                <a:lnTo>
                  <a:pt x="50478" y="204662"/>
                </a:lnTo>
                <a:lnTo>
                  <a:pt x="46883" y="175597"/>
                </a:lnTo>
                <a:lnTo>
                  <a:pt x="46494" y="161369"/>
                </a:lnTo>
                <a:lnTo>
                  <a:pt x="47189" y="148074"/>
                </a:lnTo>
                <a:lnTo>
                  <a:pt x="48604" y="135400"/>
                </a:lnTo>
                <a:lnTo>
                  <a:pt x="49548" y="123141"/>
                </a:lnTo>
                <a:lnTo>
                  <a:pt x="50176" y="111158"/>
                </a:lnTo>
                <a:lnTo>
                  <a:pt x="50597" y="99360"/>
                </a:lnTo>
                <a:lnTo>
                  <a:pt x="51828" y="88637"/>
                </a:lnTo>
                <a:lnTo>
                  <a:pt x="53602" y="78630"/>
                </a:lnTo>
                <a:lnTo>
                  <a:pt x="55737" y="69102"/>
                </a:lnTo>
                <a:lnTo>
                  <a:pt x="59065" y="60845"/>
                </a:lnTo>
                <a:lnTo>
                  <a:pt x="63190" y="53435"/>
                </a:lnTo>
                <a:lnTo>
                  <a:pt x="67844" y="46590"/>
                </a:lnTo>
                <a:lnTo>
                  <a:pt x="71899" y="40122"/>
                </a:lnTo>
                <a:lnTo>
                  <a:pt x="75556" y="33905"/>
                </a:lnTo>
                <a:lnTo>
                  <a:pt x="78944" y="27855"/>
                </a:lnTo>
                <a:lnTo>
                  <a:pt x="82157" y="22870"/>
                </a:lnTo>
                <a:lnTo>
                  <a:pt x="85252" y="18593"/>
                </a:lnTo>
                <a:lnTo>
                  <a:pt x="88266" y="14790"/>
                </a:lnTo>
                <a:lnTo>
                  <a:pt x="92182" y="12254"/>
                </a:lnTo>
                <a:lnTo>
                  <a:pt x="96697" y="10564"/>
                </a:lnTo>
                <a:lnTo>
                  <a:pt x="101612" y="9437"/>
                </a:lnTo>
                <a:lnTo>
                  <a:pt x="106794" y="7733"/>
                </a:lnTo>
                <a:lnTo>
                  <a:pt x="112153" y="5645"/>
                </a:lnTo>
                <a:lnTo>
                  <a:pt x="117632" y="3300"/>
                </a:lnTo>
                <a:lnTo>
                  <a:pt x="122236" y="1737"/>
                </a:lnTo>
                <a:lnTo>
                  <a:pt x="126258" y="695"/>
                </a:lnTo>
                <a:lnTo>
                  <a:pt x="129892" y="0"/>
                </a:lnTo>
                <a:lnTo>
                  <a:pt x="134219" y="490"/>
                </a:lnTo>
                <a:lnTo>
                  <a:pt x="139010" y="1768"/>
                </a:lnTo>
                <a:lnTo>
                  <a:pt x="144108" y="3573"/>
                </a:lnTo>
                <a:lnTo>
                  <a:pt x="148459" y="4776"/>
                </a:lnTo>
                <a:lnTo>
                  <a:pt x="152313" y="5579"/>
                </a:lnTo>
                <a:lnTo>
                  <a:pt x="162877" y="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74"/>
          <p:cNvSpPr/>
          <p:nvPr/>
        </p:nvSpPr>
        <p:spPr>
          <a:xfrm>
            <a:off x="8139925" y="2293408"/>
            <a:ext cx="229693" cy="384893"/>
          </a:xfrm>
          <a:custGeom>
            <a:avLst/>
            <a:gdLst/>
            <a:ahLst/>
            <a:cxnLst/>
            <a:rect l="0" t="0" r="0" b="0"/>
            <a:pathLst>
              <a:path w="229693" h="384893">
                <a:moveTo>
                  <a:pt x="126822" y="175472"/>
                </a:moveTo>
                <a:lnTo>
                  <a:pt x="113170" y="170921"/>
                </a:lnTo>
                <a:lnTo>
                  <a:pt x="107243" y="170533"/>
                </a:lnTo>
                <a:lnTo>
                  <a:pt x="101387" y="171226"/>
                </a:lnTo>
                <a:lnTo>
                  <a:pt x="95577" y="172641"/>
                </a:lnTo>
                <a:lnTo>
                  <a:pt x="90752" y="174537"/>
                </a:lnTo>
                <a:lnTo>
                  <a:pt x="86583" y="176754"/>
                </a:lnTo>
                <a:lnTo>
                  <a:pt x="82852" y="179184"/>
                </a:lnTo>
                <a:lnTo>
                  <a:pt x="76164" y="186964"/>
                </a:lnTo>
                <a:lnTo>
                  <a:pt x="69066" y="196772"/>
                </a:lnTo>
                <a:lnTo>
                  <a:pt x="64505" y="202054"/>
                </a:lnTo>
                <a:lnTo>
                  <a:pt x="59559" y="207481"/>
                </a:lnTo>
                <a:lnTo>
                  <a:pt x="53405" y="216813"/>
                </a:lnTo>
                <a:lnTo>
                  <a:pt x="46445" y="228750"/>
                </a:lnTo>
                <a:lnTo>
                  <a:pt x="38947" y="242423"/>
                </a:lnTo>
                <a:lnTo>
                  <a:pt x="32997" y="254396"/>
                </a:lnTo>
                <a:lnTo>
                  <a:pt x="28077" y="265235"/>
                </a:lnTo>
                <a:lnTo>
                  <a:pt x="23844" y="275319"/>
                </a:lnTo>
                <a:lnTo>
                  <a:pt x="20069" y="284899"/>
                </a:lnTo>
                <a:lnTo>
                  <a:pt x="13337" y="303164"/>
                </a:lnTo>
                <a:lnTo>
                  <a:pt x="4191" y="329511"/>
                </a:lnTo>
                <a:lnTo>
                  <a:pt x="2205" y="337220"/>
                </a:lnTo>
                <a:lnTo>
                  <a:pt x="882" y="344264"/>
                </a:lnTo>
                <a:lnTo>
                  <a:pt x="0" y="350865"/>
                </a:lnTo>
                <a:lnTo>
                  <a:pt x="364" y="356218"/>
                </a:lnTo>
                <a:lnTo>
                  <a:pt x="1559" y="360739"/>
                </a:lnTo>
                <a:lnTo>
                  <a:pt x="4474" y="368302"/>
                </a:lnTo>
                <a:lnTo>
                  <a:pt x="5770" y="374839"/>
                </a:lnTo>
                <a:lnTo>
                  <a:pt x="8886" y="380919"/>
                </a:lnTo>
                <a:lnTo>
                  <a:pt x="11051" y="383874"/>
                </a:lnTo>
                <a:lnTo>
                  <a:pt x="14399" y="384892"/>
                </a:lnTo>
                <a:lnTo>
                  <a:pt x="18535" y="384617"/>
                </a:lnTo>
                <a:lnTo>
                  <a:pt x="23199" y="383482"/>
                </a:lnTo>
                <a:lnTo>
                  <a:pt x="27260" y="381773"/>
                </a:lnTo>
                <a:lnTo>
                  <a:pt x="34313" y="377333"/>
                </a:lnTo>
                <a:lnTo>
                  <a:pt x="40622" y="372185"/>
                </a:lnTo>
                <a:lnTo>
                  <a:pt x="47554" y="365770"/>
                </a:lnTo>
                <a:lnTo>
                  <a:pt x="56984" y="356569"/>
                </a:lnTo>
                <a:lnTo>
                  <a:pt x="63119" y="348591"/>
                </a:lnTo>
                <a:lnTo>
                  <a:pt x="70066" y="338509"/>
                </a:lnTo>
                <a:lnTo>
                  <a:pt x="77554" y="327026"/>
                </a:lnTo>
                <a:lnTo>
                  <a:pt x="83499" y="316513"/>
                </a:lnTo>
                <a:lnTo>
                  <a:pt x="88416" y="306647"/>
                </a:lnTo>
                <a:lnTo>
                  <a:pt x="92645" y="297212"/>
                </a:lnTo>
                <a:lnTo>
                  <a:pt x="96417" y="287112"/>
                </a:lnTo>
                <a:lnTo>
                  <a:pt x="99885" y="276568"/>
                </a:lnTo>
                <a:lnTo>
                  <a:pt x="106277" y="255646"/>
                </a:lnTo>
                <a:lnTo>
                  <a:pt x="112294" y="236822"/>
                </a:lnTo>
                <a:lnTo>
                  <a:pt x="113327" y="223992"/>
                </a:lnTo>
                <a:lnTo>
                  <a:pt x="113062" y="208771"/>
                </a:lnTo>
                <a:lnTo>
                  <a:pt x="111934" y="191956"/>
                </a:lnTo>
                <a:lnTo>
                  <a:pt x="110680" y="163113"/>
                </a:lnTo>
                <a:lnTo>
                  <a:pt x="110345" y="150088"/>
                </a:lnTo>
                <a:lnTo>
                  <a:pt x="109170" y="137594"/>
                </a:lnTo>
                <a:lnTo>
                  <a:pt x="107435" y="125455"/>
                </a:lnTo>
                <a:lnTo>
                  <a:pt x="105325" y="113552"/>
                </a:lnTo>
                <a:lnTo>
                  <a:pt x="103917" y="102759"/>
                </a:lnTo>
                <a:lnTo>
                  <a:pt x="102980" y="92707"/>
                </a:lnTo>
                <a:lnTo>
                  <a:pt x="102355" y="83148"/>
                </a:lnTo>
                <a:lnTo>
                  <a:pt x="100033" y="72012"/>
                </a:lnTo>
                <a:lnTo>
                  <a:pt x="96581" y="59826"/>
                </a:lnTo>
                <a:lnTo>
                  <a:pt x="92373" y="46940"/>
                </a:lnTo>
                <a:lnTo>
                  <a:pt x="88616" y="36444"/>
                </a:lnTo>
                <a:lnTo>
                  <a:pt x="85158" y="27541"/>
                </a:lnTo>
                <a:lnTo>
                  <a:pt x="77318" y="8667"/>
                </a:lnTo>
                <a:lnTo>
                  <a:pt x="70830" y="0"/>
                </a:lnTo>
                <a:lnTo>
                  <a:pt x="72727" y="1599"/>
                </a:lnTo>
                <a:lnTo>
                  <a:pt x="73613" y="4312"/>
                </a:lnTo>
                <a:lnTo>
                  <a:pt x="74599" y="12405"/>
                </a:lnTo>
                <a:lnTo>
                  <a:pt x="75037" y="22353"/>
                </a:lnTo>
                <a:lnTo>
                  <a:pt x="76183" y="34076"/>
                </a:lnTo>
                <a:lnTo>
                  <a:pt x="77823" y="41203"/>
                </a:lnTo>
                <a:lnTo>
                  <a:pt x="79869" y="48812"/>
                </a:lnTo>
                <a:lnTo>
                  <a:pt x="81232" y="56742"/>
                </a:lnTo>
                <a:lnTo>
                  <a:pt x="82142" y="64886"/>
                </a:lnTo>
                <a:lnTo>
                  <a:pt x="82748" y="73173"/>
                </a:lnTo>
                <a:lnTo>
                  <a:pt x="85056" y="82507"/>
                </a:lnTo>
                <a:lnTo>
                  <a:pt x="88501" y="92540"/>
                </a:lnTo>
                <a:lnTo>
                  <a:pt x="92701" y="103039"/>
                </a:lnTo>
                <a:lnTo>
                  <a:pt x="95503" y="112896"/>
                </a:lnTo>
                <a:lnTo>
                  <a:pt x="97369" y="122324"/>
                </a:lnTo>
                <a:lnTo>
                  <a:pt x="98615" y="131468"/>
                </a:lnTo>
                <a:lnTo>
                  <a:pt x="101350" y="141373"/>
                </a:lnTo>
                <a:lnTo>
                  <a:pt x="105078" y="151787"/>
                </a:lnTo>
                <a:lnTo>
                  <a:pt x="142939" y="246330"/>
                </a:lnTo>
                <a:lnTo>
                  <a:pt x="160655" y="292372"/>
                </a:lnTo>
                <a:lnTo>
                  <a:pt x="169380" y="310555"/>
                </a:lnTo>
                <a:lnTo>
                  <a:pt x="178054" y="325535"/>
                </a:lnTo>
                <a:lnTo>
                  <a:pt x="186694" y="338379"/>
                </a:lnTo>
                <a:lnTo>
                  <a:pt x="193406" y="347894"/>
                </a:lnTo>
                <a:lnTo>
                  <a:pt x="198835" y="355190"/>
                </a:lnTo>
                <a:lnTo>
                  <a:pt x="203406" y="361006"/>
                </a:lnTo>
                <a:lnTo>
                  <a:pt x="207405" y="365836"/>
                </a:lnTo>
                <a:lnTo>
                  <a:pt x="211024" y="370009"/>
                </a:lnTo>
                <a:lnTo>
                  <a:pt x="229692" y="381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75"/>
          <p:cNvSpPr/>
          <p:nvPr/>
        </p:nvSpPr>
        <p:spPr>
          <a:xfrm>
            <a:off x="8361044" y="2444221"/>
            <a:ext cx="222236" cy="247392"/>
          </a:xfrm>
          <a:custGeom>
            <a:avLst/>
            <a:gdLst/>
            <a:ahLst/>
            <a:cxnLst/>
            <a:rect l="0" t="0" r="0" b="0"/>
            <a:pathLst>
              <a:path w="222236" h="247392">
                <a:moveTo>
                  <a:pt x="162878" y="24659"/>
                </a:moveTo>
                <a:lnTo>
                  <a:pt x="162878" y="11006"/>
                </a:lnTo>
                <a:lnTo>
                  <a:pt x="161926" y="6984"/>
                </a:lnTo>
                <a:lnTo>
                  <a:pt x="160338" y="4303"/>
                </a:lnTo>
                <a:lnTo>
                  <a:pt x="158327" y="2516"/>
                </a:lnTo>
                <a:lnTo>
                  <a:pt x="156034" y="1324"/>
                </a:lnTo>
                <a:lnTo>
                  <a:pt x="150947" y="0"/>
                </a:lnTo>
                <a:lnTo>
                  <a:pt x="148256" y="600"/>
                </a:lnTo>
                <a:lnTo>
                  <a:pt x="142726" y="3806"/>
                </a:lnTo>
                <a:lnTo>
                  <a:pt x="138967" y="6947"/>
                </a:lnTo>
                <a:lnTo>
                  <a:pt x="134555" y="10946"/>
                </a:lnTo>
                <a:lnTo>
                  <a:pt x="121783" y="23135"/>
                </a:lnTo>
                <a:lnTo>
                  <a:pt x="115087" y="30649"/>
                </a:lnTo>
                <a:lnTo>
                  <a:pt x="111967" y="35320"/>
                </a:lnTo>
                <a:lnTo>
                  <a:pt x="108935" y="40338"/>
                </a:lnTo>
                <a:lnTo>
                  <a:pt x="105960" y="44637"/>
                </a:lnTo>
                <a:lnTo>
                  <a:pt x="100117" y="51953"/>
                </a:lnTo>
                <a:lnTo>
                  <a:pt x="97225" y="56190"/>
                </a:lnTo>
                <a:lnTo>
                  <a:pt x="94344" y="60919"/>
                </a:lnTo>
                <a:lnTo>
                  <a:pt x="91471" y="65978"/>
                </a:lnTo>
                <a:lnTo>
                  <a:pt x="88603" y="70302"/>
                </a:lnTo>
                <a:lnTo>
                  <a:pt x="82877" y="77647"/>
                </a:lnTo>
                <a:lnTo>
                  <a:pt x="81922" y="80939"/>
                </a:lnTo>
                <a:lnTo>
                  <a:pt x="82238" y="84087"/>
                </a:lnTo>
                <a:lnTo>
                  <a:pt x="83401" y="87137"/>
                </a:lnTo>
                <a:lnTo>
                  <a:pt x="87232" y="93067"/>
                </a:lnTo>
                <a:lnTo>
                  <a:pt x="89588" y="95982"/>
                </a:lnTo>
                <a:lnTo>
                  <a:pt x="91157" y="98877"/>
                </a:lnTo>
                <a:lnTo>
                  <a:pt x="92902" y="104635"/>
                </a:lnTo>
                <a:lnTo>
                  <a:pt x="95273" y="106551"/>
                </a:lnTo>
                <a:lnTo>
                  <a:pt x="98758" y="107828"/>
                </a:lnTo>
                <a:lnTo>
                  <a:pt x="102985" y="108680"/>
                </a:lnTo>
                <a:lnTo>
                  <a:pt x="107711" y="110200"/>
                </a:lnTo>
                <a:lnTo>
                  <a:pt x="112765" y="112166"/>
                </a:lnTo>
                <a:lnTo>
                  <a:pt x="118039" y="114430"/>
                </a:lnTo>
                <a:lnTo>
                  <a:pt x="123460" y="115938"/>
                </a:lnTo>
                <a:lnTo>
                  <a:pt x="128979" y="116944"/>
                </a:lnTo>
                <a:lnTo>
                  <a:pt x="134564" y="117615"/>
                </a:lnTo>
                <a:lnTo>
                  <a:pt x="140192" y="118062"/>
                </a:lnTo>
                <a:lnTo>
                  <a:pt x="145849" y="118360"/>
                </a:lnTo>
                <a:lnTo>
                  <a:pt x="157215" y="118691"/>
                </a:lnTo>
                <a:lnTo>
                  <a:pt x="185745" y="118921"/>
                </a:lnTo>
                <a:lnTo>
                  <a:pt x="191457" y="119885"/>
                </a:lnTo>
                <a:lnTo>
                  <a:pt x="197171" y="121481"/>
                </a:lnTo>
                <a:lnTo>
                  <a:pt x="202885" y="123497"/>
                </a:lnTo>
                <a:lnTo>
                  <a:pt x="207647" y="124840"/>
                </a:lnTo>
                <a:lnTo>
                  <a:pt x="211774" y="125737"/>
                </a:lnTo>
                <a:lnTo>
                  <a:pt x="215478" y="126334"/>
                </a:lnTo>
                <a:lnTo>
                  <a:pt x="217947" y="127685"/>
                </a:lnTo>
                <a:lnTo>
                  <a:pt x="219594" y="129538"/>
                </a:lnTo>
                <a:lnTo>
                  <a:pt x="220691" y="131725"/>
                </a:lnTo>
                <a:lnTo>
                  <a:pt x="221910" y="139236"/>
                </a:lnTo>
                <a:lnTo>
                  <a:pt x="222235" y="143906"/>
                </a:lnTo>
                <a:lnTo>
                  <a:pt x="221499" y="147972"/>
                </a:lnTo>
                <a:lnTo>
                  <a:pt x="218142" y="155030"/>
                </a:lnTo>
                <a:lnTo>
                  <a:pt x="213475" y="163881"/>
                </a:lnTo>
                <a:lnTo>
                  <a:pt x="210897" y="168909"/>
                </a:lnTo>
                <a:lnTo>
                  <a:pt x="204416" y="175118"/>
                </a:lnTo>
                <a:lnTo>
                  <a:pt x="195332" y="182115"/>
                </a:lnTo>
                <a:lnTo>
                  <a:pt x="184515" y="189637"/>
                </a:lnTo>
                <a:lnTo>
                  <a:pt x="175396" y="196557"/>
                </a:lnTo>
                <a:lnTo>
                  <a:pt x="167415" y="203075"/>
                </a:lnTo>
                <a:lnTo>
                  <a:pt x="160187" y="209325"/>
                </a:lnTo>
                <a:lnTo>
                  <a:pt x="152512" y="214445"/>
                </a:lnTo>
                <a:lnTo>
                  <a:pt x="144537" y="218810"/>
                </a:lnTo>
                <a:lnTo>
                  <a:pt x="136363" y="222673"/>
                </a:lnTo>
                <a:lnTo>
                  <a:pt x="128057" y="226201"/>
                </a:lnTo>
                <a:lnTo>
                  <a:pt x="119661" y="229505"/>
                </a:lnTo>
                <a:lnTo>
                  <a:pt x="102713" y="235716"/>
                </a:lnTo>
                <a:lnTo>
                  <a:pt x="85655" y="241652"/>
                </a:lnTo>
                <a:lnTo>
                  <a:pt x="78059" y="243616"/>
                </a:lnTo>
                <a:lnTo>
                  <a:pt x="71090" y="244925"/>
                </a:lnTo>
                <a:lnTo>
                  <a:pt x="64538" y="245798"/>
                </a:lnTo>
                <a:lnTo>
                  <a:pt x="57314" y="246380"/>
                </a:lnTo>
                <a:lnTo>
                  <a:pt x="49639" y="246768"/>
                </a:lnTo>
                <a:lnTo>
                  <a:pt x="30266" y="247314"/>
                </a:lnTo>
                <a:lnTo>
                  <a:pt x="25893" y="247391"/>
                </a:lnTo>
                <a:lnTo>
                  <a:pt x="22024" y="246489"/>
                </a:lnTo>
                <a:lnTo>
                  <a:pt x="15187" y="242947"/>
                </a:lnTo>
                <a:lnTo>
                  <a:pt x="8973" y="238198"/>
                </a:lnTo>
                <a:lnTo>
                  <a:pt x="0" y="230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like multiplying, but you have to flip the second fraction.</a:t>
            </a:r>
            <a:endParaRPr lang="en-US" dirty="0"/>
          </a:p>
        </p:txBody>
      </p:sp>
      <p:sp>
        <p:nvSpPr>
          <p:cNvPr id="4" name="SMARTPenAnnotation552"/>
          <p:cNvSpPr/>
          <p:nvPr/>
        </p:nvSpPr>
        <p:spPr>
          <a:xfrm>
            <a:off x="1160144" y="2769314"/>
            <a:ext cx="486802" cy="351076"/>
          </a:xfrm>
          <a:custGeom>
            <a:avLst/>
            <a:gdLst/>
            <a:ahLst/>
            <a:cxnLst/>
            <a:rect l="0" t="0" r="0" b="0"/>
            <a:pathLst>
              <a:path w="486802" h="351076">
                <a:moveTo>
                  <a:pt x="0" y="85328"/>
                </a:moveTo>
                <a:lnTo>
                  <a:pt x="0" y="80777"/>
                </a:lnTo>
                <a:lnTo>
                  <a:pt x="953" y="78484"/>
                </a:lnTo>
                <a:lnTo>
                  <a:pt x="4551" y="73396"/>
                </a:lnTo>
                <a:lnTo>
                  <a:pt x="14406" y="65420"/>
                </a:lnTo>
                <a:lnTo>
                  <a:pt x="26405" y="56478"/>
                </a:lnTo>
                <a:lnTo>
                  <a:pt x="34913" y="49328"/>
                </a:lnTo>
                <a:lnTo>
                  <a:pt x="46950" y="42976"/>
                </a:lnTo>
                <a:lnTo>
                  <a:pt x="61824" y="36977"/>
                </a:lnTo>
                <a:lnTo>
                  <a:pt x="77960" y="31136"/>
                </a:lnTo>
                <a:lnTo>
                  <a:pt x="103110" y="22493"/>
                </a:lnTo>
                <a:lnTo>
                  <a:pt x="114460" y="19626"/>
                </a:lnTo>
                <a:lnTo>
                  <a:pt x="127742" y="16761"/>
                </a:lnTo>
                <a:lnTo>
                  <a:pt x="142311" y="13899"/>
                </a:lnTo>
                <a:lnTo>
                  <a:pt x="154882" y="11992"/>
                </a:lnTo>
                <a:lnTo>
                  <a:pt x="166120" y="10719"/>
                </a:lnTo>
                <a:lnTo>
                  <a:pt x="176469" y="9872"/>
                </a:lnTo>
                <a:lnTo>
                  <a:pt x="186226" y="8354"/>
                </a:lnTo>
                <a:lnTo>
                  <a:pt x="195589" y="6389"/>
                </a:lnTo>
                <a:lnTo>
                  <a:pt x="204687" y="4127"/>
                </a:lnTo>
                <a:lnTo>
                  <a:pt x="219877" y="1614"/>
                </a:lnTo>
                <a:lnTo>
                  <a:pt x="226595" y="944"/>
                </a:lnTo>
                <a:lnTo>
                  <a:pt x="235836" y="497"/>
                </a:lnTo>
                <a:lnTo>
                  <a:pt x="258804" y="0"/>
                </a:lnTo>
                <a:lnTo>
                  <a:pt x="268738" y="820"/>
                </a:lnTo>
                <a:lnTo>
                  <a:pt x="277267" y="2320"/>
                </a:lnTo>
                <a:lnTo>
                  <a:pt x="291822" y="6526"/>
                </a:lnTo>
                <a:lnTo>
                  <a:pt x="304641" y="11570"/>
                </a:lnTo>
                <a:lnTo>
                  <a:pt x="316689" y="14447"/>
                </a:lnTo>
                <a:lnTo>
                  <a:pt x="322569" y="15214"/>
                </a:lnTo>
                <a:lnTo>
                  <a:pt x="331642" y="18606"/>
                </a:lnTo>
                <a:lnTo>
                  <a:pt x="342105" y="25871"/>
                </a:lnTo>
                <a:lnTo>
                  <a:pt x="345227" y="28545"/>
                </a:lnTo>
                <a:lnTo>
                  <a:pt x="347309" y="31280"/>
                </a:lnTo>
                <a:lnTo>
                  <a:pt x="349622" y="36859"/>
                </a:lnTo>
                <a:lnTo>
                  <a:pt x="349287" y="40633"/>
                </a:lnTo>
                <a:lnTo>
                  <a:pt x="346374" y="49906"/>
                </a:lnTo>
                <a:lnTo>
                  <a:pt x="341904" y="57837"/>
                </a:lnTo>
                <a:lnTo>
                  <a:pt x="336743" y="65490"/>
                </a:lnTo>
                <a:lnTo>
                  <a:pt x="331274" y="75241"/>
                </a:lnTo>
                <a:lnTo>
                  <a:pt x="323128" y="83385"/>
                </a:lnTo>
                <a:lnTo>
                  <a:pt x="313158" y="91132"/>
                </a:lnTo>
                <a:lnTo>
                  <a:pt x="302377" y="100925"/>
                </a:lnTo>
                <a:lnTo>
                  <a:pt x="291235" y="109088"/>
                </a:lnTo>
                <a:lnTo>
                  <a:pt x="278981" y="116843"/>
                </a:lnTo>
                <a:lnTo>
                  <a:pt x="264009" y="126640"/>
                </a:lnTo>
                <a:lnTo>
                  <a:pt x="250370" y="134804"/>
                </a:lnTo>
                <a:lnTo>
                  <a:pt x="237006" y="141607"/>
                </a:lnTo>
                <a:lnTo>
                  <a:pt x="229441" y="144755"/>
                </a:lnTo>
                <a:lnTo>
                  <a:pt x="221541" y="147806"/>
                </a:lnTo>
                <a:lnTo>
                  <a:pt x="205143" y="153736"/>
                </a:lnTo>
                <a:lnTo>
                  <a:pt x="183567" y="161452"/>
                </a:lnTo>
                <a:lnTo>
                  <a:pt x="148578" y="174406"/>
                </a:lnTo>
                <a:lnTo>
                  <a:pt x="137152" y="179003"/>
                </a:lnTo>
                <a:lnTo>
                  <a:pt x="126997" y="184111"/>
                </a:lnTo>
                <a:lnTo>
                  <a:pt x="126575" y="185474"/>
                </a:lnTo>
                <a:lnTo>
                  <a:pt x="128198" y="186382"/>
                </a:lnTo>
                <a:lnTo>
                  <a:pt x="139585" y="187660"/>
                </a:lnTo>
                <a:lnTo>
                  <a:pt x="151573" y="187959"/>
                </a:lnTo>
                <a:lnTo>
                  <a:pt x="169601" y="188092"/>
                </a:lnTo>
                <a:lnTo>
                  <a:pt x="182600" y="187175"/>
                </a:lnTo>
                <a:lnTo>
                  <a:pt x="197933" y="185611"/>
                </a:lnTo>
                <a:lnTo>
                  <a:pt x="214823" y="183616"/>
                </a:lnTo>
                <a:lnTo>
                  <a:pt x="234656" y="182286"/>
                </a:lnTo>
                <a:lnTo>
                  <a:pt x="256450" y="181399"/>
                </a:lnTo>
                <a:lnTo>
                  <a:pt x="279552" y="180808"/>
                </a:lnTo>
                <a:lnTo>
                  <a:pt x="301620" y="181366"/>
                </a:lnTo>
                <a:lnTo>
                  <a:pt x="323000" y="182691"/>
                </a:lnTo>
                <a:lnTo>
                  <a:pt x="343921" y="184527"/>
                </a:lnTo>
                <a:lnTo>
                  <a:pt x="361678" y="185750"/>
                </a:lnTo>
                <a:lnTo>
                  <a:pt x="391569" y="187110"/>
                </a:lnTo>
                <a:lnTo>
                  <a:pt x="403921" y="188425"/>
                </a:lnTo>
                <a:lnTo>
                  <a:pt x="415013" y="190255"/>
                </a:lnTo>
                <a:lnTo>
                  <a:pt x="425266" y="192427"/>
                </a:lnTo>
                <a:lnTo>
                  <a:pt x="439197" y="197380"/>
                </a:lnTo>
                <a:lnTo>
                  <a:pt x="454935" y="205523"/>
                </a:lnTo>
                <a:lnTo>
                  <a:pt x="465084" y="210186"/>
                </a:lnTo>
                <a:lnTo>
                  <a:pt x="472769" y="212258"/>
                </a:lnTo>
                <a:lnTo>
                  <a:pt x="476152" y="214716"/>
                </a:lnTo>
                <a:lnTo>
                  <a:pt x="484512" y="225371"/>
                </a:lnTo>
                <a:lnTo>
                  <a:pt x="486801" y="228532"/>
                </a:lnTo>
                <a:lnTo>
                  <a:pt x="486459" y="231280"/>
                </a:lnTo>
                <a:lnTo>
                  <a:pt x="483539" y="239413"/>
                </a:lnTo>
                <a:lnTo>
                  <a:pt x="480475" y="243296"/>
                </a:lnTo>
                <a:lnTo>
                  <a:pt x="468012" y="253313"/>
                </a:lnTo>
                <a:lnTo>
                  <a:pt x="461053" y="259365"/>
                </a:lnTo>
                <a:lnTo>
                  <a:pt x="449705" y="265231"/>
                </a:lnTo>
                <a:lnTo>
                  <a:pt x="442679" y="268128"/>
                </a:lnTo>
                <a:lnTo>
                  <a:pt x="432279" y="271965"/>
                </a:lnTo>
                <a:lnTo>
                  <a:pt x="405484" y="281308"/>
                </a:lnTo>
                <a:lnTo>
                  <a:pt x="391291" y="285514"/>
                </a:lnTo>
                <a:lnTo>
                  <a:pt x="377066" y="289270"/>
                </a:lnTo>
                <a:lnTo>
                  <a:pt x="259579" y="318346"/>
                </a:lnTo>
                <a:lnTo>
                  <a:pt x="236870" y="322589"/>
                </a:lnTo>
                <a:lnTo>
                  <a:pt x="176078" y="332382"/>
                </a:lnTo>
                <a:lnTo>
                  <a:pt x="117310" y="340545"/>
                </a:lnTo>
                <a:lnTo>
                  <a:pt x="50689" y="348996"/>
                </a:lnTo>
                <a:lnTo>
                  <a:pt x="39039" y="350151"/>
                </a:lnTo>
                <a:lnTo>
                  <a:pt x="25718" y="351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3"/>
          <p:cNvSpPr/>
          <p:nvPr/>
        </p:nvSpPr>
        <p:spPr>
          <a:xfrm>
            <a:off x="808672" y="3206114"/>
            <a:ext cx="1294448" cy="60009"/>
          </a:xfrm>
          <a:custGeom>
            <a:avLst/>
            <a:gdLst/>
            <a:ahLst/>
            <a:cxnLst/>
            <a:rect l="0" t="0" r="0" b="0"/>
            <a:pathLst>
              <a:path w="1294448" h="60009">
                <a:moveTo>
                  <a:pt x="0" y="60008"/>
                </a:moveTo>
                <a:lnTo>
                  <a:pt x="22754" y="60008"/>
                </a:lnTo>
                <a:lnTo>
                  <a:pt x="42792" y="58103"/>
                </a:lnTo>
                <a:lnTo>
                  <a:pt x="100616" y="50906"/>
                </a:lnTo>
                <a:lnTo>
                  <a:pt x="147906" y="43898"/>
                </a:lnTo>
                <a:lnTo>
                  <a:pt x="167184" y="40695"/>
                </a:lnTo>
                <a:lnTo>
                  <a:pt x="184798" y="38561"/>
                </a:lnTo>
                <a:lnTo>
                  <a:pt x="201304" y="37137"/>
                </a:lnTo>
                <a:lnTo>
                  <a:pt x="217070" y="36188"/>
                </a:lnTo>
                <a:lnTo>
                  <a:pt x="233296" y="34603"/>
                </a:lnTo>
                <a:lnTo>
                  <a:pt x="249828" y="32594"/>
                </a:lnTo>
                <a:lnTo>
                  <a:pt x="266565" y="30302"/>
                </a:lnTo>
                <a:lnTo>
                  <a:pt x="313101" y="25216"/>
                </a:lnTo>
                <a:lnTo>
                  <a:pt x="340179" y="22525"/>
                </a:lnTo>
                <a:lnTo>
                  <a:pt x="385505" y="16997"/>
                </a:lnTo>
                <a:lnTo>
                  <a:pt x="405594" y="14189"/>
                </a:lnTo>
                <a:lnTo>
                  <a:pt x="424701" y="12317"/>
                </a:lnTo>
                <a:lnTo>
                  <a:pt x="443154" y="11069"/>
                </a:lnTo>
                <a:lnTo>
                  <a:pt x="479850" y="9682"/>
                </a:lnTo>
                <a:lnTo>
                  <a:pt x="1049333" y="824"/>
                </a:lnTo>
                <a:lnTo>
                  <a:pt x="12944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4"/>
          <p:cNvSpPr/>
          <p:nvPr/>
        </p:nvSpPr>
        <p:spPr>
          <a:xfrm>
            <a:off x="1221530" y="3329999"/>
            <a:ext cx="528760" cy="371732"/>
          </a:xfrm>
          <a:custGeom>
            <a:avLst/>
            <a:gdLst/>
            <a:ahLst/>
            <a:cxnLst/>
            <a:rect l="0" t="0" r="0" b="0"/>
            <a:pathLst>
              <a:path w="528760" h="371732">
                <a:moveTo>
                  <a:pt x="418674" y="13276"/>
                </a:moveTo>
                <a:lnTo>
                  <a:pt x="212135" y="13276"/>
                </a:lnTo>
                <a:lnTo>
                  <a:pt x="199067" y="12323"/>
                </a:lnTo>
                <a:lnTo>
                  <a:pt x="185592" y="10736"/>
                </a:lnTo>
                <a:lnTo>
                  <a:pt x="161730" y="7384"/>
                </a:lnTo>
                <a:lnTo>
                  <a:pt x="147949" y="5895"/>
                </a:lnTo>
                <a:lnTo>
                  <a:pt x="143893" y="4545"/>
                </a:lnTo>
                <a:lnTo>
                  <a:pt x="141190" y="2692"/>
                </a:lnTo>
                <a:lnTo>
                  <a:pt x="139387" y="505"/>
                </a:lnTo>
                <a:lnTo>
                  <a:pt x="138185" y="0"/>
                </a:lnTo>
                <a:lnTo>
                  <a:pt x="137384" y="615"/>
                </a:lnTo>
                <a:lnTo>
                  <a:pt x="136850" y="1978"/>
                </a:lnTo>
                <a:lnTo>
                  <a:pt x="135542" y="2886"/>
                </a:lnTo>
                <a:lnTo>
                  <a:pt x="131548" y="3895"/>
                </a:lnTo>
                <a:lnTo>
                  <a:pt x="130102" y="5117"/>
                </a:lnTo>
                <a:lnTo>
                  <a:pt x="129138" y="6884"/>
                </a:lnTo>
                <a:lnTo>
                  <a:pt x="128066" y="11388"/>
                </a:lnTo>
                <a:lnTo>
                  <a:pt x="127590" y="16564"/>
                </a:lnTo>
                <a:lnTo>
                  <a:pt x="124606" y="22135"/>
                </a:lnTo>
                <a:lnTo>
                  <a:pt x="119759" y="29659"/>
                </a:lnTo>
                <a:lnTo>
                  <a:pt x="95999" y="64560"/>
                </a:lnTo>
                <a:lnTo>
                  <a:pt x="91162" y="71278"/>
                </a:lnTo>
                <a:lnTo>
                  <a:pt x="83248" y="81282"/>
                </a:lnTo>
                <a:lnTo>
                  <a:pt x="74016" y="91443"/>
                </a:lnTo>
                <a:lnTo>
                  <a:pt x="57118" y="108938"/>
                </a:lnTo>
                <a:lnTo>
                  <a:pt x="52859" y="114198"/>
                </a:lnTo>
                <a:lnTo>
                  <a:pt x="48115" y="120562"/>
                </a:lnTo>
                <a:lnTo>
                  <a:pt x="43047" y="127662"/>
                </a:lnTo>
                <a:lnTo>
                  <a:pt x="38716" y="134301"/>
                </a:lnTo>
                <a:lnTo>
                  <a:pt x="34877" y="140632"/>
                </a:lnTo>
                <a:lnTo>
                  <a:pt x="28070" y="151793"/>
                </a:lnTo>
                <a:lnTo>
                  <a:pt x="21870" y="159929"/>
                </a:lnTo>
                <a:lnTo>
                  <a:pt x="18479" y="166720"/>
                </a:lnTo>
                <a:lnTo>
                  <a:pt x="16571" y="175898"/>
                </a:lnTo>
                <a:lnTo>
                  <a:pt x="16005" y="184650"/>
                </a:lnTo>
                <a:lnTo>
                  <a:pt x="15814" y="196141"/>
                </a:lnTo>
                <a:lnTo>
                  <a:pt x="16751" y="198051"/>
                </a:lnTo>
                <a:lnTo>
                  <a:pt x="18328" y="199324"/>
                </a:lnTo>
                <a:lnTo>
                  <a:pt x="20332" y="200173"/>
                </a:lnTo>
                <a:lnTo>
                  <a:pt x="27703" y="201368"/>
                </a:lnTo>
                <a:lnTo>
                  <a:pt x="35677" y="199107"/>
                </a:lnTo>
                <a:lnTo>
                  <a:pt x="45571" y="195880"/>
                </a:lnTo>
                <a:lnTo>
                  <a:pt x="61851" y="193111"/>
                </a:lnTo>
                <a:lnTo>
                  <a:pt x="73079" y="189087"/>
                </a:lnTo>
                <a:lnTo>
                  <a:pt x="86959" y="184124"/>
                </a:lnTo>
                <a:lnTo>
                  <a:pt x="101700" y="178743"/>
                </a:lnTo>
                <a:lnTo>
                  <a:pt x="114602" y="173177"/>
                </a:lnTo>
                <a:lnTo>
                  <a:pt x="124520" y="170359"/>
                </a:lnTo>
                <a:lnTo>
                  <a:pt x="136846" y="167528"/>
                </a:lnTo>
                <a:lnTo>
                  <a:pt x="150779" y="164688"/>
                </a:lnTo>
                <a:lnTo>
                  <a:pt x="162925" y="161842"/>
                </a:lnTo>
                <a:lnTo>
                  <a:pt x="173880" y="158992"/>
                </a:lnTo>
                <a:lnTo>
                  <a:pt x="184040" y="156140"/>
                </a:lnTo>
                <a:lnTo>
                  <a:pt x="194624" y="154239"/>
                </a:lnTo>
                <a:lnTo>
                  <a:pt x="205490" y="152971"/>
                </a:lnTo>
                <a:lnTo>
                  <a:pt x="216544" y="152126"/>
                </a:lnTo>
                <a:lnTo>
                  <a:pt x="226771" y="150610"/>
                </a:lnTo>
                <a:lnTo>
                  <a:pt x="236446" y="148647"/>
                </a:lnTo>
                <a:lnTo>
                  <a:pt x="245754" y="146386"/>
                </a:lnTo>
                <a:lnTo>
                  <a:pt x="255769" y="144878"/>
                </a:lnTo>
                <a:lnTo>
                  <a:pt x="266256" y="143873"/>
                </a:lnTo>
                <a:lnTo>
                  <a:pt x="277057" y="143203"/>
                </a:lnTo>
                <a:lnTo>
                  <a:pt x="288068" y="143709"/>
                </a:lnTo>
                <a:lnTo>
                  <a:pt x="299218" y="144999"/>
                </a:lnTo>
                <a:lnTo>
                  <a:pt x="310462" y="146811"/>
                </a:lnTo>
                <a:lnTo>
                  <a:pt x="324625" y="148019"/>
                </a:lnTo>
                <a:lnTo>
                  <a:pt x="340735" y="148825"/>
                </a:lnTo>
                <a:lnTo>
                  <a:pt x="358142" y="149362"/>
                </a:lnTo>
                <a:lnTo>
                  <a:pt x="375462" y="151624"/>
                </a:lnTo>
                <a:lnTo>
                  <a:pt x="392724" y="155039"/>
                </a:lnTo>
                <a:lnTo>
                  <a:pt x="409946" y="159219"/>
                </a:lnTo>
                <a:lnTo>
                  <a:pt x="423333" y="162959"/>
                </a:lnTo>
                <a:lnTo>
                  <a:pt x="434163" y="166405"/>
                </a:lnTo>
                <a:lnTo>
                  <a:pt x="469782" y="178778"/>
                </a:lnTo>
                <a:lnTo>
                  <a:pt x="484569" y="184622"/>
                </a:lnTo>
                <a:lnTo>
                  <a:pt x="491179" y="187514"/>
                </a:lnTo>
                <a:lnTo>
                  <a:pt x="496538" y="191347"/>
                </a:lnTo>
                <a:lnTo>
                  <a:pt x="505033" y="200686"/>
                </a:lnTo>
                <a:lnTo>
                  <a:pt x="511983" y="211187"/>
                </a:lnTo>
                <a:lnTo>
                  <a:pt x="517295" y="221251"/>
                </a:lnTo>
                <a:lnTo>
                  <a:pt x="521238" y="233225"/>
                </a:lnTo>
                <a:lnTo>
                  <a:pt x="525536" y="243111"/>
                </a:lnTo>
                <a:lnTo>
                  <a:pt x="528081" y="251314"/>
                </a:lnTo>
                <a:lnTo>
                  <a:pt x="528759" y="254836"/>
                </a:lnTo>
                <a:lnTo>
                  <a:pt x="528259" y="259088"/>
                </a:lnTo>
                <a:lnTo>
                  <a:pt x="525164" y="268893"/>
                </a:lnTo>
                <a:lnTo>
                  <a:pt x="523153" y="279601"/>
                </a:lnTo>
                <a:lnTo>
                  <a:pt x="522617" y="285123"/>
                </a:lnTo>
                <a:lnTo>
                  <a:pt x="520354" y="289757"/>
                </a:lnTo>
                <a:lnTo>
                  <a:pt x="516941" y="293799"/>
                </a:lnTo>
                <a:lnTo>
                  <a:pt x="508069" y="300830"/>
                </a:lnTo>
                <a:lnTo>
                  <a:pt x="492363" y="311096"/>
                </a:lnTo>
                <a:lnTo>
                  <a:pt x="481270" y="320583"/>
                </a:lnTo>
                <a:lnTo>
                  <a:pt x="467450" y="328609"/>
                </a:lnTo>
                <a:lnTo>
                  <a:pt x="451782" y="335351"/>
                </a:lnTo>
                <a:lnTo>
                  <a:pt x="435294" y="341523"/>
                </a:lnTo>
                <a:lnTo>
                  <a:pt x="409946" y="350352"/>
                </a:lnTo>
                <a:lnTo>
                  <a:pt x="399521" y="352294"/>
                </a:lnTo>
                <a:lnTo>
                  <a:pt x="387808" y="353587"/>
                </a:lnTo>
                <a:lnTo>
                  <a:pt x="375237" y="354450"/>
                </a:lnTo>
                <a:lnTo>
                  <a:pt x="362093" y="355978"/>
                </a:lnTo>
                <a:lnTo>
                  <a:pt x="348569" y="357949"/>
                </a:lnTo>
                <a:lnTo>
                  <a:pt x="334790" y="360215"/>
                </a:lnTo>
                <a:lnTo>
                  <a:pt x="278991" y="367956"/>
                </a:lnTo>
                <a:lnTo>
                  <a:pt x="257924" y="369744"/>
                </a:lnTo>
                <a:lnTo>
                  <a:pt x="236260" y="370936"/>
                </a:lnTo>
                <a:lnTo>
                  <a:pt x="214197" y="371731"/>
                </a:lnTo>
                <a:lnTo>
                  <a:pt x="189964" y="371309"/>
                </a:lnTo>
                <a:lnTo>
                  <a:pt x="164283" y="370074"/>
                </a:lnTo>
                <a:lnTo>
                  <a:pt x="137638" y="368299"/>
                </a:lnTo>
                <a:lnTo>
                  <a:pt x="117017" y="366163"/>
                </a:lnTo>
                <a:lnTo>
                  <a:pt x="100412" y="363786"/>
                </a:lnTo>
                <a:lnTo>
                  <a:pt x="86484" y="361249"/>
                </a:lnTo>
                <a:lnTo>
                  <a:pt x="75294" y="358606"/>
                </a:lnTo>
                <a:lnTo>
                  <a:pt x="65929" y="355891"/>
                </a:lnTo>
                <a:lnTo>
                  <a:pt x="51396" y="350334"/>
                </a:lnTo>
                <a:lnTo>
                  <a:pt x="26433" y="336157"/>
                </a:lnTo>
                <a:lnTo>
                  <a:pt x="17967" y="332991"/>
                </a:lnTo>
                <a:lnTo>
                  <a:pt x="14376" y="332146"/>
                </a:lnTo>
                <a:lnTo>
                  <a:pt x="11982" y="330631"/>
                </a:lnTo>
                <a:lnTo>
                  <a:pt x="10386" y="328669"/>
                </a:lnTo>
                <a:lnTo>
                  <a:pt x="9322" y="326408"/>
                </a:lnTo>
                <a:lnTo>
                  <a:pt x="1723" y="315935"/>
                </a:lnTo>
                <a:lnTo>
                  <a:pt x="0" y="310351"/>
                </a:lnTo>
                <a:lnTo>
                  <a:pt x="493" y="307528"/>
                </a:lnTo>
                <a:lnTo>
                  <a:pt x="7194" y="296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5"/>
          <p:cNvSpPr/>
          <p:nvPr/>
        </p:nvSpPr>
        <p:spPr>
          <a:xfrm>
            <a:off x="2197417" y="3137535"/>
            <a:ext cx="608648" cy="42863"/>
          </a:xfrm>
          <a:custGeom>
            <a:avLst/>
            <a:gdLst/>
            <a:ahLst/>
            <a:cxnLst/>
            <a:rect l="0" t="0" r="0" b="0"/>
            <a:pathLst>
              <a:path w="608648" h="42863">
                <a:moveTo>
                  <a:pt x="0" y="42862"/>
                </a:moveTo>
                <a:lnTo>
                  <a:pt x="13652" y="38311"/>
                </a:lnTo>
                <a:lnTo>
                  <a:pt x="18627" y="36971"/>
                </a:lnTo>
                <a:lnTo>
                  <a:pt x="22895" y="36077"/>
                </a:lnTo>
                <a:lnTo>
                  <a:pt x="26693" y="35481"/>
                </a:lnTo>
                <a:lnTo>
                  <a:pt x="31131" y="34132"/>
                </a:lnTo>
                <a:lnTo>
                  <a:pt x="35994" y="32279"/>
                </a:lnTo>
                <a:lnTo>
                  <a:pt x="41141" y="30092"/>
                </a:lnTo>
                <a:lnTo>
                  <a:pt x="49335" y="28633"/>
                </a:lnTo>
                <a:lnTo>
                  <a:pt x="59560" y="27661"/>
                </a:lnTo>
                <a:lnTo>
                  <a:pt x="71139" y="27013"/>
                </a:lnTo>
                <a:lnTo>
                  <a:pt x="91625" y="26293"/>
                </a:lnTo>
                <a:lnTo>
                  <a:pt x="101088" y="26101"/>
                </a:lnTo>
                <a:lnTo>
                  <a:pt x="142083" y="23348"/>
                </a:lnTo>
                <a:lnTo>
                  <a:pt x="169017" y="21280"/>
                </a:lnTo>
                <a:lnTo>
                  <a:pt x="201261" y="19901"/>
                </a:lnTo>
                <a:lnTo>
                  <a:pt x="325188" y="17689"/>
                </a:lnTo>
                <a:lnTo>
                  <a:pt x="423594" y="17176"/>
                </a:lnTo>
                <a:lnTo>
                  <a:pt x="436701" y="16213"/>
                </a:lnTo>
                <a:lnTo>
                  <a:pt x="448297" y="14619"/>
                </a:lnTo>
                <a:lnTo>
                  <a:pt x="458884" y="12603"/>
                </a:lnTo>
                <a:lnTo>
                  <a:pt x="467848" y="11259"/>
                </a:lnTo>
                <a:lnTo>
                  <a:pt x="475729" y="10364"/>
                </a:lnTo>
                <a:lnTo>
                  <a:pt x="482888" y="9766"/>
                </a:lnTo>
                <a:lnTo>
                  <a:pt x="516242" y="9103"/>
                </a:lnTo>
                <a:lnTo>
                  <a:pt x="578858" y="8677"/>
                </a:lnTo>
                <a:lnTo>
                  <a:pt x="586883" y="7690"/>
                </a:lnTo>
                <a:lnTo>
                  <a:pt x="593185" y="6079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6"/>
          <p:cNvSpPr/>
          <p:nvPr/>
        </p:nvSpPr>
        <p:spPr>
          <a:xfrm>
            <a:off x="2465376" y="2948939"/>
            <a:ext cx="66369" cy="51394"/>
          </a:xfrm>
          <a:custGeom>
            <a:avLst/>
            <a:gdLst/>
            <a:ahLst/>
            <a:cxnLst/>
            <a:rect l="0" t="0" r="0" b="0"/>
            <a:pathLst>
              <a:path w="66369" h="51394">
                <a:moveTo>
                  <a:pt x="49224" y="25718"/>
                </a:moveTo>
                <a:lnTo>
                  <a:pt x="35571" y="30269"/>
                </a:lnTo>
                <a:lnTo>
                  <a:pt x="29644" y="32562"/>
                </a:lnTo>
                <a:lnTo>
                  <a:pt x="23788" y="35043"/>
                </a:lnTo>
                <a:lnTo>
                  <a:pt x="17979" y="37650"/>
                </a:lnTo>
                <a:lnTo>
                  <a:pt x="13154" y="40340"/>
                </a:lnTo>
                <a:lnTo>
                  <a:pt x="8985" y="43086"/>
                </a:lnTo>
                <a:lnTo>
                  <a:pt x="0" y="49786"/>
                </a:lnTo>
                <a:lnTo>
                  <a:pt x="215" y="50336"/>
                </a:lnTo>
                <a:lnTo>
                  <a:pt x="1312" y="50703"/>
                </a:lnTo>
                <a:lnTo>
                  <a:pt x="2995" y="50947"/>
                </a:lnTo>
                <a:lnTo>
                  <a:pt x="5069" y="51110"/>
                </a:lnTo>
                <a:lnTo>
                  <a:pt x="7405" y="51218"/>
                </a:lnTo>
                <a:lnTo>
                  <a:pt x="12540" y="51339"/>
                </a:lnTo>
                <a:lnTo>
                  <a:pt x="17997" y="51393"/>
                </a:lnTo>
                <a:lnTo>
                  <a:pt x="20786" y="50455"/>
                </a:lnTo>
                <a:lnTo>
                  <a:pt x="23598" y="48877"/>
                </a:lnTo>
                <a:lnTo>
                  <a:pt x="26425" y="46872"/>
                </a:lnTo>
                <a:lnTo>
                  <a:pt x="30214" y="43631"/>
                </a:lnTo>
                <a:lnTo>
                  <a:pt x="34646" y="39565"/>
                </a:lnTo>
                <a:lnTo>
                  <a:pt x="39505" y="34949"/>
                </a:lnTo>
                <a:lnTo>
                  <a:pt x="43697" y="31872"/>
                </a:lnTo>
                <a:lnTo>
                  <a:pt x="47444" y="29821"/>
                </a:lnTo>
                <a:lnTo>
                  <a:pt x="50895" y="28453"/>
                </a:lnTo>
                <a:lnTo>
                  <a:pt x="54148" y="25636"/>
                </a:lnTo>
                <a:lnTo>
                  <a:pt x="57269" y="21854"/>
                </a:lnTo>
                <a:lnTo>
                  <a:pt x="64571" y="11196"/>
                </a:lnTo>
                <a:lnTo>
                  <a:pt x="65170" y="9369"/>
                </a:lnTo>
                <a:lnTo>
                  <a:pt x="65570" y="7199"/>
                </a:lnTo>
                <a:lnTo>
                  <a:pt x="663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7"/>
          <p:cNvSpPr/>
          <p:nvPr/>
        </p:nvSpPr>
        <p:spPr>
          <a:xfrm>
            <a:off x="2471873" y="3257550"/>
            <a:ext cx="63200" cy="38324"/>
          </a:xfrm>
          <a:custGeom>
            <a:avLst/>
            <a:gdLst/>
            <a:ahLst/>
            <a:cxnLst/>
            <a:rect l="0" t="0" r="0" b="0"/>
            <a:pathLst>
              <a:path w="63200" h="38324">
                <a:moveTo>
                  <a:pt x="17009" y="0"/>
                </a:moveTo>
                <a:lnTo>
                  <a:pt x="12458" y="9101"/>
                </a:lnTo>
                <a:lnTo>
                  <a:pt x="10165" y="12735"/>
                </a:lnTo>
                <a:lnTo>
                  <a:pt x="7684" y="16110"/>
                </a:lnTo>
                <a:lnTo>
                  <a:pt x="1409" y="23819"/>
                </a:lnTo>
                <a:lnTo>
                  <a:pt x="894" y="25405"/>
                </a:lnTo>
                <a:lnTo>
                  <a:pt x="550" y="27414"/>
                </a:lnTo>
                <a:lnTo>
                  <a:pt x="322" y="29705"/>
                </a:lnTo>
                <a:lnTo>
                  <a:pt x="169" y="32186"/>
                </a:lnTo>
                <a:lnTo>
                  <a:pt x="0" y="37482"/>
                </a:lnTo>
                <a:lnTo>
                  <a:pt x="1859" y="38323"/>
                </a:lnTo>
                <a:lnTo>
                  <a:pt x="5004" y="37931"/>
                </a:lnTo>
                <a:lnTo>
                  <a:pt x="9006" y="36717"/>
                </a:lnTo>
                <a:lnTo>
                  <a:pt x="12626" y="35908"/>
                </a:lnTo>
                <a:lnTo>
                  <a:pt x="15992" y="35368"/>
                </a:lnTo>
                <a:lnTo>
                  <a:pt x="19188" y="35009"/>
                </a:lnTo>
                <a:lnTo>
                  <a:pt x="24177" y="34769"/>
                </a:lnTo>
                <a:lnTo>
                  <a:pt x="37340" y="34503"/>
                </a:lnTo>
                <a:lnTo>
                  <a:pt x="42945" y="33479"/>
                </a:lnTo>
                <a:lnTo>
                  <a:pt x="47635" y="31844"/>
                </a:lnTo>
                <a:lnTo>
                  <a:pt x="51714" y="29802"/>
                </a:lnTo>
                <a:lnTo>
                  <a:pt x="55386" y="27488"/>
                </a:lnTo>
                <a:lnTo>
                  <a:pt x="58786" y="24993"/>
                </a:lnTo>
                <a:lnTo>
                  <a:pt x="62005" y="22377"/>
                </a:lnTo>
                <a:lnTo>
                  <a:pt x="63199" y="20633"/>
                </a:lnTo>
                <a:lnTo>
                  <a:pt x="63043" y="19470"/>
                </a:lnTo>
                <a:lnTo>
                  <a:pt x="61986" y="18695"/>
                </a:lnTo>
                <a:lnTo>
                  <a:pt x="56518" y="20083"/>
                </a:lnTo>
                <a:lnTo>
                  <a:pt x="48111" y="22914"/>
                </a:lnTo>
                <a:lnTo>
                  <a:pt x="37744" y="26705"/>
                </a:lnTo>
                <a:lnTo>
                  <a:pt x="28927" y="29234"/>
                </a:lnTo>
                <a:lnTo>
                  <a:pt x="21144" y="30919"/>
                </a:lnTo>
                <a:lnTo>
                  <a:pt x="14051" y="32042"/>
                </a:lnTo>
                <a:lnTo>
                  <a:pt x="11227" y="32792"/>
                </a:lnTo>
                <a:lnTo>
                  <a:pt x="11249" y="33291"/>
                </a:lnTo>
                <a:lnTo>
                  <a:pt x="13169" y="33624"/>
                </a:lnTo>
                <a:lnTo>
                  <a:pt x="15402" y="33845"/>
                </a:lnTo>
                <a:lnTo>
                  <a:pt x="17842" y="33994"/>
                </a:lnTo>
                <a:lnTo>
                  <a:pt x="20422" y="34092"/>
                </a:lnTo>
                <a:lnTo>
                  <a:pt x="22142" y="33206"/>
                </a:lnTo>
                <a:lnTo>
                  <a:pt x="23288" y="31662"/>
                </a:lnTo>
                <a:lnTo>
                  <a:pt x="4272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8"/>
          <p:cNvSpPr/>
          <p:nvPr/>
        </p:nvSpPr>
        <p:spPr>
          <a:xfrm>
            <a:off x="3296527" y="2597467"/>
            <a:ext cx="306197" cy="445771"/>
          </a:xfrm>
          <a:custGeom>
            <a:avLst/>
            <a:gdLst/>
            <a:ahLst/>
            <a:cxnLst/>
            <a:rect l="0" t="0" r="0" b="0"/>
            <a:pathLst>
              <a:path w="306197" h="445771">
                <a:moveTo>
                  <a:pt x="152475" y="0"/>
                </a:moveTo>
                <a:lnTo>
                  <a:pt x="143373" y="4551"/>
                </a:lnTo>
                <a:lnTo>
                  <a:pt x="139739" y="7797"/>
                </a:lnTo>
                <a:lnTo>
                  <a:pt x="133162" y="16483"/>
                </a:lnTo>
                <a:lnTo>
                  <a:pt x="124104" y="27532"/>
                </a:lnTo>
                <a:lnTo>
                  <a:pt x="115388" y="36839"/>
                </a:lnTo>
                <a:lnTo>
                  <a:pt x="102957" y="55360"/>
                </a:lnTo>
                <a:lnTo>
                  <a:pt x="93637" y="66197"/>
                </a:lnTo>
                <a:lnTo>
                  <a:pt x="85685" y="77363"/>
                </a:lnTo>
                <a:lnTo>
                  <a:pt x="78023" y="88676"/>
                </a:lnTo>
                <a:lnTo>
                  <a:pt x="73313" y="94360"/>
                </a:lnTo>
                <a:lnTo>
                  <a:pt x="63952" y="105755"/>
                </a:lnTo>
                <a:lnTo>
                  <a:pt x="56616" y="117170"/>
                </a:lnTo>
                <a:lnTo>
                  <a:pt x="33479" y="157060"/>
                </a:lnTo>
                <a:lnTo>
                  <a:pt x="25519" y="174239"/>
                </a:lnTo>
                <a:lnTo>
                  <a:pt x="18308" y="192360"/>
                </a:lnTo>
                <a:lnTo>
                  <a:pt x="11595" y="211107"/>
                </a:lnTo>
                <a:lnTo>
                  <a:pt x="7120" y="227416"/>
                </a:lnTo>
                <a:lnTo>
                  <a:pt x="4137" y="242098"/>
                </a:lnTo>
                <a:lnTo>
                  <a:pt x="2148" y="255696"/>
                </a:lnTo>
                <a:lnTo>
                  <a:pt x="1774" y="268572"/>
                </a:lnTo>
                <a:lnTo>
                  <a:pt x="2478" y="280965"/>
                </a:lnTo>
                <a:lnTo>
                  <a:pt x="3899" y="293038"/>
                </a:lnTo>
                <a:lnTo>
                  <a:pt x="5800" y="302038"/>
                </a:lnTo>
                <a:lnTo>
                  <a:pt x="10451" y="314579"/>
                </a:lnTo>
                <a:lnTo>
                  <a:pt x="14930" y="320210"/>
                </a:lnTo>
                <a:lnTo>
                  <a:pt x="20773" y="325868"/>
                </a:lnTo>
                <a:lnTo>
                  <a:pt x="27526" y="331545"/>
                </a:lnTo>
                <a:lnTo>
                  <a:pt x="34886" y="337235"/>
                </a:lnTo>
                <a:lnTo>
                  <a:pt x="42650" y="342933"/>
                </a:lnTo>
                <a:lnTo>
                  <a:pt x="50683" y="348638"/>
                </a:lnTo>
                <a:lnTo>
                  <a:pt x="57944" y="352440"/>
                </a:lnTo>
                <a:lnTo>
                  <a:pt x="64689" y="354975"/>
                </a:lnTo>
                <a:lnTo>
                  <a:pt x="98304" y="363594"/>
                </a:lnTo>
                <a:lnTo>
                  <a:pt x="106836" y="364316"/>
                </a:lnTo>
                <a:lnTo>
                  <a:pt x="114429" y="363845"/>
                </a:lnTo>
                <a:lnTo>
                  <a:pt x="121396" y="362579"/>
                </a:lnTo>
                <a:lnTo>
                  <a:pt x="127946" y="361734"/>
                </a:lnTo>
                <a:lnTo>
                  <a:pt x="134217" y="361171"/>
                </a:lnTo>
                <a:lnTo>
                  <a:pt x="140303" y="360796"/>
                </a:lnTo>
                <a:lnTo>
                  <a:pt x="148170" y="359593"/>
                </a:lnTo>
                <a:lnTo>
                  <a:pt x="157225" y="357839"/>
                </a:lnTo>
                <a:lnTo>
                  <a:pt x="167072" y="355717"/>
                </a:lnTo>
                <a:lnTo>
                  <a:pt x="176494" y="353349"/>
                </a:lnTo>
                <a:lnTo>
                  <a:pt x="185633" y="350819"/>
                </a:lnTo>
                <a:lnTo>
                  <a:pt x="194582" y="348179"/>
                </a:lnTo>
                <a:lnTo>
                  <a:pt x="204360" y="344515"/>
                </a:lnTo>
                <a:lnTo>
                  <a:pt x="214687" y="340167"/>
                </a:lnTo>
                <a:lnTo>
                  <a:pt x="234417" y="331208"/>
                </a:lnTo>
                <a:lnTo>
                  <a:pt x="249536" y="324051"/>
                </a:lnTo>
                <a:lnTo>
                  <a:pt x="257188" y="319857"/>
                </a:lnTo>
                <a:lnTo>
                  <a:pt x="265146" y="315155"/>
                </a:lnTo>
                <a:lnTo>
                  <a:pt x="273309" y="310116"/>
                </a:lnTo>
                <a:lnTo>
                  <a:pt x="279704" y="305804"/>
                </a:lnTo>
                <a:lnTo>
                  <a:pt x="284919" y="301977"/>
                </a:lnTo>
                <a:lnTo>
                  <a:pt x="289349" y="298473"/>
                </a:lnTo>
                <a:lnTo>
                  <a:pt x="296811" y="286960"/>
                </a:lnTo>
                <a:lnTo>
                  <a:pt x="302349" y="274223"/>
                </a:lnTo>
                <a:lnTo>
                  <a:pt x="304811" y="265387"/>
                </a:lnTo>
                <a:lnTo>
                  <a:pt x="305905" y="255745"/>
                </a:lnTo>
                <a:lnTo>
                  <a:pt x="306196" y="250507"/>
                </a:lnTo>
                <a:lnTo>
                  <a:pt x="305438" y="246062"/>
                </a:lnTo>
                <a:lnTo>
                  <a:pt x="302056" y="238583"/>
                </a:lnTo>
                <a:lnTo>
                  <a:pt x="294797" y="229018"/>
                </a:lnTo>
                <a:lnTo>
                  <a:pt x="289266" y="226021"/>
                </a:lnTo>
                <a:lnTo>
                  <a:pt x="281769" y="223071"/>
                </a:lnTo>
                <a:lnTo>
                  <a:pt x="272961" y="220151"/>
                </a:lnTo>
                <a:lnTo>
                  <a:pt x="265184" y="218205"/>
                </a:lnTo>
                <a:lnTo>
                  <a:pt x="258095" y="216908"/>
                </a:lnTo>
                <a:lnTo>
                  <a:pt x="251463" y="216043"/>
                </a:lnTo>
                <a:lnTo>
                  <a:pt x="243232" y="216418"/>
                </a:lnTo>
                <a:lnTo>
                  <a:pt x="233935" y="217621"/>
                </a:lnTo>
                <a:lnTo>
                  <a:pt x="223926" y="219376"/>
                </a:lnTo>
                <a:lnTo>
                  <a:pt x="214397" y="220546"/>
                </a:lnTo>
                <a:lnTo>
                  <a:pt x="205186" y="221326"/>
                </a:lnTo>
                <a:lnTo>
                  <a:pt x="196188" y="221845"/>
                </a:lnTo>
                <a:lnTo>
                  <a:pt x="188285" y="223144"/>
                </a:lnTo>
                <a:lnTo>
                  <a:pt x="181111" y="224963"/>
                </a:lnTo>
                <a:lnTo>
                  <a:pt x="151358" y="234725"/>
                </a:lnTo>
                <a:lnTo>
                  <a:pt x="144111" y="238399"/>
                </a:lnTo>
                <a:lnTo>
                  <a:pt x="137374" y="242752"/>
                </a:lnTo>
                <a:lnTo>
                  <a:pt x="130977" y="247560"/>
                </a:lnTo>
                <a:lnTo>
                  <a:pt x="124808" y="252670"/>
                </a:lnTo>
                <a:lnTo>
                  <a:pt x="118790" y="257982"/>
                </a:lnTo>
                <a:lnTo>
                  <a:pt x="112874" y="263428"/>
                </a:lnTo>
                <a:lnTo>
                  <a:pt x="107024" y="268011"/>
                </a:lnTo>
                <a:lnTo>
                  <a:pt x="101219" y="272019"/>
                </a:lnTo>
                <a:lnTo>
                  <a:pt x="95445" y="275644"/>
                </a:lnTo>
                <a:lnTo>
                  <a:pt x="89690" y="279965"/>
                </a:lnTo>
                <a:lnTo>
                  <a:pt x="83948" y="284751"/>
                </a:lnTo>
                <a:lnTo>
                  <a:pt x="78215" y="289846"/>
                </a:lnTo>
                <a:lnTo>
                  <a:pt x="69631" y="298958"/>
                </a:lnTo>
                <a:lnTo>
                  <a:pt x="47393" y="324323"/>
                </a:lnTo>
                <a:lnTo>
                  <a:pt x="38605" y="335278"/>
                </a:lnTo>
                <a:lnTo>
                  <a:pt x="31795" y="344486"/>
                </a:lnTo>
                <a:lnTo>
                  <a:pt x="26301" y="352530"/>
                </a:lnTo>
                <a:lnTo>
                  <a:pt x="21687" y="359798"/>
                </a:lnTo>
                <a:lnTo>
                  <a:pt x="14019" y="372953"/>
                </a:lnTo>
                <a:lnTo>
                  <a:pt x="7436" y="385149"/>
                </a:lnTo>
                <a:lnTo>
                  <a:pt x="2289" y="396920"/>
                </a:lnTo>
                <a:lnTo>
                  <a:pt x="0" y="408501"/>
                </a:lnTo>
                <a:lnTo>
                  <a:pt x="343" y="413304"/>
                </a:lnTo>
                <a:lnTo>
                  <a:pt x="1524" y="417459"/>
                </a:lnTo>
                <a:lnTo>
                  <a:pt x="4423" y="424615"/>
                </a:lnTo>
                <a:lnTo>
                  <a:pt x="6055" y="433999"/>
                </a:lnTo>
                <a:lnTo>
                  <a:pt x="6437" y="439903"/>
                </a:lnTo>
                <a:lnTo>
                  <a:pt x="7491" y="441859"/>
                </a:lnTo>
                <a:lnTo>
                  <a:pt x="9147" y="443163"/>
                </a:lnTo>
                <a:lnTo>
                  <a:pt x="15315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9"/>
          <p:cNvSpPr/>
          <p:nvPr/>
        </p:nvSpPr>
        <p:spPr>
          <a:xfrm>
            <a:off x="2986087" y="3128996"/>
            <a:ext cx="1062991" cy="42830"/>
          </a:xfrm>
          <a:custGeom>
            <a:avLst/>
            <a:gdLst/>
            <a:ahLst/>
            <a:cxnLst/>
            <a:rect l="0" t="0" r="0" b="0"/>
            <a:pathLst>
              <a:path w="1062991" h="42830">
                <a:moveTo>
                  <a:pt x="0" y="17111"/>
                </a:moveTo>
                <a:lnTo>
                  <a:pt x="25471" y="16159"/>
                </a:lnTo>
                <a:lnTo>
                  <a:pt x="32220" y="14571"/>
                </a:lnTo>
                <a:lnTo>
                  <a:pt x="38625" y="12560"/>
                </a:lnTo>
                <a:lnTo>
                  <a:pt x="47658" y="11220"/>
                </a:lnTo>
                <a:lnTo>
                  <a:pt x="58442" y="10326"/>
                </a:lnTo>
                <a:lnTo>
                  <a:pt x="70394" y="9730"/>
                </a:lnTo>
                <a:lnTo>
                  <a:pt x="81219" y="8381"/>
                </a:lnTo>
                <a:lnTo>
                  <a:pt x="91294" y="6528"/>
                </a:lnTo>
                <a:lnTo>
                  <a:pt x="100867" y="4341"/>
                </a:lnTo>
                <a:lnTo>
                  <a:pt x="111060" y="2882"/>
                </a:lnTo>
                <a:lnTo>
                  <a:pt x="121665" y="1910"/>
                </a:lnTo>
                <a:lnTo>
                  <a:pt x="147418" y="830"/>
                </a:lnTo>
                <a:lnTo>
                  <a:pt x="224761" y="222"/>
                </a:lnTo>
                <a:lnTo>
                  <a:pt x="547311" y="0"/>
                </a:lnTo>
                <a:lnTo>
                  <a:pt x="687749" y="2521"/>
                </a:lnTo>
                <a:lnTo>
                  <a:pt x="758537" y="4527"/>
                </a:lnTo>
                <a:lnTo>
                  <a:pt x="809539" y="6817"/>
                </a:lnTo>
                <a:lnTo>
                  <a:pt x="847350" y="9296"/>
                </a:lnTo>
                <a:lnTo>
                  <a:pt x="898570" y="13638"/>
                </a:lnTo>
                <a:lnTo>
                  <a:pt x="930860" y="15567"/>
                </a:lnTo>
                <a:lnTo>
                  <a:pt x="967435" y="16425"/>
                </a:lnTo>
                <a:lnTo>
                  <a:pt x="987857" y="16654"/>
                </a:lnTo>
                <a:lnTo>
                  <a:pt x="1004329" y="17759"/>
                </a:lnTo>
                <a:lnTo>
                  <a:pt x="1018167" y="19448"/>
                </a:lnTo>
                <a:lnTo>
                  <a:pt x="1030251" y="21527"/>
                </a:lnTo>
                <a:lnTo>
                  <a:pt x="1039259" y="22912"/>
                </a:lnTo>
                <a:lnTo>
                  <a:pt x="1046217" y="23836"/>
                </a:lnTo>
                <a:lnTo>
                  <a:pt x="1051808" y="24452"/>
                </a:lnTo>
                <a:lnTo>
                  <a:pt x="1055535" y="25815"/>
                </a:lnTo>
                <a:lnTo>
                  <a:pt x="1058020" y="27676"/>
                </a:lnTo>
                <a:lnTo>
                  <a:pt x="1059677" y="29870"/>
                </a:lnTo>
                <a:lnTo>
                  <a:pt x="1060781" y="32284"/>
                </a:lnTo>
                <a:lnTo>
                  <a:pt x="1061518" y="34846"/>
                </a:lnTo>
                <a:lnTo>
                  <a:pt x="1062990" y="428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0"/>
          <p:cNvSpPr/>
          <p:nvPr/>
        </p:nvSpPr>
        <p:spPr>
          <a:xfrm>
            <a:off x="3243359" y="3214722"/>
            <a:ext cx="426559" cy="299888"/>
          </a:xfrm>
          <a:custGeom>
            <a:avLst/>
            <a:gdLst/>
            <a:ahLst/>
            <a:cxnLst/>
            <a:rect l="0" t="0" r="0" b="0"/>
            <a:pathLst>
              <a:path w="426559" h="299888">
                <a:moveTo>
                  <a:pt x="299941" y="34255"/>
                </a:moveTo>
                <a:lnTo>
                  <a:pt x="299941" y="25154"/>
                </a:lnTo>
                <a:lnTo>
                  <a:pt x="298988" y="21520"/>
                </a:lnTo>
                <a:lnTo>
                  <a:pt x="294049" y="12808"/>
                </a:lnTo>
                <a:lnTo>
                  <a:pt x="292559" y="10435"/>
                </a:lnTo>
                <a:lnTo>
                  <a:pt x="282619" y="4549"/>
                </a:lnTo>
                <a:lnTo>
                  <a:pt x="275415" y="2002"/>
                </a:lnTo>
                <a:lnTo>
                  <a:pt x="263028" y="367"/>
                </a:lnTo>
                <a:lnTo>
                  <a:pt x="254290" y="84"/>
                </a:lnTo>
                <a:lnTo>
                  <a:pt x="209262" y="0"/>
                </a:lnTo>
                <a:lnTo>
                  <a:pt x="191863" y="941"/>
                </a:lnTo>
                <a:lnTo>
                  <a:pt x="175501" y="2521"/>
                </a:lnTo>
                <a:lnTo>
                  <a:pt x="159831" y="4526"/>
                </a:lnTo>
                <a:lnTo>
                  <a:pt x="145574" y="5863"/>
                </a:lnTo>
                <a:lnTo>
                  <a:pt x="132260" y="6755"/>
                </a:lnTo>
                <a:lnTo>
                  <a:pt x="119573" y="7349"/>
                </a:lnTo>
                <a:lnTo>
                  <a:pt x="109211" y="8698"/>
                </a:lnTo>
                <a:lnTo>
                  <a:pt x="100397" y="10549"/>
                </a:lnTo>
                <a:lnTo>
                  <a:pt x="92617" y="12736"/>
                </a:lnTo>
                <a:lnTo>
                  <a:pt x="82667" y="16099"/>
                </a:lnTo>
                <a:lnTo>
                  <a:pt x="58912" y="24916"/>
                </a:lnTo>
                <a:lnTo>
                  <a:pt x="48767" y="28981"/>
                </a:lnTo>
                <a:lnTo>
                  <a:pt x="40099" y="32644"/>
                </a:lnTo>
                <a:lnTo>
                  <a:pt x="25388" y="39254"/>
                </a:lnTo>
                <a:lnTo>
                  <a:pt x="12500" y="45367"/>
                </a:lnTo>
                <a:lnTo>
                  <a:pt x="8301" y="48331"/>
                </a:lnTo>
                <a:lnTo>
                  <a:pt x="5501" y="51259"/>
                </a:lnTo>
                <a:lnTo>
                  <a:pt x="1009" y="58251"/>
                </a:lnTo>
                <a:lnTo>
                  <a:pt x="394" y="61748"/>
                </a:lnTo>
                <a:lnTo>
                  <a:pt x="49" y="69071"/>
                </a:lnTo>
                <a:lnTo>
                  <a:pt x="0" y="71753"/>
                </a:lnTo>
                <a:lnTo>
                  <a:pt x="1873" y="74494"/>
                </a:lnTo>
                <a:lnTo>
                  <a:pt x="9033" y="80079"/>
                </a:lnTo>
                <a:lnTo>
                  <a:pt x="18566" y="85737"/>
                </a:lnTo>
                <a:lnTo>
                  <a:pt x="30105" y="91426"/>
                </a:lnTo>
                <a:lnTo>
                  <a:pt x="37183" y="94276"/>
                </a:lnTo>
                <a:lnTo>
                  <a:pt x="52667" y="99984"/>
                </a:lnTo>
                <a:lnTo>
                  <a:pt x="69074" y="105695"/>
                </a:lnTo>
                <a:lnTo>
                  <a:pt x="78402" y="109504"/>
                </a:lnTo>
                <a:lnTo>
                  <a:pt x="88431" y="113949"/>
                </a:lnTo>
                <a:lnTo>
                  <a:pt x="98926" y="118817"/>
                </a:lnTo>
                <a:lnTo>
                  <a:pt x="117354" y="124919"/>
                </a:lnTo>
                <a:lnTo>
                  <a:pt x="141068" y="131845"/>
                </a:lnTo>
                <a:lnTo>
                  <a:pt x="224849" y="154392"/>
                </a:lnTo>
                <a:lnTo>
                  <a:pt x="242260" y="160066"/>
                </a:lnTo>
                <a:lnTo>
                  <a:pt x="260534" y="166707"/>
                </a:lnTo>
                <a:lnTo>
                  <a:pt x="294809" y="179800"/>
                </a:lnTo>
                <a:lnTo>
                  <a:pt x="319568" y="188794"/>
                </a:lnTo>
                <a:lnTo>
                  <a:pt x="333980" y="195384"/>
                </a:lnTo>
                <a:lnTo>
                  <a:pt x="350256" y="203587"/>
                </a:lnTo>
                <a:lnTo>
                  <a:pt x="367774" y="212866"/>
                </a:lnTo>
                <a:lnTo>
                  <a:pt x="382311" y="220956"/>
                </a:lnTo>
                <a:lnTo>
                  <a:pt x="394859" y="228255"/>
                </a:lnTo>
                <a:lnTo>
                  <a:pt x="406082" y="235026"/>
                </a:lnTo>
                <a:lnTo>
                  <a:pt x="413564" y="240492"/>
                </a:lnTo>
                <a:lnTo>
                  <a:pt x="421877" y="249106"/>
                </a:lnTo>
                <a:lnTo>
                  <a:pt x="424094" y="253689"/>
                </a:lnTo>
                <a:lnTo>
                  <a:pt x="425572" y="258649"/>
                </a:lnTo>
                <a:lnTo>
                  <a:pt x="426558" y="263861"/>
                </a:lnTo>
                <a:lnTo>
                  <a:pt x="426262" y="268289"/>
                </a:lnTo>
                <a:lnTo>
                  <a:pt x="425112" y="272192"/>
                </a:lnTo>
                <a:lnTo>
                  <a:pt x="423393" y="275747"/>
                </a:lnTo>
                <a:lnTo>
                  <a:pt x="421295" y="278117"/>
                </a:lnTo>
                <a:lnTo>
                  <a:pt x="418944" y="279698"/>
                </a:lnTo>
                <a:lnTo>
                  <a:pt x="408544" y="284461"/>
                </a:lnTo>
                <a:lnTo>
                  <a:pt x="399643" y="288333"/>
                </a:lnTo>
                <a:lnTo>
                  <a:pt x="388325" y="291465"/>
                </a:lnTo>
                <a:lnTo>
                  <a:pt x="378593" y="295573"/>
                </a:lnTo>
                <a:lnTo>
                  <a:pt x="367917" y="298034"/>
                </a:lnTo>
                <a:lnTo>
                  <a:pt x="362403" y="298690"/>
                </a:lnTo>
                <a:lnTo>
                  <a:pt x="353965" y="299128"/>
                </a:lnTo>
                <a:lnTo>
                  <a:pt x="331889" y="299614"/>
                </a:lnTo>
                <a:lnTo>
                  <a:pt x="301787" y="299887"/>
                </a:lnTo>
                <a:lnTo>
                  <a:pt x="285931" y="298973"/>
                </a:lnTo>
                <a:lnTo>
                  <a:pt x="224775" y="294088"/>
                </a:lnTo>
                <a:lnTo>
                  <a:pt x="197001" y="292611"/>
                </a:lnTo>
                <a:lnTo>
                  <a:pt x="186547" y="291265"/>
                </a:lnTo>
                <a:lnTo>
                  <a:pt x="177672" y="289415"/>
                </a:lnTo>
                <a:lnTo>
                  <a:pt x="169851" y="287229"/>
                </a:lnTo>
                <a:lnTo>
                  <a:pt x="161779" y="285772"/>
                </a:lnTo>
                <a:lnTo>
                  <a:pt x="153540" y="284801"/>
                </a:lnTo>
                <a:lnTo>
                  <a:pt x="145190" y="284153"/>
                </a:lnTo>
                <a:lnTo>
                  <a:pt x="137719" y="282769"/>
                </a:lnTo>
                <a:lnTo>
                  <a:pt x="130833" y="280893"/>
                </a:lnTo>
                <a:lnTo>
                  <a:pt x="119054" y="277222"/>
                </a:lnTo>
                <a:lnTo>
                  <a:pt x="106115" y="274203"/>
                </a:lnTo>
                <a:lnTo>
                  <a:pt x="96003" y="270121"/>
                </a:lnTo>
                <a:lnTo>
                  <a:pt x="84151" y="262468"/>
                </a:lnTo>
                <a:lnTo>
                  <a:pt x="79158" y="258719"/>
                </a:lnTo>
                <a:lnTo>
                  <a:pt x="75450" y="252762"/>
                </a:lnTo>
                <a:lnTo>
                  <a:pt x="71579" y="244717"/>
                </a:lnTo>
                <a:lnTo>
                  <a:pt x="69859" y="237966"/>
                </a:lnTo>
                <a:lnTo>
                  <a:pt x="70353" y="234832"/>
                </a:lnTo>
                <a:lnTo>
                  <a:pt x="73442" y="228811"/>
                </a:lnTo>
                <a:lnTo>
                  <a:pt x="80536" y="220065"/>
                </a:lnTo>
                <a:lnTo>
                  <a:pt x="93221" y="211442"/>
                </a:lnTo>
                <a:lnTo>
                  <a:pt x="100215" y="207624"/>
                </a:lnTo>
                <a:lnTo>
                  <a:pt x="118146" y="198303"/>
                </a:lnTo>
                <a:lnTo>
                  <a:pt x="129214" y="192198"/>
                </a:lnTo>
                <a:lnTo>
                  <a:pt x="154212" y="177794"/>
                </a:lnTo>
                <a:lnTo>
                  <a:pt x="176117" y="164408"/>
                </a:lnTo>
                <a:lnTo>
                  <a:pt x="185959" y="158171"/>
                </a:lnTo>
                <a:lnTo>
                  <a:pt x="200140" y="150203"/>
                </a:lnTo>
                <a:lnTo>
                  <a:pt x="250791" y="123643"/>
                </a:lnTo>
                <a:lnTo>
                  <a:pt x="272064" y="112718"/>
                </a:lnTo>
                <a:lnTo>
                  <a:pt x="285328" y="104688"/>
                </a:lnTo>
                <a:lnTo>
                  <a:pt x="294399" y="97944"/>
                </a:lnTo>
                <a:lnTo>
                  <a:pt x="304860" y="88791"/>
                </a:lnTo>
                <a:lnTo>
                  <a:pt x="311017" y="82941"/>
                </a:lnTo>
                <a:lnTo>
                  <a:pt x="316929" y="74626"/>
                </a:lnTo>
                <a:lnTo>
                  <a:pt x="323934" y="62867"/>
                </a:lnTo>
                <a:lnTo>
                  <a:pt x="324892" y="58719"/>
                </a:lnTo>
                <a:lnTo>
                  <a:pt x="325147" y="56279"/>
                </a:lnTo>
                <a:lnTo>
                  <a:pt x="324365" y="53700"/>
                </a:lnTo>
                <a:lnTo>
                  <a:pt x="322891" y="51029"/>
                </a:lnTo>
                <a:lnTo>
                  <a:pt x="308513" y="428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1"/>
          <p:cNvSpPr/>
          <p:nvPr/>
        </p:nvSpPr>
        <p:spPr>
          <a:xfrm>
            <a:off x="2945571" y="2306002"/>
            <a:ext cx="1213138" cy="1517286"/>
          </a:xfrm>
          <a:custGeom>
            <a:avLst/>
            <a:gdLst/>
            <a:ahLst/>
            <a:cxnLst/>
            <a:rect l="0" t="0" r="0" b="0"/>
            <a:pathLst>
              <a:path w="1213138" h="1517286">
                <a:moveTo>
                  <a:pt x="546293" y="0"/>
                </a:moveTo>
                <a:lnTo>
                  <a:pt x="507668" y="0"/>
                </a:lnTo>
                <a:lnTo>
                  <a:pt x="495472" y="2540"/>
                </a:lnTo>
                <a:lnTo>
                  <a:pt x="458082" y="17368"/>
                </a:lnTo>
                <a:lnTo>
                  <a:pt x="443271" y="23912"/>
                </a:lnTo>
                <a:lnTo>
                  <a:pt x="415700" y="41095"/>
                </a:lnTo>
                <a:lnTo>
                  <a:pt x="383020" y="58494"/>
                </a:lnTo>
                <a:lnTo>
                  <a:pt x="353395" y="79338"/>
                </a:lnTo>
                <a:lnTo>
                  <a:pt x="334827" y="92897"/>
                </a:lnTo>
                <a:lnTo>
                  <a:pt x="313876" y="109556"/>
                </a:lnTo>
                <a:lnTo>
                  <a:pt x="267737" y="148387"/>
                </a:lnTo>
                <a:lnTo>
                  <a:pt x="236436" y="180884"/>
                </a:lnTo>
                <a:lnTo>
                  <a:pt x="200484" y="225681"/>
                </a:lnTo>
                <a:lnTo>
                  <a:pt x="164749" y="270068"/>
                </a:lnTo>
                <a:lnTo>
                  <a:pt x="144308" y="299101"/>
                </a:lnTo>
                <a:lnTo>
                  <a:pt x="122523" y="337404"/>
                </a:lnTo>
                <a:lnTo>
                  <a:pt x="100141" y="379827"/>
                </a:lnTo>
                <a:lnTo>
                  <a:pt x="88839" y="401808"/>
                </a:lnTo>
                <a:lnTo>
                  <a:pt x="75589" y="434560"/>
                </a:lnTo>
                <a:lnTo>
                  <a:pt x="61040" y="474491"/>
                </a:lnTo>
                <a:lnTo>
                  <a:pt x="45626" y="519210"/>
                </a:lnTo>
                <a:lnTo>
                  <a:pt x="34398" y="558548"/>
                </a:lnTo>
                <a:lnTo>
                  <a:pt x="25960" y="594298"/>
                </a:lnTo>
                <a:lnTo>
                  <a:pt x="5573" y="697359"/>
                </a:lnTo>
                <a:lnTo>
                  <a:pt x="2933" y="720176"/>
                </a:lnTo>
                <a:lnTo>
                  <a:pt x="1173" y="744912"/>
                </a:lnTo>
                <a:lnTo>
                  <a:pt x="0" y="770928"/>
                </a:lnTo>
                <a:lnTo>
                  <a:pt x="1236" y="812535"/>
                </a:lnTo>
                <a:lnTo>
                  <a:pt x="4961" y="845949"/>
                </a:lnTo>
                <a:lnTo>
                  <a:pt x="13365" y="891896"/>
                </a:lnTo>
                <a:lnTo>
                  <a:pt x="33671" y="994339"/>
                </a:lnTo>
                <a:lnTo>
                  <a:pt x="47634" y="1036288"/>
                </a:lnTo>
                <a:lnTo>
                  <a:pt x="63682" y="1078746"/>
                </a:lnTo>
                <a:lnTo>
                  <a:pt x="79977" y="1125020"/>
                </a:lnTo>
                <a:lnTo>
                  <a:pt x="101103" y="1167518"/>
                </a:lnTo>
                <a:lnTo>
                  <a:pt x="131656" y="1228191"/>
                </a:lnTo>
                <a:lnTo>
                  <a:pt x="167277" y="1285805"/>
                </a:lnTo>
                <a:lnTo>
                  <a:pt x="195867" y="1327764"/>
                </a:lnTo>
                <a:lnTo>
                  <a:pt x="232914" y="1372264"/>
                </a:lnTo>
                <a:lnTo>
                  <a:pt x="261988" y="1403547"/>
                </a:lnTo>
                <a:lnTo>
                  <a:pt x="280870" y="1421041"/>
                </a:lnTo>
                <a:lnTo>
                  <a:pt x="311969" y="1442553"/>
                </a:lnTo>
                <a:lnTo>
                  <a:pt x="340657" y="1464696"/>
                </a:lnTo>
                <a:lnTo>
                  <a:pt x="371911" y="1479088"/>
                </a:lnTo>
                <a:lnTo>
                  <a:pt x="400644" y="1494042"/>
                </a:lnTo>
                <a:lnTo>
                  <a:pt x="432865" y="1504928"/>
                </a:lnTo>
                <a:lnTo>
                  <a:pt x="466542" y="1513234"/>
                </a:lnTo>
                <a:lnTo>
                  <a:pt x="500650" y="1516118"/>
                </a:lnTo>
                <a:lnTo>
                  <a:pt x="533934" y="1516973"/>
                </a:lnTo>
                <a:lnTo>
                  <a:pt x="584636" y="1517285"/>
                </a:lnTo>
                <a:lnTo>
                  <a:pt x="618085" y="1512768"/>
                </a:lnTo>
                <a:lnTo>
                  <a:pt x="652126" y="1505397"/>
                </a:lnTo>
                <a:lnTo>
                  <a:pt x="686342" y="1497180"/>
                </a:lnTo>
                <a:lnTo>
                  <a:pt x="720610" y="1484162"/>
                </a:lnTo>
                <a:lnTo>
                  <a:pt x="754894" y="1468240"/>
                </a:lnTo>
                <a:lnTo>
                  <a:pt x="789182" y="1451458"/>
                </a:lnTo>
                <a:lnTo>
                  <a:pt x="818921" y="1434420"/>
                </a:lnTo>
                <a:lnTo>
                  <a:pt x="850380" y="1412756"/>
                </a:lnTo>
                <a:lnTo>
                  <a:pt x="879281" y="1388239"/>
                </a:lnTo>
                <a:lnTo>
                  <a:pt x="920538" y="1354355"/>
                </a:lnTo>
                <a:lnTo>
                  <a:pt x="957191" y="1320146"/>
                </a:lnTo>
                <a:lnTo>
                  <a:pt x="996500" y="1281320"/>
                </a:lnTo>
                <a:lnTo>
                  <a:pt x="1021022" y="1249243"/>
                </a:lnTo>
                <a:lnTo>
                  <a:pt x="1045892" y="1213397"/>
                </a:lnTo>
                <a:lnTo>
                  <a:pt x="1076910" y="1167986"/>
                </a:lnTo>
                <a:lnTo>
                  <a:pt x="1098671" y="1129022"/>
                </a:lnTo>
                <a:lnTo>
                  <a:pt x="1115962" y="1093925"/>
                </a:lnTo>
                <a:lnTo>
                  <a:pt x="1136407" y="1047391"/>
                </a:lnTo>
                <a:lnTo>
                  <a:pt x="1160381" y="989001"/>
                </a:lnTo>
                <a:lnTo>
                  <a:pt x="1173169" y="945923"/>
                </a:lnTo>
                <a:lnTo>
                  <a:pt x="1182410" y="902058"/>
                </a:lnTo>
                <a:lnTo>
                  <a:pt x="1199314" y="815830"/>
                </a:lnTo>
                <a:lnTo>
                  <a:pt x="1202620" y="793442"/>
                </a:lnTo>
                <a:lnTo>
                  <a:pt x="1208835" y="740626"/>
                </a:lnTo>
                <a:lnTo>
                  <a:pt x="1210872" y="706158"/>
                </a:lnTo>
                <a:lnTo>
                  <a:pt x="1213137" y="624680"/>
                </a:lnTo>
                <a:lnTo>
                  <a:pt x="1211836" y="586951"/>
                </a:lnTo>
                <a:lnTo>
                  <a:pt x="1209063" y="552273"/>
                </a:lnTo>
                <a:lnTo>
                  <a:pt x="1205310" y="519630"/>
                </a:lnTo>
                <a:lnTo>
                  <a:pt x="1202808" y="492152"/>
                </a:lnTo>
                <a:lnTo>
                  <a:pt x="1200028" y="446382"/>
                </a:lnTo>
                <a:lnTo>
                  <a:pt x="1191172" y="399370"/>
                </a:lnTo>
                <a:lnTo>
                  <a:pt x="1178664" y="353710"/>
                </a:lnTo>
                <a:lnTo>
                  <a:pt x="1166754" y="317542"/>
                </a:lnTo>
                <a:lnTo>
                  <a:pt x="1144789" y="274956"/>
                </a:lnTo>
                <a:lnTo>
                  <a:pt x="1120183" y="238208"/>
                </a:lnTo>
                <a:lnTo>
                  <a:pt x="1086268" y="192610"/>
                </a:lnTo>
                <a:lnTo>
                  <a:pt x="1052053" y="155098"/>
                </a:lnTo>
                <a:lnTo>
                  <a:pt x="1023808" y="128823"/>
                </a:lnTo>
                <a:lnTo>
                  <a:pt x="991310" y="105480"/>
                </a:lnTo>
                <a:lnTo>
                  <a:pt x="967916" y="93552"/>
                </a:lnTo>
                <a:lnTo>
                  <a:pt x="941644" y="85077"/>
                </a:lnTo>
                <a:lnTo>
                  <a:pt x="914092" y="75594"/>
                </a:lnTo>
                <a:lnTo>
                  <a:pt x="885972" y="65983"/>
                </a:lnTo>
                <a:lnTo>
                  <a:pt x="857599" y="58536"/>
                </a:lnTo>
                <a:lnTo>
                  <a:pt x="819402" y="48988"/>
                </a:lnTo>
                <a:lnTo>
                  <a:pt x="793087" y="45585"/>
                </a:lnTo>
                <a:lnTo>
                  <a:pt x="764565" y="43120"/>
                </a:lnTo>
                <a:lnTo>
                  <a:pt x="732838" y="38849"/>
                </a:lnTo>
                <a:lnTo>
                  <a:pt x="704767" y="38857"/>
                </a:lnTo>
                <a:lnTo>
                  <a:pt x="678639" y="41082"/>
                </a:lnTo>
                <a:lnTo>
                  <a:pt x="651151" y="42071"/>
                </a:lnTo>
                <a:lnTo>
                  <a:pt x="633343" y="44240"/>
                </a:lnTo>
                <a:lnTo>
                  <a:pt x="612899" y="47591"/>
                </a:lnTo>
                <a:lnTo>
                  <a:pt x="460568" y="771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2"/>
          <p:cNvSpPr/>
          <p:nvPr/>
        </p:nvSpPr>
        <p:spPr>
          <a:xfrm>
            <a:off x="4958384" y="2537460"/>
            <a:ext cx="281649" cy="452968"/>
          </a:xfrm>
          <a:custGeom>
            <a:avLst/>
            <a:gdLst/>
            <a:ahLst/>
            <a:cxnLst/>
            <a:rect l="0" t="0" r="0" b="0"/>
            <a:pathLst>
              <a:path w="281649" h="452968">
                <a:moveTo>
                  <a:pt x="196545" y="0"/>
                </a:moveTo>
                <a:lnTo>
                  <a:pt x="178343" y="0"/>
                </a:lnTo>
                <a:lnTo>
                  <a:pt x="171075" y="952"/>
                </a:lnTo>
                <a:lnTo>
                  <a:pt x="164325" y="2540"/>
                </a:lnTo>
                <a:lnTo>
                  <a:pt x="157920" y="4551"/>
                </a:lnTo>
                <a:lnTo>
                  <a:pt x="151745" y="5891"/>
                </a:lnTo>
                <a:lnTo>
                  <a:pt x="145724" y="6785"/>
                </a:lnTo>
                <a:lnTo>
                  <a:pt x="139804" y="7380"/>
                </a:lnTo>
                <a:lnTo>
                  <a:pt x="131096" y="10635"/>
                </a:lnTo>
                <a:lnTo>
                  <a:pt x="120527" y="15663"/>
                </a:lnTo>
                <a:lnTo>
                  <a:pt x="108719" y="21872"/>
                </a:lnTo>
                <a:lnTo>
                  <a:pt x="99894" y="27916"/>
                </a:lnTo>
                <a:lnTo>
                  <a:pt x="93059" y="33851"/>
                </a:lnTo>
                <a:lnTo>
                  <a:pt x="87550" y="39712"/>
                </a:lnTo>
                <a:lnTo>
                  <a:pt x="81019" y="45524"/>
                </a:lnTo>
                <a:lnTo>
                  <a:pt x="73808" y="51305"/>
                </a:lnTo>
                <a:lnTo>
                  <a:pt x="66143" y="57063"/>
                </a:lnTo>
                <a:lnTo>
                  <a:pt x="59128" y="61854"/>
                </a:lnTo>
                <a:lnTo>
                  <a:pt x="52546" y="66001"/>
                </a:lnTo>
                <a:lnTo>
                  <a:pt x="46253" y="69718"/>
                </a:lnTo>
                <a:lnTo>
                  <a:pt x="41106" y="74101"/>
                </a:lnTo>
                <a:lnTo>
                  <a:pt x="32846" y="84051"/>
                </a:lnTo>
                <a:lnTo>
                  <a:pt x="23460" y="97363"/>
                </a:lnTo>
                <a:lnTo>
                  <a:pt x="18290" y="104914"/>
                </a:lnTo>
                <a:lnTo>
                  <a:pt x="13891" y="113757"/>
                </a:lnTo>
                <a:lnTo>
                  <a:pt x="10006" y="123463"/>
                </a:lnTo>
                <a:lnTo>
                  <a:pt x="6464" y="133744"/>
                </a:lnTo>
                <a:lnTo>
                  <a:pt x="2527" y="147706"/>
                </a:lnTo>
                <a:lnTo>
                  <a:pt x="311" y="160922"/>
                </a:lnTo>
                <a:lnTo>
                  <a:pt x="0" y="164431"/>
                </a:lnTo>
                <a:lnTo>
                  <a:pt x="4735" y="175950"/>
                </a:lnTo>
                <a:lnTo>
                  <a:pt x="12236" y="188690"/>
                </a:lnTo>
                <a:lnTo>
                  <a:pt x="18745" y="197527"/>
                </a:lnTo>
                <a:lnTo>
                  <a:pt x="22767" y="200264"/>
                </a:lnTo>
                <a:lnTo>
                  <a:pt x="27353" y="202090"/>
                </a:lnTo>
                <a:lnTo>
                  <a:pt x="32316" y="203306"/>
                </a:lnTo>
                <a:lnTo>
                  <a:pt x="62054" y="209569"/>
                </a:lnTo>
                <a:lnTo>
                  <a:pt x="75452" y="213055"/>
                </a:lnTo>
                <a:lnTo>
                  <a:pt x="90099" y="217284"/>
                </a:lnTo>
                <a:lnTo>
                  <a:pt x="130398" y="229798"/>
                </a:lnTo>
                <a:lnTo>
                  <a:pt x="169615" y="242559"/>
                </a:lnTo>
                <a:lnTo>
                  <a:pt x="177640" y="246478"/>
                </a:lnTo>
                <a:lnTo>
                  <a:pt x="184894" y="250996"/>
                </a:lnTo>
                <a:lnTo>
                  <a:pt x="191636" y="255913"/>
                </a:lnTo>
                <a:lnTo>
                  <a:pt x="206746" y="266457"/>
                </a:lnTo>
                <a:lnTo>
                  <a:pt x="214776" y="271935"/>
                </a:lnTo>
                <a:lnTo>
                  <a:pt x="222034" y="277492"/>
                </a:lnTo>
                <a:lnTo>
                  <a:pt x="228778" y="283102"/>
                </a:lnTo>
                <a:lnTo>
                  <a:pt x="235179" y="288747"/>
                </a:lnTo>
                <a:lnTo>
                  <a:pt x="240399" y="294415"/>
                </a:lnTo>
                <a:lnTo>
                  <a:pt x="248738" y="305793"/>
                </a:lnTo>
                <a:lnTo>
                  <a:pt x="253248" y="313400"/>
                </a:lnTo>
                <a:lnTo>
                  <a:pt x="258160" y="322281"/>
                </a:lnTo>
                <a:lnTo>
                  <a:pt x="271634" y="347903"/>
                </a:lnTo>
                <a:lnTo>
                  <a:pt x="277543" y="360363"/>
                </a:lnTo>
                <a:lnTo>
                  <a:pt x="280170" y="369076"/>
                </a:lnTo>
                <a:lnTo>
                  <a:pt x="281337" y="378664"/>
                </a:lnTo>
                <a:lnTo>
                  <a:pt x="281648" y="383887"/>
                </a:lnTo>
                <a:lnTo>
                  <a:pt x="279454" y="394771"/>
                </a:lnTo>
                <a:lnTo>
                  <a:pt x="275304" y="405006"/>
                </a:lnTo>
                <a:lnTo>
                  <a:pt x="267612" y="417076"/>
                </a:lnTo>
                <a:lnTo>
                  <a:pt x="262103" y="426984"/>
                </a:lnTo>
                <a:lnTo>
                  <a:pt x="257396" y="431341"/>
                </a:lnTo>
                <a:lnTo>
                  <a:pt x="251400" y="435198"/>
                </a:lnTo>
                <a:lnTo>
                  <a:pt x="244545" y="438722"/>
                </a:lnTo>
                <a:lnTo>
                  <a:pt x="239023" y="441071"/>
                </a:lnTo>
                <a:lnTo>
                  <a:pt x="230347" y="443681"/>
                </a:lnTo>
                <a:lnTo>
                  <a:pt x="225747" y="445330"/>
                </a:lnTo>
                <a:lnTo>
                  <a:pt x="220776" y="447382"/>
                </a:lnTo>
                <a:lnTo>
                  <a:pt x="215556" y="449702"/>
                </a:lnTo>
                <a:lnTo>
                  <a:pt x="210172" y="451249"/>
                </a:lnTo>
                <a:lnTo>
                  <a:pt x="204677" y="452280"/>
                </a:lnTo>
                <a:lnTo>
                  <a:pt x="199109" y="452967"/>
                </a:lnTo>
                <a:lnTo>
                  <a:pt x="193493" y="452473"/>
                </a:lnTo>
                <a:lnTo>
                  <a:pt x="187843" y="451191"/>
                </a:lnTo>
                <a:lnTo>
                  <a:pt x="182171" y="449384"/>
                </a:lnTo>
                <a:lnTo>
                  <a:pt x="176485" y="448179"/>
                </a:lnTo>
                <a:lnTo>
                  <a:pt x="170789" y="447376"/>
                </a:lnTo>
                <a:lnTo>
                  <a:pt x="165087" y="446841"/>
                </a:lnTo>
                <a:lnTo>
                  <a:pt x="158429" y="445531"/>
                </a:lnTo>
                <a:lnTo>
                  <a:pt x="151132" y="443706"/>
                </a:lnTo>
                <a:lnTo>
                  <a:pt x="143410" y="441536"/>
                </a:lnTo>
                <a:lnTo>
                  <a:pt x="137309" y="438185"/>
                </a:lnTo>
                <a:lnTo>
                  <a:pt x="132289" y="434045"/>
                </a:lnTo>
                <a:lnTo>
                  <a:pt x="127991" y="429381"/>
                </a:lnTo>
                <a:lnTo>
                  <a:pt x="123220" y="425319"/>
                </a:lnTo>
                <a:lnTo>
                  <a:pt x="118134" y="421658"/>
                </a:lnTo>
                <a:lnTo>
                  <a:pt x="112839" y="418265"/>
                </a:lnTo>
                <a:lnTo>
                  <a:pt x="104415" y="409415"/>
                </a:lnTo>
                <a:lnTo>
                  <a:pt x="97496" y="399132"/>
                </a:lnTo>
                <a:lnTo>
                  <a:pt x="91246" y="388212"/>
                </a:lnTo>
                <a:lnTo>
                  <a:pt x="85293" y="377008"/>
                </a:lnTo>
                <a:lnTo>
                  <a:pt x="80425" y="365679"/>
                </a:lnTo>
                <a:lnTo>
                  <a:pt x="78262" y="354294"/>
                </a:lnTo>
                <a:lnTo>
                  <a:pt x="77300" y="340344"/>
                </a:lnTo>
                <a:lnTo>
                  <a:pt x="77043" y="332623"/>
                </a:lnTo>
                <a:lnTo>
                  <a:pt x="77825" y="323666"/>
                </a:lnTo>
                <a:lnTo>
                  <a:pt x="79298" y="313885"/>
                </a:lnTo>
                <a:lnTo>
                  <a:pt x="81234" y="303554"/>
                </a:lnTo>
                <a:lnTo>
                  <a:pt x="83476" y="293809"/>
                </a:lnTo>
                <a:lnTo>
                  <a:pt x="85923" y="284455"/>
                </a:lnTo>
                <a:lnTo>
                  <a:pt x="88507" y="275362"/>
                </a:lnTo>
                <a:lnTo>
                  <a:pt x="93919" y="257638"/>
                </a:lnTo>
                <a:lnTo>
                  <a:pt x="96695" y="248911"/>
                </a:lnTo>
                <a:lnTo>
                  <a:pt x="101404" y="239283"/>
                </a:lnTo>
                <a:lnTo>
                  <a:pt x="107400" y="229054"/>
                </a:lnTo>
                <a:lnTo>
                  <a:pt x="133005" y="189813"/>
                </a:lnTo>
                <a:lnTo>
                  <a:pt x="147350" y="169451"/>
                </a:lnTo>
                <a:lnTo>
                  <a:pt x="155176" y="158687"/>
                </a:lnTo>
                <a:lnTo>
                  <a:pt x="163251" y="148654"/>
                </a:lnTo>
                <a:lnTo>
                  <a:pt x="171492" y="139108"/>
                </a:lnTo>
                <a:lnTo>
                  <a:pt x="179843" y="129886"/>
                </a:lnTo>
                <a:lnTo>
                  <a:pt x="199282" y="106939"/>
                </a:lnTo>
                <a:lnTo>
                  <a:pt x="209800" y="94153"/>
                </a:lnTo>
                <a:lnTo>
                  <a:pt x="219669" y="82771"/>
                </a:lnTo>
                <a:lnTo>
                  <a:pt x="229106" y="72326"/>
                </a:lnTo>
                <a:lnTo>
                  <a:pt x="238255" y="62504"/>
                </a:lnTo>
                <a:lnTo>
                  <a:pt x="244355" y="55005"/>
                </a:lnTo>
                <a:lnTo>
                  <a:pt x="251131" y="44131"/>
                </a:lnTo>
                <a:lnTo>
                  <a:pt x="254143" y="36124"/>
                </a:lnTo>
                <a:lnTo>
                  <a:pt x="254947" y="32655"/>
                </a:lnTo>
                <a:lnTo>
                  <a:pt x="254530" y="29390"/>
                </a:lnTo>
                <a:lnTo>
                  <a:pt x="253299" y="26260"/>
                </a:lnTo>
                <a:lnTo>
                  <a:pt x="251527" y="23222"/>
                </a:lnTo>
                <a:lnTo>
                  <a:pt x="249392" y="21196"/>
                </a:lnTo>
                <a:lnTo>
                  <a:pt x="247017" y="19846"/>
                </a:lnTo>
                <a:lnTo>
                  <a:pt x="244480" y="18945"/>
                </a:lnTo>
                <a:lnTo>
                  <a:pt x="236583" y="17945"/>
                </a:lnTo>
                <a:lnTo>
                  <a:pt x="231809" y="17678"/>
                </a:lnTo>
                <a:lnTo>
                  <a:pt x="227675" y="18453"/>
                </a:lnTo>
                <a:lnTo>
                  <a:pt x="223966" y="19922"/>
                </a:lnTo>
                <a:lnTo>
                  <a:pt x="213691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3"/>
          <p:cNvSpPr/>
          <p:nvPr/>
        </p:nvSpPr>
        <p:spPr>
          <a:xfrm>
            <a:off x="4863465" y="3111817"/>
            <a:ext cx="557213" cy="68581"/>
          </a:xfrm>
          <a:custGeom>
            <a:avLst/>
            <a:gdLst/>
            <a:ahLst/>
            <a:cxnLst/>
            <a:rect l="0" t="0" r="0" b="0"/>
            <a:pathLst>
              <a:path w="557213" h="68581">
                <a:moveTo>
                  <a:pt x="0" y="68580"/>
                </a:moveTo>
                <a:lnTo>
                  <a:pt x="159399" y="36284"/>
                </a:lnTo>
                <a:lnTo>
                  <a:pt x="191991" y="30857"/>
                </a:lnTo>
                <a:lnTo>
                  <a:pt x="222291" y="26286"/>
                </a:lnTo>
                <a:lnTo>
                  <a:pt x="255827" y="22287"/>
                </a:lnTo>
                <a:lnTo>
                  <a:pt x="417311" y="6016"/>
                </a:lnTo>
                <a:lnTo>
                  <a:pt x="441084" y="4011"/>
                </a:lnTo>
                <a:lnTo>
                  <a:pt x="462649" y="2674"/>
                </a:lnTo>
                <a:lnTo>
                  <a:pt x="5572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64"/>
          <p:cNvSpPr/>
          <p:nvPr/>
        </p:nvSpPr>
        <p:spPr>
          <a:xfrm>
            <a:off x="4963725" y="3240405"/>
            <a:ext cx="250618" cy="522923"/>
          </a:xfrm>
          <a:custGeom>
            <a:avLst/>
            <a:gdLst/>
            <a:ahLst/>
            <a:cxnLst/>
            <a:rect l="0" t="0" r="0" b="0"/>
            <a:pathLst>
              <a:path w="250618" h="522923">
                <a:moveTo>
                  <a:pt x="36900" y="0"/>
                </a:moveTo>
                <a:lnTo>
                  <a:pt x="32349" y="13652"/>
                </a:lnTo>
                <a:lnTo>
                  <a:pt x="30114" y="25435"/>
                </a:lnTo>
                <a:lnTo>
                  <a:pt x="29518" y="31244"/>
                </a:lnTo>
                <a:lnTo>
                  <a:pt x="1738" y="202003"/>
                </a:lnTo>
                <a:lnTo>
                  <a:pt x="123" y="226108"/>
                </a:lnTo>
                <a:lnTo>
                  <a:pt x="0" y="250752"/>
                </a:lnTo>
                <a:lnTo>
                  <a:pt x="870" y="275752"/>
                </a:lnTo>
                <a:lnTo>
                  <a:pt x="2402" y="294325"/>
                </a:lnTo>
                <a:lnTo>
                  <a:pt x="4376" y="308611"/>
                </a:lnTo>
                <a:lnTo>
                  <a:pt x="6645" y="320041"/>
                </a:lnTo>
                <a:lnTo>
                  <a:pt x="10062" y="333375"/>
                </a:lnTo>
                <a:lnTo>
                  <a:pt x="14245" y="347980"/>
                </a:lnTo>
                <a:lnTo>
                  <a:pt x="18939" y="363432"/>
                </a:lnTo>
                <a:lnTo>
                  <a:pt x="23974" y="376590"/>
                </a:lnTo>
                <a:lnTo>
                  <a:pt x="29235" y="388220"/>
                </a:lnTo>
                <a:lnTo>
                  <a:pt x="34647" y="398831"/>
                </a:lnTo>
                <a:lnTo>
                  <a:pt x="40161" y="406857"/>
                </a:lnTo>
                <a:lnTo>
                  <a:pt x="45741" y="413160"/>
                </a:lnTo>
                <a:lnTo>
                  <a:pt x="51366" y="418315"/>
                </a:lnTo>
                <a:lnTo>
                  <a:pt x="57022" y="422704"/>
                </a:lnTo>
                <a:lnTo>
                  <a:pt x="62696" y="426583"/>
                </a:lnTo>
                <a:lnTo>
                  <a:pt x="68385" y="430121"/>
                </a:lnTo>
                <a:lnTo>
                  <a:pt x="73130" y="433432"/>
                </a:lnTo>
                <a:lnTo>
                  <a:pt x="80942" y="439651"/>
                </a:lnTo>
                <a:lnTo>
                  <a:pt x="85311" y="441691"/>
                </a:lnTo>
                <a:lnTo>
                  <a:pt x="90129" y="443050"/>
                </a:lnTo>
                <a:lnTo>
                  <a:pt x="95246" y="443956"/>
                </a:lnTo>
                <a:lnTo>
                  <a:pt x="100562" y="444561"/>
                </a:lnTo>
                <a:lnTo>
                  <a:pt x="106011" y="444964"/>
                </a:lnTo>
                <a:lnTo>
                  <a:pt x="111549" y="445232"/>
                </a:lnTo>
                <a:lnTo>
                  <a:pt x="122782" y="445531"/>
                </a:lnTo>
                <a:lnTo>
                  <a:pt x="128445" y="445611"/>
                </a:lnTo>
                <a:lnTo>
                  <a:pt x="134125" y="444711"/>
                </a:lnTo>
                <a:lnTo>
                  <a:pt x="139816" y="443159"/>
                </a:lnTo>
                <a:lnTo>
                  <a:pt x="145516" y="441171"/>
                </a:lnTo>
                <a:lnTo>
                  <a:pt x="151220" y="439847"/>
                </a:lnTo>
                <a:lnTo>
                  <a:pt x="156929" y="438963"/>
                </a:lnTo>
                <a:lnTo>
                  <a:pt x="162639" y="438375"/>
                </a:lnTo>
                <a:lnTo>
                  <a:pt x="170256" y="435124"/>
                </a:lnTo>
                <a:lnTo>
                  <a:pt x="179144" y="430101"/>
                </a:lnTo>
                <a:lnTo>
                  <a:pt x="216233" y="406056"/>
                </a:lnTo>
                <a:lnTo>
                  <a:pt x="223130" y="401196"/>
                </a:lnTo>
                <a:lnTo>
                  <a:pt x="228681" y="397004"/>
                </a:lnTo>
                <a:lnTo>
                  <a:pt x="233334" y="393257"/>
                </a:lnTo>
                <a:lnTo>
                  <a:pt x="241044" y="384013"/>
                </a:lnTo>
                <a:lnTo>
                  <a:pt x="246693" y="374507"/>
                </a:lnTo>
                <a:lnTo>
                  <a:pt x="249203" y="367107"/>
                </a:lnTo>
                <a:lnTo>
                  <a:pt x="250319" y="355564"/>
                </a:lnTo>
                <a:lnTo>
                  <a:pt x="250617" y="348485"/>
                </a:lnTo>
                <a:lnTo>
                  <a:pt x="248408" y="335539"/>
                </a:lnTo>
                <a:lnTo>
                  <a:pt x="244250" y="324389"/>
                </a:lnTo>
                <a:lnTo>
                  <a:pt x="239228" y="316257"/>
                </a:lnTo>
                <a:lnTo>
                  <a:pt x="236555" y="313708"/>
                </a:lnTo>
                <a:lnTo>
                  <a:pt x="233821" y="312009"/>
                </a:lnTo>
                <a:lnTo>
                  <a:pt x="231045" y="310876"/>
                </a:lnTo>
                <a:lnTo>
                  <a:pt x="227290" y="310120"/>
                </a:lnTo>
                <a:lnTo>
                  <a:pt x="222882" y="309617"/>
                </a:lnTo>
                <a:lnTo>
                  <a:pt x="218038" y="309281"/>
                </a:lnTo>
                <a:lnTo>
                  <a:pt x="210115" y="308908"/>
                </a:lnTo>
                <a:lnTo>
                  <a:pt x="206669" y="308808"/>
                </a:lnTo>
                <a:lnTo>
                  <a:pt x="202467" y="309695"/>
                </a:lnTo>
                <a:lnTo>
                  <a:pt x="197761" y="311238"/>
                </a:lnTo>
                <a:lnTo>
                  <a:pt x="192718" y="313219"/>
                </a:lnTo>
                <a:lnTo>
                  <a:pt x="179495" y="317961"/>
                </a:lnTo>
                <a:lnTo>
                  <a:pt x="171968" y="320559"/>
                </a:lnTo>
                <a:lnTo>
                  <a:pt x="165045" y="324196"/>
                </a:lnTo>
                <a:lnTo>
                  <a:pt x="158525" y="328525"/>
                </a:lnTo>
                <a:lnTo>
                  <a:pt x="152273" y="333317"/>
                </a:lnTo>
                <a:lnTo>
                  <a:pt x="146201" y="338416"/>
                </a:lnTo>
                <a:lnTo>
                  <a:pt x="140247" y="343721"/>
                </a:lnTo>
                <a:lnTo>
                  <a:pt x="134373" y="349162"/>
                </a:lnTo>
                <a:lnTo>
                  <a:pt x="128552" y="355647"/>
                </a:lnTo>
                <a:lnTo>
                  <a:pt x="122766" y="362828"/>
                </a:lnTo>
                <a:lnTo>
                  <a:pt x="117004" y="370473"/>
                </a:lnTo>
                <a:lnTo>
                  <a:pt x="95361" y="396747"/>
                </a:lnTo>
                <a:lnTo>
                  <a:pt x="81589" y="413088"/>
                </a:lnTo>
                <a:lnTo>
                  <a:pt x="70502" y="427792"/>
                </a:lnTo>
                <a:lnTo>
                  <a:pt x="61207" y="441404"/>
                </a:lnTo>
                <a:lnTo>
                  <a:pt x="53104" y="454290"/>
                </a:lnTo>
                <a:lnTo>
                  <a:pt x="47703" y="464785"/>
                </a:lnTo>
                <a:lnTo>
                  <a:pt x="44102" y="473686"/>
                </a:lnTo>
                <a:lnTo>
                  <a:pt x="40100" y="488657"/>
                </a:lnTo>
                <a:lnTo>
                  <a:pt x="38322" y="501661"/>
                </a:lnTo>
                <a:lnTo>
                  <a:pt x="38800" y="506843"/>
                </a:lnTo>
                <a:lnTo>
                  <a:pt x="40072" y="511250"/>
                </a:lnTo>
                <a:lnTo>
                  <a:pt x="45472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5"/>
          <p:cNvSpPr/>
          <p:nvPr/>
        </p:nvSpPr>
        <p:spPr>
          <a:xfrm>
            <a:off x="1460182" y="4211143"/>
            <a:ext cx="496583" cy="570681"/>
          </a:xfrm>
          <a:custGeom>
            <a:avLst/>
            <a:gdLst/>
            <a:ahLst/>
            <a:cxnLst/>
            <a:rect l="0" t="0" r="0" b="0"/>
            <a:pathLst>
              <a:path w="496583" h="570681">
                <a:moveTo>
                  <a:pt x="197168" y="75107"/>
                </a:moveTo>
                <a:lnTo>
                  <a:pt x="192617" y="75107"/>
                </a:lnTo>
                <a:lnTo>
                  <a:pt x="191276" y="74154"/>
                </a:lnTo>
                <a:lnTo>
                  <a:pt x="190382" y="72567"/>
                </a:lnTo>
                <a:lnTo>
                  <a:pt x="189787" y="70556"/>
                </a:lnTo>
                <a:lnTo>
                  <a:pt x="190342" y="69215"/>
                </a:lnTo>
                <a:lnTo>
                  <a:pt x="191664" y="68322"/>
                </a:lnTo>
                <a:lnTo>
                  <a:pt x="193499" y="67726"/>
                </a:lnTo>
                <a:lnTo>
                  <a:pt x="194722" y="66376"/>
                </a:lnTo>
                <a:lnTo>
                  <a:pt x="195537" y="64524"/>
                </a:lnTo>
                <a:lnTo>
                  <a:pt x="196080" y="62336"/>
                </a:lnTo>
                <a:lnTo>
                  <a:pt x="198348" y="59926"/>
                </a:lnTo>
                <a:lnTo>
                  <a:pt x="210641" y="51982"/>
                </a:lnTo>
                <a:lnTo>
                  <a:pt x="220935" y="46414"/>
                </a:lnTo>
                <a:lnTo>
                  <a:pt x="234401" y="40764"/>
                </a:lnTo>
                <a:lnTo>
                  <a:pt x="249911" y="35078"/>
                </a:lnTo>
                <a:lnTo>
                  <a:pt x="266329" y="29376"/>
                </a:lnTo>
                <a:lnTo>
                  <a:pt x="293311" y="21127"/>
                </a:lnTo>
                <a:lnTo>
                  <a:pt x="335827" y="8313"/>
                </a:lnTo>
                <a:lnTo>
                  <a:pt x="346757" y="4860"/>
                </a:lnTo>
                <a:lnTo>
                  <a:pt x="357854" y="2558"/>
                </a:lnTo>
                <a:lnTo>
                  <a:pt x="369062" y="1023"/>
                </a:lnTo>
                <a:lnTo>
                  <a:pt x="380344" y="0"/>
                </a:lnTo>
                <a:lnTo>
                  <a:pt x="389770" y="271"/>
                </a:lnTo>
                <a:lnTo>
                  <a:pt x="397959" y="1403"/>
                </a:lnTo>
                <a:lnTo>
                  <a:pt x="413091" y="4250"/>
                </a:lnTo>
                <a:lnTo>
                  <a:pt x="421126" y="5009"/>
                </a:lnTo>
                <a:lnTo>
                  <a:pt x="429341" y="5515"/>
                </a:lnTo>
                <a:lnTo>
                  <a:pt x="443548" y="8617"/>
                </a:lnTo>
                <a:lnTo>
                  <a:pt x="455260" y="13170"/>
                </a:lnTo>
                <a:lnTo>
                  <a:pt x="463640" y="18370"/>
                </a:lnTo>
                <a:lnTo>
                  <a:pt x="478264" y="31202"/>
                </a:lnTo>
                <a:lnTo>
                  <a:pt x="490111" y="42519"/>
                </a:lnTo>
                <a:lnTo>
                  <a:pt x="492476" y="45761"/>
                </a:lnTo>
                <a:lnTo>
                  <a:pt x="495103" y="51904"/>
                </a:lnTo>
                <a:lnTo>
                  <a:pt x="496582" y="65268"/>
                </a:lnTo>
                <a:lnTo>
                  <a:pt x="494885" y="70453"/>
                </a:lnTo>
                <a:lnTo>
                  <a:pt x="484347" y="86851"/>
                </a:lnTo>
                <a:lnTo>
                  <a:pt x="473816" y="103775"/>
                </a:lnTo>
                <a:lnTo>
                  <a:pt x="464267" y="115153"/>
                </a:lnTo>
                <a:lnTo>
                  <a:pt x="457149" y="120854"/>
                </a:lnTo>
                <a:lnTo>
                  <a:pt x="448593" y="126560"/>
                </a:lnTo>
                <a:lnTo>
                  <a:pt x="439080" y="132269"/>
                </a:lnTo>
                <a:lnTo>
                  <a:pt x="427022" y="140837"/>
                </a:lnTo>
                <a:lnTo>
                  <a:pt x="413269" y="151312"/>
                </a:lnTo>
                <a:lnTo>
                  <a:pt x="398385" y="163058"/>
                </a:lnTo>
                <a:lnTo>
                  <a:pt x="384653" y="171841"/>
                </a:lnTo>
                <a:lnTo>
                  <a:pt x="371688" y="178648"/>
                </a:lnTo>
                <a:lnTo>
                  <a:pt x="359234" y="184140"/>
                </a:lnTo>
                <a:lnTo>
                  <a:pt x="346169" y="190658"/>
                </a:lnTo>
                <a:lnTo>
                  <a:pt x="332697" y="197861"/>
                </a:lnTo>
                <a:lnTo>
                  <a:pt x="307885" y="211579"/>
                </a:lnTo>
                <a:lnTo>
                  <a:pt x="290508" y="220851"/>
                </a:lnTo>
                <a:lnTo>
                  <a:pt x="276435" y="225607"/>
                </a:lnTo>
                <a:lnTo>
                  <a:pt x="263830" y="227720"/>
                </a:lnTo>
                <a:lnTo>
                  <a:pt x="251878" y="228660"/>
                </a:lnTo>
                <a:lnTo>
                  <a:pt x="246976" y="227958"/>
                </a:lnTo>
                <a:lnTo>
                  <a:pt x="232265" y="222527"/>
                </a:lnTo>
                <a:lnTo>
                  <a:pt x="229138" y="221965"/>
                </a:lnTo>
                <a:lnTo>
                  <a:pt x="228007" y="220637"/>
                </a:lnTo>
                <a:lnTo>
                  <a:pt x="228204" y="218800"/>
                </a:lnTo>
                <a:lnTo>
                  <a:pt x="229289" y="216622"/>
                </a:lnTo>
                <a:lnTo>
                  <a:pt x="230964" y="215170"/>
                </a:lnTo>
                <a:lnTo>
                  <a:pt x="233034" y="214203"/>
                </a:lnTo>
                <a:lnTo>
                  <a:pt x="237873" y="213127"/>
                </a:lnTo>
                <a:lnTo>
                  <a:pt x="251281" y="212436"/>
                </a:lnTo>
                <a:lnTo>
                  <a:pt x="263128" y="211390"/>
                </a:lnTo>
                <a:lnTo>
                  <a:pt x="271621" y="209777"/>
                </a:lnTo>
                <a:lnTo>
                  <a:pt x="281093" y="207750"/>
                </a:lnTo>
                <a:lnTo>
                  <a:pt x="290265" y="206398"/>
                </a:lnTo>
                <a:lnTo>
                  <a:pt x="299238" y="205497"/>
                </a:lnTo>
                <a:lnTo>
                  <a:pt x="308077" y="204895"/>
                </a:lnTo>
                <a:lnTo>
                  <a:pt x="316827" y="205447"/>
                </a:lnTo>
                <a:lnTo>
                  <a:pt x="325518" y="206768"/>
                </a:lnTo>
                <a:lnTo>
                  <a:pt x="334169" y="208601"/>
                </a:lnTo>
                <a:lnTo>
                  <a:pt x="342795" y="210775"/>
                </a:lnTo>
                <a:lnTo>
                  <a:pt x="351402" y="213178"/>
                </a:lnTo>
                <a:lnTo>
                  <a:pt x="368586" y="218387"/>
                </a:lnTo>
                <a:lnTo>
                  <a:pt x="385749" y="223877"/>
                </a:lnTo>
                <a:lnTo>
                  <a:pt x="394326" y="227627"/>
                </a:lnTo>
                <a:lnTo>
                  <a:pt x="402901" y="232032"/>
                </a:lnTo>
                <a:lnTo>
                  <a:pt x="419097" y="241054"/>
                </a:lnTo>
                <a:lnTo>
                  <a:pt x="432645" y="248238"/>
                </a:lnTo>
                <a:lnTo>
                  <a:pt x="445017" y="259686"/>
                </a:lnTo>
                <a:lnTo>
                  <a:pt x="456865" y="273347"/>
                </a:lnTo>
                <a:lnTo>
                  <a:pt x="468481" y="285768"/>
                </a:lnTo>
                <a:lnTo>
                  <a:pt x="472341" y="291748"/>
                </a:lnTo>
                <a:lnTo>
                  <a:pt x="476629" y="303472"/>
                </a:lnTo>
                <a:lnTo>
                  <a:pt x="483594" y="325333"/>
                </a:lnTo>
                <a:lnTo>
                  <a:pt x="486393" y="341576"/>
                </a:lnTo>
                <a:lnTo>
                  <a:pt x="486685" y="358320"/>
                </a:lnTo>
                <a:lnTo>
                  <a:pt x="483639" y="375287"/>
                </a:lnTo>
                <a:lnTo>
                  <a:pt x="479111" y="389812"/>
                </a:lnTo>
                <a:lnTo>
                  <a:pt x="473923" y="403571"/>
                </a:lnTo>
                <a:lnTo>
                  <a:pt x="468443" y="419211"/>
                </a:lnTo>
                <a:lnTo>
                  <a:pt x="462832" y="433147"/>
                </a:lnTo>
                <a:lnTo>
                  <a:pt x="460002" y="439530"/>
                </a:lnTo>
                <a:lnTo>
                  <a:pt x="449238" y="451703"/>
                </a:lnTo>
                <a:lnTo>
                  <a:pt x="434929" y="464415"/>
                </a:lnTo>
                <a:lnTo>
                  <a:pt x="419044" y="479590"/>
                </a:lnTo>
                <a:lnTo>
                  <a:pt x="409855" y="485732"/>
                </a:lnTo>
                <a:lnTo>
                  <a:pt x="399919" y="490780"/>
                </a:lnTo>
                <a:lnTo>
                  <a:pt x="389485" y="495097"/>
                </a:lnTo>
                <a:lnTo>
                  <a:pt x="379672" y="499880"/>
                </a:lnTo>
                <a:lnTo>
                  <a:pt x="370272" y="504974"/>
                </a:lnTo>
                <a:lnTo>
                  <a:pt x="361148" y="510275"/>
                </a:lnTo>
                <a:lnTo>
                  <a:pt x="340850" y="521245"/>
                </a:lnTo>
                <a:lnTo>
                  <a:pt x="296775" y="543809"/>
                </a:lnTo>
                <a:lnTo>
                  <a:pt x="285480" y="547595"/>
                </a:lnTo>
                <a:lnTo>
                  <a:pt x="274140" y="550119"/>
                </a:lnTo>
                <a:lnTo>
                  <a:pt x="262770" y="551802"/>
                </a:lnTo>
                <a:lnTo>
                  <a:pt x="237437" y="556211"/>
                </a:lnTo>
                <a:lnTo>
                  <a:pt x="224014" y="558720"/>
                </a:lnTo>
                <a:lnTo>
                  <a:pt x="212207" y="561346"/>
                </a:lnTo>
                <a:lnTo>
                  <a:pt x="201479" y="564049"/>
                </a:lnTo>
                <a:lnTo>
                  <a:pt x="191469" y="566803"/>
                </a:lnTo>
                <a:lnTo>
                  <a:pt x="181939" y="568639"/>
                </a:lnTo>
                <a:lnTo>
                  <a:pt x="172727" y="569864"/>
                </a:lnTo>
                <a:lnTo>
                  <a:pt x="163729" y="570680"/>
                </a:lnTo>
                <a:lnTo>
                  <a:pt x="153920" y="570271"/>
                </a:lnTo>
                <a:lnTo>
                  <a:pt x="143571" y="569046"/>
                </a:lnTo>
                <a:lnTo>
                  <a:pt x="132861" y="567277"/>
                </a:lnTo>
                <a:lnTo>
                  <a:pt x="122864" y="566098"/>
                </a:lnTo>
                <a:lnTo>
                  <a:pt x="113342" y="565312"/>
                </a:lnTo>
                <a:lnTo>
                  <a:pt x="104136" y="564787"/>
                </a:lnTo>
                <a:lnTo>
                  <a:pt x="95142" y="563485"/>
                </a:lnTo>
                <a:lnTo>
                  <a:pt x="86288" y="561665"/>
                </a:lnTo>
                <a:lnTo>
                  <a:pt x="77528" y="559499"/>
                </a:lnTo>
                <a:lnTo>
                  <a:pt x="62714" y="557092"/>
                </a:lnTo>
                <a:lnTo>
                  <a:pt x="49780" y="555070"/>
                </a:lnTo>
                <a:lnTo>
                  <a:pt x="37682" y="550996"/>
                </a:lnTo>
                <a:lnTo>
                  <a:pt x="25955" y="546011"/>
                </a:lnTo>
                <a:lnTo>
                  <a:pt x="12006" y="539599"/>
                </a:lnTo>
                <a:lnTo>
                  <a:pt x="7558" y="538723"/>
                </a:lnTo>
                <a:lnTo>
                  <a:pt x="0" y="538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6"/>
          <p:cNvSpPr/>
          <p:nvPr/>
        </p:nvSpPr>
        <p:spPr>
          <a:xfrm>
            <a:off x="1340167" y="4714875"/>
            <a:ext cx="908686" cy="128588"/>
          </a:xfrm>
          <a:custGeom>
            <a:avLst/>
            <a:gdLst/>
            <a:ahLst/>
            <a:cxnLst/>
            <a:rect l="0" t="0" r="0" b="0"/>
            <a:pathLst>
              <a:path w="908686" h="128588">
                <a:moveTo>
                  <a:pt x="0" y="128587"/>
                </a:moveTo>
                <a:lnTo>
                  <a:pt x="45692" y="128587"/>
                </a:lnTo>
                <a:lnTo>
                  <a:pt x="57131" y="126682"/>
                </a:lnTo>
                <a:lnTo>
                  <a:pt x="71425" y="123507"/>
                </a:lnTo>
                <a:lnTo>
                  <a:pt x="87622" y="119486"/>
                </a:lnTo>
                <a:lnTo>
                  <a:pt x="109849" y="112995"/>
                </a:lnTo>
                <a:lnTo>
                  <a:pt x="165027" y="95622"/>
                </a:lnTo>
                <a:lnTo>
                  <a:pt x="196695" y="86608"/>
                </a:lnTo>
                <a:lnTo>
                  <a:pt x="264903" y="68972"/>
                </a:lnTo>
                <a:lnTo>
                  <a:pt x="297569" y="62174"/>
                </a:lnTo>
                <a:lnTo>
                  <a:pt x="328872" y="56689"/>
                </a:lnTo>
                <a:lnTo>
                  <a:pt x="359266" y="52080"/>
                </a:lnTo>
                <a:lnTo>
                  <a:pt x="418436" y="44419"/>
                </a:lnTo>
                <a:lnTo>
                  <a:pt x="657153" y="17949"/>
                </a:lnTo>
                <a:lnTo>
                  <a:pt x="718153" y="12740"/>
                </a:lnTo>
                <a:lnTo>
                  <a:pt x="738801" y="10398"/>
                </a:lnTo>
                <a:lnTo>
                  <a:pt x="755424" y="7885"/>
                </a:lnTo>
                <a:lnTo>
                  <a:pt x="769363" y="5257"/>
                </a:lnTo>
                <a:lnTo>
                  <a:pt x="792472" y="2336"/>
                </a:lnTo>
                <a:lnTo>
                  <a:pt x="817030" y="1038"/>
                </a:lnTo>
                <a:lnTo>
                  <a:pt x="9086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7"/>
          <p:cNvSpPr/>
          <p:nvPr/>
        </p:nvSpPr>
        <p:spPr>
          <a:xfrm>
            <a:off x="1578597" y="4834890"/>
            <a:ext cx="348209" cy="402894"/>
          </a:xfrm>
          <a:custGeom>
            <a:avLst/>
            <a:gdLst/>
            <a:ahLst/>
            <a:cxnLst/>
            <a:rect l="0" t="0" r="0" b="0"/>
            <a:pathLst>
              <a:path w="348209" h="402894">
                <a:moveTo>
                  <a:pt x="344500" y="0"/>
                </a:moveTo>
                <a:lnTo>
                  <a:pt x="326296" y="4551"/>
                </a:lnTo>
                <a:lnTo>
                  <a:pt x="319029" y="6843"/>
                </a:lnTo>
                <a:lnTo>
                  <a:pt x="312280" y="9325"/>
                </a:lnTo>
                <a:lnTo>
                  <a:pt x="305875" y="11931"/>
                </a:lnTo>
                <a:lnTo>
                  <a:pt x="296218" y="14828"/>
                </a:lnTo>
                <a:lnTo>
                  <a:pt x="287799" y="17067"/>
                </a:lnTo>
                <a:lnTo>
                  <a:pt x="277707" y="21238"/>
                </a:lnTo>
                <a:lnTo>
                  <a:pt x="264729" y="24636"/>
                </a:lnTo>
                <a:lnTo>
                  <a:pt x="224909" y="33492"/>
                </a:lnTo>
                <a:lnTo>
                  <a:pt x="205717" y="36615"/>
                </a:lnTo>
                <a:lnTo>
                  <a:pt x="188161" y="38697"/>
                </a:lnTo>
                <a:lnTo>
                  <a:pt x="171694" y="40085"/>
                </a:lnTo>
                <a:lnTo>
                  <a:pt x="157858" y="41011"/>
                </a:lnTo>
                <a:lnTo>
                  <a:pt x="134866" y="42040"/>
                </a:lnTo>
                <a:lnTo>
                  <a:pt x="101305" y="42618"/>
                </a:lnTo>
                <a:lnTo>
                  <a:pt x="0" y="42862"/>
                </a:lnTo>
                <a:lnTo>
                  <a:pt x="533" y="42861"/>
                </a:lnTo>
                <a:lnTo>
                  <a:pt x="889" y="43814"/>
                </a:lnTo>
                <a:lnTo>
                  <a:pt x="1389" y="52564"/>
                </a:lnTo>
                <a:lnTo>
                  <a:pt x="1600" y="205424"/>
                </a:lnTo>
                <a:lnTo>
                  <a:pt x="2552" y="208387"/>
                </a:lnTo>
                <a:lnTo>
                  <a:pt x="4140" y="210362"/>
                </a:lnTo>
                <a:lnTo>
                  <a:pt x="6151" y="211679"/>
                </a:lnTo>
                <a:lnTo>
                  <a:pt x="10925" y="213142"/>
                </a:lnTo>
                <a:lnTo>
                  <a:pt x="13531" y="213532"/>
                </a:lnTo>
                <a:lnTo>
                  <a:pt x="16222" y="212840"/>
                </a:lnTo>
                <a:lnTo>
                  <a:pt x="24559" y="208267"/>
                </a:lnTo>
                <a:lnTo>
                  <a:pt x="30219" y="206863"/>
                </a:lnTo>
                <a:lnTo>
                  <a:pt x="37824" y="202678"/>
                </a:lnTo>
                <a:lnTo>
                  <a:pt x="48610" y="196079"/>
                </a:lnTo>
                <a:lnTo>
                  <a:pt x="61515" y="187869"/>
                </a:lnTo>
                <a:lnTo>
                  <a:pt x="74881" y="180491"/>
                </a:lnTo>
                <a:lnTo>
                  <a:pt x="88554" y="173667"/>
                </a:lnTo>
                <a:lnTo>
                  <a:pt x="102432" y="167213"/>
                </a:lnTo>
                <a:lnTo>
                  <a:pt x="116446" y="161958"/>
                </a:lnTo>
                <a:lnTo>
                  <a:pt x="130552" y="157502"/>
                </a:lnTo>
                <a:lnTo>
                  <a:pt x="157019" y="150011"/>
                </a:lnTo>
                <a:lnTo>
                  <a:pt x="178308" y="143506"/>
                </a:lnTo>
                <a:lnTo>
                  <a:pt x="187985" y="141391"/>
                </a:lnTo>
                <a:lnTo>
                  <a:pt x="197294" y="139980"/>
                </a:lnTo>
                <a:lnTo>
                  <a:pt x="206358" y="139040"/>
                </a:lnTo>
                <a:lnTo>
                  <a:pt x="215258" y="139366"/>
                </a:lnTo>
                <a:lnTo>
                  <a:pt x="224048" y="140535"/>
                </a:lnTo>
                <a:lnTo>
                  <a:pt x="232767" y="142267"/>
                </a:lnTo>
                <a:lnTo>
                  <a:pt x="241436" y="144375"/>
                </a:lnTo>
                <a:lnTo>
                  <a:pt x="250073" y="146733"/>
                </a:lnTo>
                <a:lnTo>
                  <a:pt x="258689" y="149256"/>
                </a:lnTo>
                <a:lnTo>
                  <a:pt x="266338" y="151892"/>
                </a:lnTo>
                <a:lnTo>
                  <a:pt x="273342" y="154601"/>
                </a:lnTo>
                <a:lnTo>
                  <a:pt x="279916" y="157360"/>
                </a:lnTo>
                <a:lnTo>
                  <a:pt x="286204" y="160151"/>
                </a:lnTo>
                <a:lnTo>
                  <a:pt x="298271" y="165793"/>
                </a:lnTo>
                <a:lnTo>
                  <a:pt x="304155" y="169584"/>
                </a:lnTo>
                <a:lnTo>
                  <a:pt x="309984" y="174015"/>
                </a:lnTo>
                <a:lnTo>
                  <a:pt x="315774" y="178875"/>
                </a:lnTo>
                <a:lnTo>
                  <a:pt x="320587" y="184972"/>
                </a:lnTo>
                <a:lnTo>
                  <a:pt x="324748" y="191895"/>
                </a:lnTo>
                <a:lnTo>
                  <a:pt x="338270" y="218986"/>
                </a:lnTo>
                <a:lnTo>
                  <a:pt x="341299" y="226000"/>
                </a:lnTo>
                <a:lnTo>
                  <a:pt x="344271" y="233534"/>
                </a:lnTo>
                <a:lnTo>
                  <a:pt x="347205" y="241414"/>
                </a:lnTo>
                <a:lnTo>
                  <a:pt x="348208" y="252383"/>
                </a:lnTo>
                <a:lnTo>
                  <a:pt x="347925" y="265410"/>
                </a:lnTo>
                <a:lnTo>
                  <a:pt x="346783" y="279810"/>
                </a:lnTo>
                <a:lnTo>
                  <a:pt x="344117" y="294172"/>
                </a:lnTo>
                <a:lnTo>
                  <a:pt x="340435" y="308510"/>
                </a:lnTo>
                <a:lnTo>
                  <a:pt x="336075" y="322830"/>
                </a:lnTo>
                <a:lnTo>
                  <a:pt x="332216" y="334283"/>
                </a:lnTo>
                <a:lnTo>
                  <a:pt x="328691" y="343822"/>
                </a:lnTo>
                <a:lnTo>
                  <a:pt x="325388" y="352087"/>
                </a:lnTo>
                <a:lnTo>
                  <a:pt x="321281" y="359502"/>
                </a:lnTo>
                <a:lnTo>
                  <a:pt x="316638" y="366351"/>
                </a:lnTo>
                <a:lnTo>
                  <a:pt x="306399" y="378087"/>
                </a:lnTo>
                <a:lnTo>
                  <a:pt x="301002" y="382551"/>
                </a:lnTo>
                <a:lnTo>
                  <a:pt x="295499" y="386479"/>
                </a:lnTo>
                <a:lnTo>
                  <a:pt x="288973" y="390050"/>
                </a:lnTo>
                <a:lnTo>
                  <a:pt x="281764" y="393383"/>
                </a:lnTo>
                <a:lnTo>
                  <a:pt x="274101" y="396558"/>
                </a:lnTo>
                <a:lnTo>
                  <a:pt x="267087" y="398674"/>
                </a:lnTo>
                <a:lnTo>
                  <a:pt x="260507" y="400085"/>
                </a:lnTo>
                <a:lnTo>
                  <a:pt x="254214" y="401026"/>
                </a:lnTo>
                <a:lnTo>
                  <a:pt x="247162" y="401653"/>
                </a:lnTo>
                <a:lnTo>
                  <a:pt x="239603" y="402071"/>
                </a:lnTo>
                <a:lnTo>
                  <a:pt x="224537" y="402536"/>
                </a:lnTo>
                <a:lnTo>
                  <a:pt x="196802" y="402834"/>
                </a:lnTo>
                <a:lnTo>
                  <a:pt x="154988" y="402893"/>
                </a:lnTo>
                <a:lnTo>
                  <a:pt x="142911" y="401945"/>
                </a:lnTo>
                <a:lnTo>
                  <a:pt x="131050" y="400360"/>
                </a:lnTo>
                <a:lnTo>
                  <a:pt x="119332" y="398352"/>
                </a:lnTo>
                <a:lnTo>
                  <a:pt x="107711" y="397013"/>
                </a:lnTo>
                <a:lnTo>
                  <a:pt x="96153" y="396120"/>
                </a:lnTo>
                <a:lnTo>
                  <a:pt x="61607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8"/>
          <p:cNvSpPr/>
          <p:nvPr/>
        </p:nvSpPr>
        <p:spPr>
          <a:xfrm>
            <a:off x="2501345" y="4573442"/>
            <a:ext cx="52381" cy="88454"/>
          </a:xfrm>
          <a:custGeom>
            <a:avLst/>
            <a:gdLst/>
            <a:ahLst/>
            <a:cxnLst/>
            <a:rect l="0" t="0" r="0" b="0"/>
            <a:pathLst>
              <a:path w="52381" h="88454">
                <a:moveTo>
                  <a:pt x="30399" y="72853"/>
                </a:moveTo>
                <a:lnTo>
                  <a:pt x="23019" y="72853"/>
                </a:lnTo>
                <a:lnTo>
                  <a:pt x="22621" y="73805"/>
                </a:lnTo>
                <a:lnTo>
                  <a:pt x="22356" y="75393"/>
                </a:lnTo>
                <a:lnTo>
                  <a:pt x="22180" y="77403"/>
                </a:lnTo>
                <a:lnTo>
                  <a:pt x="21110" y="79696"/>
                </a:lnTo>
                <a:lnTo>
                  <a:pt x="19444" y="82178"/>
                </a:lnTo>
                <a:lnTo>
                  <a:pt x="14477" y="88453"/>
                </a:lnTo>
                <a:lnTo>
                  <a:pt x="13117" y="88015"/>
                </a:lnTo>
                <a:lnTo>
                  <a:pt x="11258" y="86771"/>
                </a:lnTo>
                <a:lnTo>
                  <a:pt x="9066" y="84989"/>
                </a:lnTo>
                <a:lnTo>
                  <a:pt x="7605" y="82849"/>
                </a:lnTo>
                <a:lnTo>
                  <a:pt x="6630" y="80469"/>
                </a:lnTo>
                <a:lnTo>
                  <a:pt x="5981" y="77931"/>
                </a:lnTo>
                <a:lnTo>
                  <a:pt x="4595" y="74333"/>
                </a:lnTo>
                <a:lnTo>
                  <a:pt x="2719" y="70029"/>
                </a:lnTo>
                <a:lnTo>
                  <a:pt x="516" y="65255"/>
                </a:lnTo>
                <a:lnTo>
                  <a:pt x="0" y="60168"/>
                </a:lnTo>
                <a:lnTo>
                  <a:pt x="608" y="54871"/>
                </a:lnTo>
                <a:lnTo>
                  <a:pt x="1966" y="49435"/>
                </a:lnTo>
                <a:lnTo>
                  <a:pt x="3824" y="43906"/>
                </a:lnTo>
                <a:lnTo>
                  <a:pt x="6015" y="38315"/>
                </a:lnTo>
                <a:lnTo>
                  <a:pt x="8428" y="32683"/>
                </a:lnTo>
                <a:lnTo>
                  <a:pt x="10037" y="27022"/>
                </a:lnTo>
                <a:lnTo>
                  <a:pt x="11109" y="21344"/>
                </a:lnTo>
                <a:lnTo>
                  <a:pt x="11825" y="15654"/>
                </a:lnTo>
                <a:lnTo>
                  <a:pt x="14206" y="11860"/>
                </a:lnTo>
                <a:lnTo>
                  <a:pt x="17699" y="9331"/>
                </a:lnTo>
                <a:lnTo>
                  <a:pt x="21932" y="7645"/>
                </a:lnTo>
                <a:lnTo>
                  <a:pt x="25707" y="5568"/>
                </a:lnTo>
                <a:lnTo>
                  <a:pt x="29176" y="3231"/>
                </a:lnTo>
                <a:lnTo>
                  <a:pt x="32442" y="721"/>
                </a:lnTo>
                <a:lnTo>
                  <a:pt x="35571" y="0"/>
                </a:lnTo>
                <a:lnTo>
                  <a:pt x="38610" y="471"/>
                </a:lnTo>
                <a:lnTo>
                  <a:pt x="45780" y="3522"/>
                </a:lnTo>
                <a:lnTo>
                  <a:pt x="46368" y="4725"/>
                </a:lnTo>
                <a:lnTo>
                  <a:pt x="46760" y="6479"/>
                </a:lnTo>
                <a:lnTo>
                  <a:pt x="47021" y="8601"/>
                </a:lnTo>
                <a:lnTo>
                  <a:pt x="48148" y="10968"/>
                </a:lnTo>
                <a:lnTo>
                  <a:pt x="49852" y="13499"/>
                </a:lnTo>
                <a:lnTo>
                  <a:pt x="51940" y="16139"/>
                </a:lnTo>
                <a:lnTo>
                  <a:pt x="52380" y="18851"/>
                </a:lnTo>
                <a:lnTo>
                  <a:pt x="51721" y="21611"/>
                </a:lnTo>
                <a:lnTo>
                  <a:pt x="50329" y="24405"/>
                </a:lnTo>
                <a:lnTo>
                  <a:pt x="48448" y="29123"/>
                </a:lnTo>
                <a:lnTo>
                  <a:pt x="43819" y="41988"/>
                </a:lnTo>
                <a:lnTo>
                  <a:pt x="41251" y="47513"/>
                </a:lnTo>
                <a:lnTo>
                  <a:pt x="38586" y="52150"/>
                </a:lnTo>
                <a:lnTo>
                  <a:pt x="35857" y="56193"/>
                </a:lnTo>
                <a:lnTo>
                  <a:pt x="33085" y="57936"/>
                </a:lnTo>
                <a:lnTo>
                  <a:pt x="30285" y="58146"/>
                </a:lnTo>
                <a:lnTo>
                  <a:pt x="23498" y="56190"/>
                </a:lnTo>
                <a:lnTo>
                  <a:pt x="21988" y="55077"/>
                </a:lnTo>
                <a:lnTo>
                  <a:pt x="20030" y="53382"/>
                </a:lnTo>
                <a:lnTo>
                  <a:pt x="13255" y="4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9"/>
          <p:cNvSpPr/>
          <p:nvPr/>
        </p:nvSpPr>
        <p:spPr>
          <a:xfrm>
            <a:off x="2978562" y="4089082"/>
            <a:ext cx="349910" cy="488130"/>
          </a:xfrm>
          <a:custGeom>
            <a:avLst/>
            <a:gdLst/>
            <a:ahLst/>
            <a:cxnLst/>
            <a:rect l="0" t="0" r="0" b="0"/>
            <a:pathLst>
              <a:path w="349910" h="488130">
                <a:moveTo>
                  <a:pt x="178975" y="34290"/>
                </a:moveTo>
                <a:lnTo>
                  <a:pt x="169873" y="25188"/>
                </a:lnTo>
                <a:lnTo>
                  <a:pt x="160325" y="18180"/>
                </a:lnTo>
                <a:lnTo>
                  <a:pt x="150684" y="12843"/>
                </a:lnTo>
                <a:lnTo>
                  <a:pt x="143224" y="10471"/>
                </a:lnTo>
                <a:lnTo>
                  <a:pt x="134193" y="9416"/>
                </a:lnTo>
                <a:lnTo>
                  <a:pt x="129118" y="9135"/>
                </a:lnTo>
                <a:lnTo>
                  <a:pt x="123830" y="10853"/>
                </a:lnTo>
                <a:lnTo>
                  <a:pt x="118399" y="13903"/>
                </a:lnTo>
                <a:lnTo>
                  <a:pt x="108237" y="21419"/>
                </a:lnTo>
                <a:lnTo>
                  <a:pt x="72658" y="50611"/>
                </a:lnTo>
                <a:lnTo>
                  <a:pt x="60472" y="61363"/>
                </a:lnTo>
                <a:lnTo>
                  <a:pt x="34232" y="86010"/>
                </a:lnTo>
                <a:lnTo>
                  <a:pt x="24377" y="97345"/>
                </a:lnTo>
                <a:lnTo>
                  <a:pt x="16855" y="107759"/>
                </a:lnTo>
                <a:lnTo>
                  <a:pt x="10887" y="117559"/>
                </a:lnTo>
                <a:lnTo>
                  <a:pt x="4257" y="130989"/>
                </a:lnTo>
                <a:lnTo>
                  <a:pt x="2489" y="135903"/>
                </a:lnTo>
                <a:lnTo>
                  <a:pt x="524" y="148984"/>
                </a:lnTo>
                <a:lnTo>
                  <a:pt x="0" y="156473"/>
                </a:lnTo>
                <a:lnTo>
                  <a:pt x="604" y="162418"/>
                </a:lnTo>
                <a:lnTo>
                  <a:pt x="3814" y="171563"/>
                </a:lnTo>
                <a:lnTo>
                  <a:pt x="10976" y="182067"/>
                </a:lnTo>
                <a:lnTo>
                  <a:pt x="13636" y="184243"/>
                </a:lnTo>
                <a:lnTo>
                  <a:pt x="16361" y="185694"/>
                </a:lnTo>
                <a:lnTo>
                  <a:pt x="24787" y="188258"/>
                </a:lnTo>
                <a:lnTo>
                  <a:pt x="41232" y="192573"/>
                </a:lnTo>
                <a:lnTo>
                  <a:pt x="49046" y="194105"/>
                </a:lnTo>
                <a:lnTo>
                  <a:pt x="56161" y="195125"/>
                </a:lnTo>
                <a:lnTo>
                  <a:pt x="62809" y="195806"/>
                </a:lnTo>
                <a:lnTo>
                  <a:pt x="72003" y="195308"/>
                </a:lnTo>
                <a:lnTo>
                  <a:pt x="82896" y="194022"/>
                </a:lnTo>
                <a:lnTo>
                  <a:pt x="94919" y="192214"/>
                </a:lnTo>
                <a:lnTo>
                  <a:pt x="104841" y="190055"/>
                </a:lnTo>
                <a:lnTo>
                  <a:pt x="113360" y="187663"/>
                </a:lnTo>
                <a:lnTo>
                  <a:pt x="120944" y="185117"/>
                </a:lnTo>
                <a:lnTo>
                  <a:pt x="128858" y="183419"/>
                </a:lnTo>
                <a:lnTo>
                  <a:pt x="136991" y="182287"/>
                </a:lnTo>
                <a:lnTo>
                  <a:pt x="145271" y="181532"/>
                </a:lnTo>
                <a:lnTo>
                  <a:pt x="153648" y="181981"/>
                </a:lnTo>
                <a:lnTo>
                  <a:pt x="162090" y="183233"/>
                </a:lnTo>
                <a:lnTo>
                  <a:pt x="170576" y="185021"/>
                </a:lnTo>
                <a:lnTo>
                  <a:pt x="179091" y="186212"/>
                </a:lnTo>
                <a:lnTo>
                  <a:pt x="187625" y="187006"/>
                </a:lnTo>
                <a:lnTo>
                  <a:pt x="196171" y="187536"/>
                </a:lnTo>
                <a:lnTo>
                  <a:pt x="204727" y="188842"/>
                </a:lnTo>
                <a:lnTo>
                  <a:pt x="213288" y="190664"/>
                </a:lnTo>
                <a:lnTo>
                  <a:pt x="221853" y="192832"/>
                </a:lnTo>
                <a:lnTo>
                  <a:pt x="230420" y="195230"/>
                </a:lnTo>
                <a:lnTo>
                  <a:pt x="247560" y="200434"/>
                </a:lnTo>
                <a:lnTo>
                  <a:pt x="256131" y="204108"/>
                </a:lnTo>
                <a:lnTo>
                  <a:pt x="264702" y="208462"/>
                </a:lnTo>
                <a:lnTo>
                  <a:pt x="280894" y="217428"/>
                </a:lnTo>
                <a:lnTo>
                  <a:pt x="294440" y="224587"/>
                </a:lnTo>
                <a:lnTo>
                  <a:pt x="300719" y="229735"/>
                </a:lnTo>
                <a:lnTo>
                  <a:pt x="306810" y="236024"/>
                </a:lnTo>
                <a:lnTo>
                  <a:pt x="317705" y="249680"/>
                </a:lnTo>
                <a:lnTo>
                  <a:pt x="325723" y="262099"/>
                </a:lnTo>
                <a:lnTo>
                  <a:pt x="332461" y="276508"/>
                </a:lnTo>
                <a:lnTo>
                  <a:pt x="335592" y="284351"/>
                </a:lnTo>
                <a:lnTo>
                  <a:pt x="338631" y="294343"/>
                </a:lnTo>
                <a:lnTo>
                  <a:pt x="341610" y="305766"/>
                </a:lnTo>
                <a:lnTo>
                  <a:pt x="344548" y="318144"/>
                </a:lnTo>
                <a:lnTo>
                  <a:pt x="346507" y="328301"/>
                </a:lnTo>
                <a:lnTo>
                  <a:pt x="347813" y="336978"/>
                </a:lnTo>
                <a:lnTo>
                  <a:pt x="348684" y="344667"/>
                </a:lnTo>
                <a:lnTo>
                  <a:pt x="349264" y="352650"/>
                </a:lnTo>
                <a:lnTo>
                  <a:pt x="349651" y="360830"/>
                </a:lnTo>
                <a:lnTo>
                  <a:pt x="349909" y="369141"/>
                </a:lnTo>
                <a:lnTo>
                  <a:pt x="349129" y="377539"/>
                </a:lnTo>
                <a:lnTo>
                  <a:pt x="347656" y="385996"/>
                </a:lnTo>
                <a:lnTo>
                  <a:pt x="345721" y="394490"/>
                </a:lnTo>
                <a:lnTo>
                  <a:pt x="341032" y="409009"/>
                </a:lnTo>
                <a:lnTo>
                  <a:pt x="338448" y="415548"/>
                </a:lnTo>
                <a:lnTo>
                  <a:pt x="330497" y="427893"/>
                </a:lnTo>
                <a:lnTo>
                  <a:pt x="325710" y="433852"/>
                </a:lnTo>
                <a:lnTo>
                  <a:pt x="318708" y="441634"/>
                </a:lnTo>
                <a:lnTo>
                  <a:pt x="300768" y="460443"/>
                </a:lnTo>
                <a:lnTo>
                  <a:pt x="292556" y="466982"/>
                </a:lnTo>
                <a:lnTo>
                  <a:pt x="285175" y="471341"/>
                </a:lnTo>
                <a:lnTo>
                  <a:pt x="278350" y="474247"/>
                </a:lnTo>
                <a:lnTo>
                  <a:pt x="265687" y="480017"/>
                </a:lnTo>
                <a:lnTo>
                  <a:pt x="259643" y="482889"/>
                </a:lnTo>
                <a:lnTo>
                  <a:pt x="253709" y="484804"/>
                </a:lnTo>
                <a:lnTo>
                  <a:pt x="247847" y="486080"/>
                </a:lnTo>
                <a:lnTo>
                  <a:pt x="242035" y="486930"/>
                </a:lnTo>
                <a:lnTo>
                  <a:pt x="236255" y="487498"/>
                </a:lnTo>
                <a:lnTo>
                  <a:pt x="230497" y="487876"/>
                </a:lnTo>
                <a:lnTo>
                  <a:pt x="224753" y="488129"/>
                </a:lnTo>
                <a:lnTo>
                  <a:pt x="219018" y="487344"/>
                </a:lnTo>
                <a:lnTo>
                  <a:pt x="213291" y="485868"/>
                </a:lnTo>
                <a:lnTo>
                  <a:pt x="207567" y="483933"/>
                </a:lnTo>
                <a:lnTo>
                  <a:pt x="199941" y="480737"/>
                </a:lnTo>
                <a:lnTo>
                  <a:pt x="191048" y="476701"/>
                </a:lnTo>
                <a:lnTo>
                  <a:pt x="158500" y="461087"/>
                </a:lnTo>
                <a:lnTo>
                  <a:pt x="148285" y="452261"/>
                </a:lnTo>
                <a:lnTo>
                  <a:pt x="140570" y="441987"/>
                </a:lnTo>
                <a:lnTo>
                  <a:pt x="133966" y="431072"/>
                </a:lnTo>
                <a:lnTo>
                  <a:pt x="124893" y="418767"/>
                </a:lnTo>
                <a:lnTo>
                  <a:pt x="122918" y="413480"/>
                </a:lnTo>
                <a:lnTo>
                  <a:pt x="120723" y="399987"/>
                </a:lnTo>
                <a:lnTo>
                  <a:pt x="120138" y="392388"/>
                </a:lnTo>
                <a:lnTo>
                  <a:pt x="119748" y="384465"/>
                </a:lnTo>
                <a:lnTo>
                  <a:pt x="119488" y="376325"/>
                </a:lnTo>
                <a:lnTo>
                  <a:pt x="120267" y="368040"/>
                </a:lnTo>
                <a:lnTo>
                  <a:pt x="121739" y="359661"/>
                </a:lnTo>
                <a:lnTo>
                  <a:pt x="123673" y="351216"/>
                </a:lnTo>
                <a:lnTo>
                  <a:pt x="125914" y="342729"/>
                </a:lnTo>
                <a:lnTo>
                  <a:pt x="128361" y="334213"/>
                </a:lnTo>
                <a:lnTo>
                  <a:pt x="134573" y="314275"/>
                </a:lnTo>
                <a:lnTo>
                  <a:pt x="143683" y="286362"/>
                </a:lnTo>
                <a:lnTo>
                  <a:pt x="149732" y="272823"/>
                </a:lnTo>
                <a:lnTo>
                  <a:pt x="156622" y="259987"/>
                </a:lnTo>
                <a:lnTo>
                  <a:pt x="164073" y="247620"/>
                </a:lnTo>
                <a:lnTo>
                  <a:pt x="169993" y="236518"/>
                </a:lnTo>
                <a:lnTo>
                  <a:pt x="174892" y="226259"/>
                </a:lnTo>
                <a:lnTo>
                  <a:pt x="179110" y="216561"/>
                </a:lnTo>
                <a:lnTo>
                  <a:pt x="183828" y="207239"/>
                </a:lnTo>
                <a:lnTo>
                  <a:pt x="188878" y="198167"/>
                </a:lnTo>
                <a:lnTo>
                  <a:pt x="194149" y="189261"/>
                </a:lnTo>
                <a:lnTo>
                  <a:pt x="205087" y="171746"/>
                </a:lnTo>
                <a:lnTo>
                  <a:pt x="210670" y="163075"/>
                </a:lnTo>
                <a:lnTo>
                  <a:pt x="215345" y="154437"/>
                </a:lnTo>
                <a:lnTo>
                  <a:pt x="219414" y="145821"/>
                </a:lnTo>
                <a:lnTo>
                  <a:pt x="223080" y="137219"/>
                </a:lnTo>
                <a:lnTo>
                  <a:pt x="227428" y="124817"/>
                </a:lnTo>
                <a:lnTo>
                  <a:pt x="237340" y="93257"/>
                </a:lnTo>
                <a:lnTo>
                  <a:pt x="239792" y="79316"/>
                </a:lnTo>
                <a:lnTo>
                  <a:pt x="240475" y="67165"/>
                </a:lnTo>
                <a:lnTo>
                  <a:pt x="239977" y="56207"/>
                </a:lnTo>
                <a:lnTo>
                  <a:pt x="237741" y="46043"/>
                </a:lnTo>
                <a:lnTo>
                  <a:pt x="234345" y="36411"/>
                </a:lnTo>
                <a:lnTo>
                  <a:pt x="230176" y="27132"/>
                </a:lnTo>
                <a:lnTo>
                  <a:pt x="225543" y="14281"/>
                </a:lnTo>
                <a:lnTo>
                  <a:pt x="224308" y="9521"/>
                </a:lnTo>
                <a:lnTo>
                  <a:pt x="221580" y="6347"/>
                </a:lnTo>
                <a:lnTo>
                  <a:pt x="217855" y="4232"/>
                </a:lnTo>
                <a:lnTo>
                  <a:pt x="209590" y="1881"/>
                </a:lnTo>
                <a:lnTo>
                  <a:pt x="206053" y="1254"/>
                </a:lnTo>
                <a:lnTo>
                  <a:pt x="1961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70"/>
          <p:cNvSpPr/>
          <p:nvPr/>
        </p:nvSpPr>
        <p:spPr>
          <a:xfrm>
            <a:off x="2840354" y="4675594"/>
            <a:ext cx="831534" cy="107861"/>
          </a:xfrm>
          <a:custGeom>
            <a:avLst/>
            <a:gdLst/>
            <a:ahLst/>
            <a:cxnLst/>
            <a:rect l="0" t="0" r="0" b="0"/>
            <a:pathLst>
              <a:path w="831534" h="107861">
                <a:moveTo>
                  <a:pt x="0" y="107860"/>
                </a:moveTo>
                <a:lnTo>
                  <a:pt x="28415" y="107860"/>
                </a:lnTo>
                <a:lnTo>
                  <a:pt x="41803" y="105956"/>
                </a:lnTo>
                <a:lnTo>
                  <a:pt x="59302" y="102781"/>
                </a:lnTo>
                <a:lnTo>
                  <a:pt x="98746" y="95125"/>
                </a:lnTo>
                <a:lnTo>
                  <a:pt x="135328" y="88548"/>
                </a:lnTo>
                <a:lnTo>
                  <a:pt x="151179" y="86413"/>
                </a:lnTo>
                <a:lnTo>
                  <a:pt x="165556" y="84990"/>
                </a:lnTo>
                <a:lnTo>
                  <a:pt x="178951" y="84041"/>
                </a:lnTo>
                <a:lnTo>
                  <a:pt x="191691" y="82456"/>
                </a:lnTo>
                <a:lnTo>
                  <a:pt x="203994" y="80447"/>
                </a:lnTo>
                <a:lnTo>
                  <a:pt x="216006" y="78154"/>
                </a:lnTo>
                <a:lnTo>
                  <a:pt x="239513" y="73068"/>
                </a:lnTo>
                <a:lnTo>
                  <a:pt x="251116" y="70378"/>
                </a:lnTo>
                <a:lnTo>
                  <a:pt x="267423" y="67632"/>
                </a:lnTo>
                <a:lnTo>
                  <a:pt x="327522" y="59217"/>
                </a:lnTo>
                <a:lnTo>
                  <a:pt x="361466" y="53539"/>
                </a:lnTo>
                <a:lnTo>
                  <a:pt x="513114" y="23506"/>
                </a:lnTo>
                <a:lnTo>
                  <a:pt x="595399" y="9727"/>
                </a:lnTo>
                <a:lnTo>
                  <a:pt x="626485" y="5291"/>
                </a:lnTo>
                <a:lnTo>
                  <a:pt x="651019" y="2333"/>
                </a:lnTo>
                <a:lnTo>
                  <a:pt x="671186" y="362"/>
                </a:lnTo>
                <a:lnTo>
                  <a:pt x="690345" y="0"/>
                </a:lnTo>
                <a:lnTo>
                  <a:pt x="708832" y="711"/>
                </a:lnTo>
                <a:lnTo>
                  <a:pt x="726872" y="2137"/>
                </a:lnTo>
                <a:lnTo>
                  <a:pt x="742709" y="4041"/>
                </a:lnTo>
                <a:lnTo>
                  <a:pt x="757077" y="6262"/>
                </a:lnTo>
                <a:lnTo>
                  <a:pt x="770466" y="8696"/>
                </a:lnTo>
                <a:lnTo>
                  <a:pt x="783202" y="11271"/>
                </a:lnTo>
                <a:lnTo>
                  <a:pt x="831533" y="22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71"/>
          <p:cNvSpPr/>
          <p:nvPr/>
        </p:nvSpPr>
        <p:spPr>
          <a:xfrm>
            <a:off x="3072415" y="4852035"/>
            <a:ext cx="253549" cy="394165"/>
          </a:xfrm>
          <a:custGeom>
            <a:avLst/>
            <a:gdLst/>
            <a:ahLst/>
            <a:cxnLst/>
            <a:rect l="0" t="0" r="0" b="0"/>
            <a:pathLst>
              <a:path w="253549" h="394165">
                <a:moveTo>
                  <a:pt x="76549" y="0"/>
                </a:moveTo>
                <a:lnTo>
                  <a:pt x="67448" y="4551"/>
                </a:lnTo>
                <a:lnTo>
                  <a:pt x="60439" y="9324"/>
                </a:lnTo>
                <a:lnTo>
                  <a:pt x="57237" y="11931"/>
                </a:lnTo>
                <a:lnTo>
                  <a:pt x="55102" y="14622"/>
                </a:lnTo>
                <a:lnTo>
                  <a:pt x="53679" y="17368"/>
                </a:lnTo>
                <a:lnTo>
                  <a:pt x="49135" y="28323"/>
                </a:lnTo>
                <a:lnTo>
                  <a:pt x="46843" y="33169"/>
                </a:lnTo>
                <a:lnTo>
                  <a:pt x="44297" y="43634"/>
                </a:lnTo>
                <a:lnTo>
                  <a:pt x="42213" y="54635"/>
                </a:lnTo>
                <a:lnTo>
                  <a:pt x="38111" y="65874"/>
                </a:lnTo>
                <a:lnTo>
                  <a:pt x="33113" y="79760"/>
                </a:lnTo>
                <a:lnTo>
                  <a:pt x="17593" y="125610"/>
                </a:lnTo>
                <a:lnTo>
                  <a:pt x="13432" y="140890"/>
                </a:lnTo>
                <a:lnTo>
                  <a:pt x="9707" y="156791"/>
                </a:lnTo>
                <a:lnTo>
                  <a:pt x="6270" y="173108"/>
                </a:lnTo>
                <a:lnTo>
                  <a:pt x="3979" y="186842"/>
                </a:lnTo>
                <a:lnTo>
                  <a:pt x="2452" y="198857"/>
                </a:lnTo>
                <a:lnTo>
                  <a:pt x="1433" y="209723"/>
                </a:lnTo>
                <a:lnTo>
                  <a:pt x="755" y="221730"/>
                </a:lnTo>
                <a:lnTo>
                  <a:pt x="0" y="247772"/>
                </a:lnTo>
                <a:lnTo>
                  <a:pt x="752" y="259478"/>
                </a:lnTo>
                <a:lnTo>
                  <a:pt x="2205" y="270141"/>
                </a:lnTo>
                <a:lnTo>
                  <a:pt x="11382" y="316886"/>
                </a:lnTo>
                <a:lnTo>
                  <a:pt x="15007" y="326510"/>
                </a:lnTo>
                <a:lnTo>
                  <a:pt x="19329" y="333878"/>
                </a:lnTo>
                <a:lnTo>
                  <a:pt x="24114" y="339743"/>
                </a:lnTo>
                <a:lnTo>
                  <a:pt x="29210" y="346510"/>
                </a:lnTo>
                <a:lnTo>
                  <a:pt x="39952" y="361649"/>
                </a:lnTo>
                <a:lnTo>
                  <a:pt x="45484" y="367782"/>
                </a:lnTo>
                <a:lnTo>
                  <a:pt x="51077" y="372823"/>
                </a:lnTo>
                <a:lnTo>
                  <a:pt x="56710" y="377136"/>
                </a:lnTo>
                <a:lnTo>
                  <a:pt x="61418" y="380964"/>
                </a:lnTo>
                <a:lnTo>
                  <a:pt x="69189" y="387757"/>
                </a:lnTo>
                <a:lnTo>
                  <a:pt x="73548" y="389950"/>
                </a:lnTo>
                <a:lnTo>
                  <a:pt x="78358" y="391412"/>
                </a:lnTo>
                <a:lnTo>
                  <a:pt x="83471" y="392385"/>
                </a:lnTo>
                <a:lnTo>
                  <a:pt x="88783" y="393035"/>
                </a:lnTo>
                <a:lnTo>
                  <a:pt x="94231" y="393469"/>
                </a:lnTo>
                <a:lnTo>
                  <a:pt x="104410" y="393949"/>
                </a:lnTo>
                <a:lnTo>
                  <a:pt x="112110" y="394164"/>
                </a:lnTo>
                <a:lnTo>
                  <a:pt x="116449" y="393268"/>
                </a:lnTo>
                <a:lnTo>
                  <a:pt x="121246" y="391718"/>
                </a:lnTo>
                <a:lnTo>
                  <a:pt x="126350" y="389733"/>
                </a:lnTo>
                <a:lnTo>
                  <a:pt x="130705" y="388410"/>
                </a:lnTo>
                <a:lnTo>
                  <a:pt x="138083" y="386939"/>
                </a:lnTo>
                <a:lnTo>
                  <a:pt x="142337" y="385594"/>
                </a:lnTo>
                <a:lnTo>
                  <a:pt x="147078" y="383745"/>
                </a:lnTo>
                <a:lnTo>
                  <a:pt x="152143" y="381560"/>
                </a:lnTo>
                <a:lnTo>
                  <a:pt x="157426" y="378198"/>
                </a:lnTo>
                <a:lnTo>
                  <a:pt x="162852" y="374052"/>
                </a:lnTo>
                <a:lnTo>
                  <a:pt x="168374" y="369383"/>
                </a:lnTo>
                <a:lnTo>
                  <a:pt x="173961" y="365318"/>
                </a:lnTo>
                <a:lnTo>
                  <a:pt x="179591" y="361655"/>
                </a:lnTo>
                <a:lnTo>
                  <a:pt x="185249" y="358261"/>
                </a:lnTo>
                <a:lnTo>
                  <a:pt x="189973" y="354093"/>
                </a:lnTo>
                <a:lnTo>
                  <a:pt x="197763" y="344382"/>
                </a:lnTo>
                <a:lnTo>
                  <a:pt x="216604" y="319103"/>
                </a:lnTo>
                <a:lnTo>
                  <a:pt x="222307" y="309890"/>
                </a:lnTo>
                <a:lnTo>
                  <a:pt x="227061" y="300891"/>
                </a:lnTo>
                <a:lnTo>
                  <a:pt x="231183" y="292034"/>
                </a:lnTo>
                <a:lnTo>
                  <a:pt x="235836" y="280414"/>
                </a:lnTo>
                <a:lnTo>
                  <a:pt x="246086" y="252263"/>
                </a:lnTo>
                <a:lnTo>
                  <a:pt x="249581" y="241518"/>
                </a:lnTo>
                <a:lnTo>
                  <a:pt x="251911" y="233402"/>
                </a:lnTo>
                <a:lnTo>
                  <a:pt x="253465" y="227039"/>
                </a:lnTo>
                <a:lnTo>
                  <a:pt x="253548" y="219939"/>
                </a:lnTo>
                <a:lnTo>
                  <a:pt x="252651" y="212348"/>
                </a:lnTo>
                <a:lnTo>
                  <a:pt x="251101" y="204431"/>
                </a:lnTo>
                <a:lnTo>
                  <a:pt x="246838" y="193093"/>
                </a:lnTo>
                <a:lnTo>
                  <a:pt x="244367" y="188736"/>
                </a:lnTo>
                <a:lnTo>
                  <a:pt x="241768" y="185831"/>
                </a:lnTo>
                <a:lnTo>
                  <a:pt x="239083" y="183895"/>
                </a:lnTo>
                <a:lnTo>
                  <a:pt x="233559" y="181744"/>
                </a:lnTo>
                <a:lnTo>
                  <a:pt x="227929" y="180787"/>
                </a:lnTo>
                <a:lnTo>
                  <a:pt x="224142" y="181484"/>
                </a:lnTo>
                <a:lnTo>
                  <a:pt x="219712" y="182902"/>
                </a:lnTo>
                <a:lnTo>
                  <a:pt x="214854" y="184800"/>
                </a:lnTo>
                <a:lnTo>
                  <a:pt x="207804" y="189875"/>
                </a:lnTo>
                <a:lnTo>
                  <a:pt x="199295" y="197068"/>
                </a:lnTo>
                <a:lnTo>
                  <a:pt x="189813" y="205674"/>
                </a:lnTo>
                <a:lnTo>
                  <a:pt x="179681" y="216173"/>
                </a:lnTo>
                <a:lnTo>
                  <a:pt x="169116" y="227935"/>
                </a:lnTo>
                <a:lnTo>
                  <a:pt x="158263" y="240539"/>
                </a:lnTo>
                <a:lnTo>
                  <a:pt x="150075" y="250847"/>
                </a:lnTo>
                <a:lnTo>
                  <a:pt x="143664" y="259624"/>
                </a:lnTo>
                <a:lnTo>
                  <a:pt x="138438" y="267380"/>
                </a:lnTo>
                <a:lnTo>
                  <a:pt x="134001" y="275408"/>
                </a:lnTo>
                <a:lnTo>
                  <a:pt x="130090" y="283618"/>
                </a:lnTo>
                <a:lnTo>
                  <a:pt x="126531" y="291949"/>
                </a:lnTo>
                <a:lnTo>
                  <a:pt x="123205" y="301312"/>
                </a:lnTo>
                <a:lnTo>
                  <a:pt x="120036" y="311365"/>
                </a:lnTo>
                <a:lnTo>
                  <a:pt x="116971" y="321877"/>
                </a:lnTo>
                <a:lnTo>
                  <a:pt x="113564" y="331016"/>
                </a:lnTo>
                <a:lnTo>
                  <a:pt x="110839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72"/>
          <p:cNvSpPr/>
          <p:nvPr/>
        </p:nvSpPr>
        <p:spPr>
          <a:xfrm>
            <a:off x="2506027" y="4580072"/>
            <a:ext cx="90388" cy="83369"/>
          </a:xfrm>
          <a:custGeom>
            <a:avLst/>
            <a:gdLst/>
            <a:ahLst/>
            <a:cxnLst/>
            <a:rect l="0" t="0" r="0" b="0"/>
            <a:pathLst>
              <a:path w="90388" h="83369">
                <a:moveTo>
                  <a:pt x="60007" y="83368"/>
                </a:moveTo>
                <a:lnTo>
                  <a:pt x="74769" y="75986"/>
                </a:lnTo>
                <a:lnTo>
                  <a:pt x="76516" y="74637"/>
                </a:lnTo>
                <a:lnTo>
                  <a:pt x="78633" y="72785"/>
                </a:lnTo>
                <a:lnTo>
                  <a:pt x="80997" y="70597"/>
                </a:lnTo>
                <a:lnTo>
                  <a:pt x="82573" y="68187"/>
                </a:lnTo>
                <a:lnTo>
                  <a:pt x="83624" y="65627"/>
                </a:lnTo>
                <a:lnTo>
                  <a:pt x="89861" y="41023"/>
                </a:lnTo>
                <a:lnTo>
                  <a:pt x="90387" y="33230"/>
                </a:lnTo>
                <a:lnTo>
                  <a:pt x="89786" y="26130"/>
                </a:lnTo>
                <a:lnTo>
                  <a:pt x="88432" y="19492"/>
                </a:lnTo>
                <a:lnTo>
                  <a:pt x="86577" y="14114"/>
                </a:lnTo>
                <a:lnTo>
                  <a:pt x="84388" y="9576"/>
                </a:lnTo>
                <a:lnTo>
                  <a:pt x="81976" y="5598"/>
                </a:lnTo>
                <a:lnTo>
                  <a:pt x="79416" y="2947"/>
                </a:lnTo>
                <a:lnTo>
                  <a:pt x="76756" y="1178"/>
                </a:lnTo>
                <a:lnTo>
                  <a:pt x="74031" y="0"/>
                </a:lnTo>
                <a:lnTo>
                  <a:pt x="71262" y="167"/>
                </a:lnTo>
                <a:lnTo>
                  <a:pt x="68463" y="1230"/>
                </a:lnTo>
                <a:lnTo>
                  <a:pt x="65644" y="2892"/>
                </a:lnTo>
                <a:lnTo>
                  <a:pt x="60908" y="4952"/>
                </a:lnTo>
                <a:lnTo>
                  <a:pt x="54893" y="7278"/>
                </a:lnTo>
                <a:lnTo>
                  <a:pt x="48025" y="9781"/>
                </a:lnTo>
                <a:lnTo>
                  <a:pt x="42494" y="12403"/>
                </a:lnTo>
                <a:lnTo>
                  <a:pt x="37854" y="15102"/>
                </a:lnTo>
                <a:lnTo>
                  <a:pt x="33809" y="17855"/>
                </a:lnTo>
                <a:lnTo>
                  <a:pt x="29207" y="20642"/>
                </a:lnTo>
                <a:lnTo>
                  <a:pt x="24234" y="23453"/>
                </a:lnTo>
                <a:lnTo>
                  <a:pt x="13213" y="29421"/>
                </a:lnTo>
                <a:lnTo>
                  <a:pt x="0" y="405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3"/>
          <p:cNvSpPr/>
          <p:nvPr/>
        </p:nvSpPr>
        <p:spPr>
          <a:xfrm>
            <a:off x="3894772" y="4581349"/>
            <a:ext cx="514351" cy="4939"/>
          </a:xfrm>
          <a:custGeom>
            <a:avLst/>
            <a:gdLst/>
            <a:ahLst/>
            <a:cxnLst/>
            <a:rect l="0" t="0" r="0" b="0"/>
            <a:pathLst>
              <a:path w="514351" h="4939">
                <a:moveTo>
                  <a:pt x="0" y="4938"/>
                </a:moveTo>
                <a:lnTo>
                  <a:pt x="53999" y="4938"/>
                </a:lnTo>
                <a:lnTo>
                  <a:pt x="76004" y="3986"/>
                </a:lnTo>
                <a:lnTo>
                  <a:pt x="130934" y="388"/>
                </a:lnTo>
                <a:lnTo>
                  <a:pt x="167300" y="0"/>
                </a:lnTo>
                <a:lnTo>
                  <a:pt x="208688" y="693"/>
                </a:lnTo>
                <a:lnTo>
                  <a:pt x="295633" y="3051"/>
                </a:lnTo>
                <a:lnTo>
                  <a:pt x="514350" y="49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4"/>
          <p:cNvSpPr/>
          <p:nvPr/>
        </p:nvSpPr>
        <p:spPr>
          <a:xfrm>
            <a:off x="3931390" y="4706302"/>
            <a:ext cx="409153" cy="25719"/>
          </a:xfrm>
          <a:custGeom>
            <a:avLst/>
            <a:gdLst/>
            <a:ahLst/>
            <a:cxnLst/>
            <a:rect l="0" t="0" r="0" b="0"/>
            <a:pathLst>
              <a:path w="409153" h="25719">
                <a:moveTo>
                  <a:pt x="14817" y="25718"/>
                </a:moveTo>
                <a:lnTo>
                  <a:pt x="0" y="20779"/>
                </a:lnTo>
                <a:lnTo>
                  <a:pt x="6327" y="22888"/>
                </a:lnTo>
                <a:lnTo>
                  <a:pt x="16777" y="22879"/>
                </a:lnTo>
                <a:lnTo>
                  <a:pt x="31364" y="21920"/>
                </a:lnTo>
                <a:lnTo>
                  <a:pt x="48708" y="20328"/>
                </a:lnTo>
                <a:lnTo>
                  <a:pt x="65034" y="19267"/>
                </a:lnTo>
                <a:lnTo>
                  <a:pt x="80680" y="18560"/>
                </a:lnTo>
                <a:lnTo>
                  <a:pt x="95873" y="18089"/>
                </a:lnTo>
                <a:lnTo>
                  <a:pt x="115527" y="16821"/>
                </a:lnTo>
                <a:lnTo>
                  <a:pt x="162765" y="12874"/>
                </a:lnTo>
                <a:lnTo>
                  <a:pt x="188696" y="11440"/>
                </a:lnTo>
                <a:lnTo>
                  <a:pt x="242909" y="9847"/>
                </a:lnTo>
                <a:lnTo>
                  <a:pt x="295125" y="8950"/>
                </a:lnTo>
                <a:lnTo>
                  <a:pt x="311227" y="7872"/>
                </a:lnTo>
                <a:lnTo>
                  <a:pt x="328628" y="6200"/>
                </a:lnTo>
                <a:lnTo>
                  <a:pt x="346897" y="4134"/>
                </a:lnTo>
                <a:lnTo>
                  <a:pt x="360981" y="2756"/>
                </a:lnTo>
                <a:lnTo>
                  <a:pt x="372275" y="1837"/>
                </a:lnTo>
                <a:lnTo>
                  <a:pt x="40915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5"/>
          <p:cNvSpPr/>
          <p:nvPr/>
        </p:nvSpPr>
        <p:spPr>
          <a:xfrm>
            <a:off x="1605914" y="4114800"/>
            <a:ext cx="540069" cy="660083"/>
          </a:xfrm>
          <a:custGeom>
            <a:avLst/>
            <a:gdLst/>
            <a:ahLst/>
            <a:cxnLst/>
            <a:rect l="0" t="0" r="0" b="0"/>
            <a:pathLst>
              <a:path w="540069" h="660083">
                <a:moveTo>
                  <a:pt x="540068" y="0"/>
                </a:moveTo>
                <a:lnTo>
                  <a:pt x="516204" y="11931"/>
                </a:lnTo>
                <a:lnTo>
                  <a:pt x="504317" y="20151"/>
                </a:lnTo>
                <a:lnTo>
                  <a:pt x="490206" y="33403"/>
                </a:lnTo>
                <a:lnTo>
                  <a:pt x="459204" y="63854"/>
                </a:lnTo>
                <a:lnTo>
                  <a:pt x="449201" y="78862"/>
                </a:lnTo>
                <a:lnTo>
                  <a:pt x="445200" y="86864"/>
                </a:lnTo>
                <a:lnTo>
                  <a:pt x="436818" y="97914"/>
                </a:lnTo>
                <a:lnTo>
                  <a:pt x="425515" y="110996"/>
                </a:lnTo>
                <a:lnTo>
                  <a:pt x="412264" y="125432"/>
                </a:lnTo>
                <a:lnTo>
                  <a:pt x="399620" y="139819"/>
                </a:lnTo>
                <a:lnTo>
                  <a:pt x="375412" y="168504"/>
                </a:lnTo>
                <a:lnTo>
                  <a:pt x="366480" y="179963"/>
                </a:lnTo>
                <a:lnTo>
                  <a:pt x="354015" y="197776"/>
                </a:lnTo>
                <a:lnTo>
                  <a:pt x="337092" y="223065"/>
                </a:lnTo>
                <a:lnTo>
                  <a:pt x="325714" y="237570"/>
                </a:lnTo>
                <a:lnTo>
                  <a:pt x="312402" y="253224"/>
                </a:lnTo>
                <a:lnTo>
                  <a:pt x="293786" y="276056"/>
                </a:lnTo>
                <a:lnTo>
                  <a:pt x="286345" y="286907"/>
                </a:lnTo>
                <a:lnTo>
                  <a:pt x="275537" y="306584"/>
                </a:lnTo>
                <a:lnTo>
                  <a:pt x="267511" y="317737"/>
                </a:lnTo>
                <a:lnTo>
                  <a:pt x="257399" y="329935"/>
                </a:lnTo>
                <a:lnTo>
                  <a:pt x="245894" y="342829"/>
                </a:lnTo>
                <a:lnTo>
                  <a:pt x="237272" y="354282"/>
                </a:lnTo>
                <a:lnTo>
                  <a:pt x="225152" y="374629"/>
                </a:lnTo>
                <a:lnTo>
                  <a:pt x="214050" y="393196"/>
                </a:lnTo>
                <a:lnTo>
                  <a:pt x="202766" y="410021"/>
                </a:lnTo>
                <a:lnTo>
                  <a:pt x="185703" y="431156"/>
                </a:lnTo>
                <a:lnTo>
                  <a:pt x="174293" y="446895"/>
                </a:lnTo>
                <a:lnTo>
                  <a:pt x="161709" y="467270"/>
                </a:lnTo>
                <a:lnTo>
                  <a:pt x="152516" y="481995"/>
                </a:lnTo>
                <a:lnTo>
                  <a:pt x="143033" y="497113"/>
                </a:lnTo>
                <a:lnTo>
                  <a:pt x="132339" y="516333"/>
                </a:lnTo>
                <a:lnTo>
                  <a:pt x="122185" y="534093"/>
                </a:lnTo>
                <a:lnTo>
                  <a:pt x="107535" y="552373"/>
                </a:lnTo>
                <a:lnTo>
                  <a:pt x="96689" y="567444"/>
                </a:lnTo>
                <a:lnTo>
                  <a:pt x="84423" y="587443"/>
                </a:lnTo>
                <a:lnTo>
                  <a:pt x="81047" y="591653"/>
                </a:lnTo>
                <a:lnTo>
                  <a:pt x="77844" y="594461"/>
                </a:lnTo>
                <a:lnTo>
                  <a:pt x="61309" y="603517"/>
                </a:lnTo>
                <a:lnTo>
                  <a:pt x="58018" y="606179"/>
                </a:lnTo>
                <a:lnTo>
                  <a:pt x="55823" y="608907"/>
                </a:lnTo>
                <a:lnTo>
                  <a:pt x="52433" y="614478"/>
                </a:lnTo>
                <a:lnTo>
                  <a:pt x="44312" y="624114"/>
                </a:lnTo>
                <a:lnTo>
                  <a:pt x="34190" y="629846"/>
                </a:lnTo>
                <a:lnTo>
                  <a:pt x="26944" y="637437"/>
                </a:lnTo>
                <a:lnTo>
                  <a:pt x="23677" y="642128"/>
                </a:lnTo>
                <a:lnTo>
                  <a:pt x="20548" y="645255"/>
                </a:lnTo>
                <a:lnTo>
                  <a:pt x="17509" y="647340"/>
                </a:lnTo>
                <a:lnTo>
                  <a:pt x="11221" y="650274"/>
                </a:lnTo>
                <a:lnTo>
                  <a:pt x="0" y="660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76"/>
          <p:cNvSpPr/>
          <p:nvPr/>
        </p:nvSpPr>
        <p:spPr>
          <a:xfrm>
            <a:off x="1805465" y="3729037"/>
            <a:ext cx="14763" cy="300039"/>
          </a:xfrm>
          <a:custGeom>
            <a:avLst/>
            <a:gdLst/>
            <a:ahLst/>
            <a:cxnLst/>
            <a:rect l="0" t="0" r="0" b="0"/>
            <a:pathLst>
              <a:path w="14763" h="300039">
                <a:moveTo>
                  <a:pt x="14762" y="0"/>
                </a:moveTo>
                <a:lnTo>
                  <a:pt x="5660" y="4551"/>
                </a:lnTo>
                <a:lnTo>
                  <a:pt x="2979" y="6844"/>
                </a:lnTo>
                <a:lnTo>
                  <a:pt x="1192" y="9325"/>
                </a:lnTo>
                <a:lnTo>
                  <a:pt x="0" y="11932"/>
                </a:lnTo>
                <a:lnTo>
                  <a:pt x="158" y="14622"/>
                </a:lnTo>
                <a:lnTo>
                  <a:pt x="1216" y="17368"/>
                </a:lnTo>
                <a:lnTo>
                  <a:pt x="2874" y="20151"/>
                </a:lnTo>
                <a:lnTo>
                  <a:pt x="3979" y="23912"/>
                </a:lnTo>
                <a:lnTo>
                  <a:pt x="4716" y="28324"/>
                </a:lnTo>
                <a:lnTo>
                  <a:pt x="5207" y="33170"/>
                </a:lnTo>
                <a:lnTo>
                  <a:pt x="5535" y="38306"/>
                </a:lnTo>
                <a:lnTo>
                  <a:pt x="5753" y="43635"/>
                </a:lnTo>
                <a:lnTo>
                  <a:pt x="5995" y="56541"/>
                </a:lnTo>
                <a:lnTo>
                  <a:pt x="6164" y="152285"/>
                </a:lnTo>
                <a:lnTo>
                  <a:pt x="7125" y="179628"/>
                </a:lnTo>
                <a:lnTo>
                  <a:pt x="8718" y="204525"/>
                </a:lnTo>
                <a:lnTo>
                  <a:pt x="12076" y="245205"/>
                </a:lnTo>
                <a:lnTo>
                  <a:pt x="14231" y="281763"/>
                </a:lnTo>
                <a:lnTo>
                  <a:pt x="14762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77"/>
          <p:cNvSpPr/>
          <p:nvPr/>
        </p:nvSpPr>
        <p:spPr>
          <a:xfrm>
            <a:off x="2994660" y="4757737"/>
            <a:ext cx="334328" cy="540068"/>
          </a:xfrm>
          <a:custGeom>
            <a:avLst/>
            <a:gdLst/>
            <a:ahLst/>
            <a:cxnLst/>
            <a:rect l="0" t="0" r="0" b="0"/>
            <a:pathLst>
              <a:path w="334328" h="540068">
                <a:moveTo>
                  <a:pt x="334327" y="0"/>
                </a:moveTo>
                <a:lnTo>
                  <a:pt x="305956" y="28371"/>
                </a:lnTo>
                <a:lnTo>
                  <a:pt x="297240" y="41638"/>
                </a:lnTo>
                <a:lnTo>
                  <a:pt x="288951" y="54701"/>
                </a:lnTo>
                <a:lnTo>
                  <a:pt x="278918" y="69079"/>
                </a:lnTo>
                <a:lnTo>
                  <a:pt x="273575" y="75580"/>
                </a:lnTo>
                <a:lnTo>
                  <a:pt x="268108" y="81819"/>
                </a:lnTo>
                <a:lnTo>
                  <a:pt x="261606" y="90741"/>
                </a:lnTo>
                <a:lnTo>
                  <a:pt x="254414" y="101452"/>
                </a:lnTo>
                <a:lnTo>
                  <a:pt x="246761" y="113354"/>
                </a:lnTo>
                <a:lnTo>
                  <a:pt x="179414" y="222532"/>
                </a:lnTo>
                <a:lnTo>
                  <a:pt x="154987" y="264956"/>
                </a:lnTo>
                <a:lnTo>
                  <a:pt x="128890" y="312068"/>
                </a:lnTo>
                <a:lnTo>
                  <a:pt x="110942" y="345707"/>
                </a:lnTo>
                <a:lnTo>
                  <a:pt x="85576" y="395167"/>
                </a:lnTo>
                <a:lnTo>
                  <a:pt x="78958" y="409177"/>
                </a:lnTo>
                <a:lnTo>
                  <a:pt x="73594" y="421375"/>
                </a:lnTo>
                <a:lnTo>
                  <a:pt x="69065" y="432364"/>
                </a:lnTo>
                <a:lnTo>
                  <a:pt x="64140" y="442547"/>
                </a:lnTo>
                <a:lnTo>
                  <a:pt x="58953" y="452194"/>
                </a:lnTo>
                <a:lnTo>
                  <a:pt x="49061" y="469580"/>
                </a:lnTo>
                <a:lnTo>
                  <a:pt x="41489" y="483657"/>
                </a:lnTo>
                <a:lnTo>
                  <a:pt x="32410" y="498804"/>
                </a:lnTo>
                <a:lnTo>
                  <a:pt x="22977" y="514109"/>
                </a:lnTo>
                <a:lnTo>
                  <a:pt x="15609" y="527260"/>
                </a:lnTo>
                <a:lnTo>
                  <a:pt x="12311" y="531529"/>
                </a:lnTo>
                <a:lnTo>
                  <a:pt x="9159" y="534376"/>
                </a:lnTo>
                <a:lnTo>
                  <a:pt x="0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78"/>
          <p:cNvSpPr/>
          <p:nvPr/>
        </p:nvSpPr>
        <p:spPr>
          <a:xfrm>
            <a:off x="3200400" y="5421624"/>
            <a:ext cx="402908" cy="294983"/>
          </a:xfrm>
          <a:custGeom>
            <a:avLst/>
            <a:gdLst/>
            <a:ahLst/>
            <a:cxnLst/>
            <a:rect l="0" t="0" r="0" b="0"/>
            <a:pathLst>
              <a:path w="402908" h="294983">
                <a:moveTo>
                  <a:pt x="0" y="73348"/>
                </a:moveTo>
                <a:lnTo>
                  <a:pt x="24702" y="48646"/>
                </a:lnTo>
                <a:lnTo>
                  <a:pt x="35108" y="40780"/>
                </a:lnTo>
                <a:lnTo>
                  <a:pt x="45131" y="34108"/>
                </a:lnTo>
                <a:lnTo>
                  <a:pt x="52760" y="27968"/>
                </a:lnTo>
                <a:lnTo>
                  <a:pt x="64406" y="19524"/>
                </a:lnTo>
                <a:lnTo>
                  <a:pt x="71512" y="14606"/>
                </a:lnTo>
                <a:lnTo>
                  <a:pt x="78155" y="11327"/>
                </a:lnTo>
                <a:lnTo>
                  <a:pt x="90615" y="7683"/>
                </a:lnTo>
                <a:lnTo>
                  <a:pt x="102503" y="6064"/>
                </a:lnTo>
                <a:lnTo>
                  <a:pt x="114137" y="4391"/>
                </a:lnTo>
                <a:lnTo>
                  <a:pt x="125657" y="473"/>
                </a:lnTo>
                <a:lnTo>
                  <a:pt x="131397" y="0"/>
                </a:lnTo>
                <a:lnTo>
                  <a:pt x="142853" y="2014"/>
                </a:lnTo>
                <a:lnTo>
                  <a:pt x="151755" y="3544"/>
                </a:lnTo>
                <a:lnTo>
                  <a:pt x="155462" y="3952"/>
                </a:lnTo>
                <a:lnTo>
                  <a:pt x="164662" y="9485"/>
                </a:lnTo>
                <a:lnTo>
                  <a:pt x="169782" y="13628"/>
                </a:lnTo>
                <a:lnTo>
                  <a:pt x="173195" y="17342"/>
                </a:lnTo>
                <a:lnTo>
                  <a:pt x="175471" y="20771"/>
                </a:lnTo>
                <a:lnTo>
                  <a:pt x="177999" y="27120"/>
                </a:lnTo>
                <a:lnTo>
                  <a:pt x="179123" y="33117"/>
                </a:lnTo>
                <a:lnTo>
                  <a:pt x="180375" y="36050"/>
                </a:lnTo>
                <a:lnTo>
                  <a:pt x="184306" y="41849"/>
                </a:lnTo>
                <a:lnTo>
                  <a:pt x="184783" y="45681"/>
                </a:lnTo>
                <a:lnTo>
                  <a:pt x="184149" y="50141"/>
                </a:lnTo>
                <a:lnTo>
                  <a:pt x="182773" y="55019"/>
                </a:lnTo>
                <a:lnTo>
                  <a:pt x="181856" y="60177"/>
                </a:lnTo>
                <a:lnTo>
                  <a:pt x="181245" y="65520"/>
                </a:lnTo>
                <a:lnTo>
                  <a:pt x="180837" y="70986"/>
                </a:lnTo>
                <a:lnTo>
                  <a:pt x="179613" y="77489"/>
                </a:lnTo>
                <a:lnTo>
                  <a:pt x="177844" y="84681"/>
                </a:lnTo>
                <a:lnTo>
                  <a:pt x="175713" y="92333"/>
                </a:lnTo>
                <a:lnTo>
                  <a:pt x="171434" y="102198"/>
                </a:lnTo>
                <a:lnTo>
                  <a:pt x="165724" y="113536"/>
                </a:lnTo>
                <a:lnTo>
                  <a:pt x="149116" y="144628"/>
                </a:lnTo>
                <a:lnTo>
                  <a:pt x="134971" y="172201"/>
                </a:lnTo>
                <a:lnTo>
                  <a:pt x="130938" y="179255"/>
                </a:lnTo>
                <a:lnTo>
                  <a:pt x="126344" y="186815"/>
                </a:lnTo>
                <a:lnTo>
                  <a:pt x="121377" y="194713"/>
                </a:lnTo>
                <a:lnTo>
                  <a:pt x="114255" y="204741"/>
                </a:lnTo>
                <a:lnTo>
                  <a:pt x="96182" y="228582"/>
                </a:lnTo>
                <a:lnTo>
                  <a:pt x="87934" y="237798"/>
                </a:lnTo>
                <a:lnTo>
                  <a:pt x="80530" y="244894"/>
                </a:lnTo>
                <a:lnTo>
                  <a:pt x="73689" y="250577"/>
                </a:lnTo>
                <a:lnTo>
                  <a:pt x="63548" y="259431"/>
                </a:lnTo>
                <a:lnTo>
                  <a:pt x="59510" y="263126"/>
                </a:lnTo>
                <a:lnTo>
                  <a:pt x="51103" y="268447"/>
                </a:lnTo>
                <a:lnTo>
                  <a:pt x="39784" y="274851"/>
                </a:lnTo>
                <a:lnTo>
                  <a:pt x="26522" y="281979"/>
                </a:lnTo>
                <a:lnTo>
                  <a:pt x="19586" y="286730"/>
                </a:lnTo>
                <a:lnTo>
                  <a:pt x="16867" y="289898"/>
                </a:lnTo>
                <a:lnTo>
                  <a:pt x="16960" y="292010"/>
                </a:lnTo>
                <a:lnTo>
                  <a:pt x="17974" y="293418"/>
                </a:lnTo>
                <a:lnTo>
                  <a:pt x="19602" y="294356"/>
                </a:lnTo>
                <a:lnTo>
                  <a:pt x="21640" y="294982"/>
                </a:lnTo>
                <a:lnTo>
                  <a:pt x="24904" y="294446"/>
                </a:lnTo>
                <a:lnTo>
                  <a:pt x="33611" y="291312"/>
                </a:lnTo>
                <a:lnTo>
                  <a:pt x="44672" y="288742"/>
                </a:lnTo>
                <a:lnTo>
                  <a:pt x="56049" y="285602"/>
                </a:lnTo>
                <a:lnTo>
                  <a:pt x="63084" y="283430"/>
                </a:lnTo>
                <a:lnTo>
                  <a:pt x="81059" y="278478"/>
                </a:lnTo>
                <a:lnTo>
                  <a:pt x="91187" y="275824"/>
                </a:lnTo>
                <a:lnTo>
                  <a:pt x="115140" y="270335"/>
                </a:lnTo>
                <a:lnTo>
                  <a:pt x="128195" y="267538"/>
                </a:lnTo>
                <a:lnTo>
                  <a:pt x="139755" y="264720"/>
                </a:lnTo>
                <a:lnTo>
                  <a:pt x="150320" y="261890"/>
                </a:lnTo>
                <a:lnTo>
                  <a:pt x="160221" y="259050"/>
                </a:lnTo>
                <a:lnTo>
                  <a:pt x="169679" y="257157"/>
                </a:lnTo>
                <a:lnTo>
                  <a:pt x="178842" y="255894"/>
                </a:lnTo>
                <a:lnTo>
                  <a:pt x="187807" y="255053"/>
                </a:lnTo>
                <a:lnTo>
                  <a:pt x="196643" y="253540"/>
                </a:lnTo>
                <a:lnTo>
                  <a:pt x="205390" y="251578"/>
                </a:lnTo>
                <a:lnTo>
                  <a:pt x="214079" y="249318"/>
                </a:lnTo>
                <a:lnTo>
                  <a:pt x="224634" y="247812"/>
                </a:lnTo>
                <a:lnTo>
                  <a:pt x="236434" y="246807"/>
                </a:lnTo>
                <a:lnTo>
                  <a:pt x="260339" y="245691"/>
                </a:lnTo>
                <a:lnTo>
                  <a:pt x="280488" y="245195"/>
                </a:lnTo>
                <a:lnTo>
                  <a:pt x="295577" y="246015"/>
                </a:lnTo>
                <a:lnTo>
                  <a:pt x="314209" y="247515"/>
                </a:lnTo>
                <a:lnTo>
                  <a:pt x="402907" y="2533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79"/>
          <p:cNvSpPr/>
          <p:nvPr/>
        </p:nvSpPr>
        <p:spPr>
          <a:xfrm>
            <a:off x="3234689" y="5246370"/>
            <a:ext cx="248604" cy="522923"/>
          </a:xfrm>
          <a:custGeom>
            <a:avLst/>
            <a:gdLst/>
            <a:ahLst/>
            <a:cxnLst/>
            <a:rect l="0" t="0" r="0" b="0"/>
            <a:pathLst>
              <a:path w="248604" h="522923">
                <a:moveTo>
                  <a:pt x="248603" y="0"/>
                </a:moveTo>
                <a:lnTo>
                  <a:pt x="244052" y="0"/>
                </a:lnTo>
                <a:lnTo>
                  <a:pt x="241759" y="952"/>
                </a:lnTo>
                <a:lnTo>
                  <a:pt x="234934" y="5891"/>
                </a:lnTo>
                <a:lnTo>
                  <a:pt x="227365" y="12770"/>
                </a:lnTo>
                <a:lnTo>
                  <a:pt x="225872" y="15181"/>
                </a:lnTo>
                <a:lnTo>
                  <a:pt x="222818" y="23125"/>
                </a:lnTo>
                <a:lnTo>
                  <a:pt x="218728" y="28693"/>
                </a:lnTo>
                <a:lnTo>
                  <a:pt x="211541" y="41988"/>
                </a:lnTo>
                <a:lnTo>
                  <a:pt x="188316" y="87241"/>
                </a:lnTo>
                <a:lnTo>
                  <a:pt x="176979" y="107691"/>
                </a:lnTo>
                <a:lnTo>
                  <a:pt x="166564" y="125134"/>
                </a:lnTo>
                <a:lnTo>
                  <a:pt x="156763" y="140572"/>
                </a:lnTo>
                <a:lnTo>
                  <a:pt x="149276" y="153722"/>
                </a:lnTo>
                <a:lnTo>
                  <a:pt x="143333" y="165347"/>
                </a:lnTo>
                <a:lnTo>
                  <a:pt x="138418" y="175953"/>
                </a:lnTo>
                <a:lnTo>
                  <a:pt x="134189" y="185882"/>
                </a:lnTo>
                <a:lnTo>
                  <a:pt x="130417" y="195359"/>
                </a:lnTo>
                <a:lnTo>
                  <a:pt x="123686" y="213508"/>
                </a:lnTo>
                <a:lnTo>
                  <a:pt x="106524" y="261143"/>
                </a:lnTo>
                <a:lnTo>
                  <a:pt x="86808" y="313278"/>
                </a:lnTo>
                <a:lnTo>
                  <a:pt x="33222" y="452760"/>
                </a:lnTo>
                <a:lnTo>
                  <a:pt x="24926" y="475546"/>
                </a:lnTo>
                <a:lnTo>
                  <a:pt x="20603" y="490118"/>
                </a:lnTo>
                <a:lnTo>
                  <a:pt x="19451" y="495338"/>
                </a:lnTo>
                <a:lnTo>
                  <a:pt x="17730" y="498818"/>
                </a:lnTo>
                <a:lnTo>
                  <a:pt x="15630" y="501138"/>
                </a:lnTo>
                <a:lnTo>
                  <a:pt x="13278" y="502684"/>
                </a:lnTo>
                <a:lnTo>
                  <a:pt x="11709" y="505620"/>
                </a:lnTo>
                <a:lnTo>
                  <a:pt x="10664" y="509482"/>
                </a:lnTo>
                <a:lnTo>
                  <a:pt x="0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80"/>
          <p:cNvSpPr/>
          <p:nvPr/>
        </p:nvSpPr>
        <p:spPr>
          <a:xfrm>
            <a:off x="3414712" y="5829300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0" y="20151"/>
                </a:lnTo>
                <a:lnTo>
                  <a:pt x="953" y="25817"/>
                </a:lnTo>
                <a:lnTo>
                  <a:pt x="2540" y="33403"/>
                </a:lnTo>
                <a:lnTo>
                  <a:pt x="4550" y="42271"/>
                </a:lnTo>
                <a:lnTo>
                  <a:pt x="5891" y="50088"/>
                </a:lnTo>
                <a:lnTo>
                  <a:pt x="6785" y="57205"/>
                </a:lnTo>
                <a:lnTo>
                  <a:pt x="7381" y="63854"/>
                </a:lnTo>
                <a:lnTo>
                  <a:pt x="7778" y="69239"/>
                </a:lnTo>
                <a:lnTo>
                  <a:pt x="8219" y="77763"/>
                </a:lnTo>
                <a:lnTo>
                  <a:pt x="9289" y="82322"/>
                </a:lnTo>
                <a:lnTo>
                  <a:pt x="10956" y="87266"/>
                </a:lnTo>
                <a:lnTo>
                  <a:pt x="13019" y="92467"/>
                </a:lnTo>
                <a:lnTo>
                  <a:pt x="14394" y="98792"/>
                </a:lnTo>
                <a:lnTo>
                  <a:pt x="15311" y="105867"/>
                </a:lnTo>
                <a:lnTo>
                  <a:pt x="15922" y="113440"/>
                </a:lnTo>
                <a:lnTo>
                  <a:pt x="17283" y="122299"/>
                </a:lnTo>
                <a:lnTo>
                  <a:pt x="19141" y="132015"/>
                </a:lnTo>
                <a:lnTo>
                  <a:pt x="23747" y="152970"/>
                </a:lnTo>
                <a:lnTo>
                  <a:pt x="28969" y="174985"/>
                </a:lnTo>
                <a:lnTo>
                  <a:pt x="31695" y="184284"/>
                </a:lnTo>
                <a:lnTo>
                  <a:pt x="34465" y="192388"/>
                </a:lnTo>
                <a:lnTo>
                  <a:pt x="37264" y="199696"/>
                </a:lnTo>
                <a:lnTo>
                  <a:pt x="39130" y="206473"/>
                </a:lnTo>
                <a:lnTo>
                  <a:pt x="40375" y="212896"/>
                </a:lnTo>
                <a:lnTo>
                  <a:pt x="41204" y="219083"/>
                </a:lnTo>
                <a:lnTo>
                  <a:pt x="42709" y="224160"/>
                </a:lnTo>
                <a:lnTo>
                  <a:pt x="44665" y="228498"/>
                </a:lnTo>
                <a:lnTo>
                  <a:pt x="46922" y="232342"/>
                </a:lnTo>
                <a:lnTo>
                  <a:pt x="54509" y="246773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81"/>
          <p:cNvSpPr/>
          <p:nvPr/>
        </p:nvSpPr>
        <p:spPr>
          <a:xfrm>
            <a:off x="3011804" y="4071937"/>
            <a:ext cx="360047" cy="514351"/>
          </a:xfrm>
          <a:custGeom>
            <a:avLst/>
            <a:gdLst/>
            <a:ahLst/>
            <a:cxnLst/>
            <a:rect l="0" t="0" r="0" b="0"/>
            <a:pathLst>
              <a:path w="360047" h="514351">
                <a:moveTo>
                  <a:pt x="360046" y="0"/>
                </a:moveTo>
                <a:lnTo>
                  <a:pt x="350944" y="9102"/>
                </a:lnTo>
                <a:lnTo>
                  <a:pt x="341395" y="16110"/>
                </a:lnTo>
                <a:lnTo>
                  <a:pt x="330802" y="23352"/>
                </a:lnTo>
                <a:lnTo>
                  <a:pt x="319743" y="32922"/>
                </a:lnTo>
                <a:lnTo>
                  <a:pt x="312222" y="40998"/>
                </a:lnTo>
                <a:lnTo>
                  <a:pt x="303398" y="51145"/>
                </a:lnTo>
                <a:lnTo>
                  <a:pt x="293706" y="62671"/>
                </a:lnTo>
                <a:lnTo>
                  <a:pt x="285339" y="73213"/>
                </a:lnTo>
                <a:lnTo>
                  <a:pt x="277856" y="83099"/>
                </a:lnTo>
                <a:lnTo>
                  <a:pt x="270963" y="92547"/>
                </a:lnTo>
                <a:lnTo>
                  <a:pt x="250603" y="118285"/>
                </a:lnTo>
                <a:lnTo>
                  <a:pt x="238507" y="133149"/>
                </a:lnTo>
                <a:lnTo>
                  <a:pt x="226632" y="149726"/>
                </a:lnTo>
                <a:lnTo>
                  <a:pt x="214906" y="167445"/>
                </a:lnTo>
                <a:lnTo>
                  <a:pt x="175118" y="231858"/>
                </a:lnTo>
                <a:lnTo>
                  <a:pt x="159608" y="257442"/>
                </a:lnTo>
                <a:lnTo>
                  <a:pt x="137295" y="296029"/>
                </a:lnTo>
                <a:lnTo>
                  <a:pt x="128678" y="311653"/>
                </a:lnTo>
                <a:lnTo>
                  <a:pt x="121980" y="324926"/>
                </a:lnTo>
                <a:lnTo>
                  <a:pt x="116563" y="336633"/>
                </a:lnTo>
                <a:lnTo>
                  <a:pt x="111999" y="347294"/>
                </a:lnTo>
                <a:lnTo>
                  <a:pt x="105146" y="361069"/>
                </a:lnTo>
                <a:lnTo>
                  <a:pt x="61730" y="442736"/>
                </a:lnTo>
                <a:lnTo>
                  <a:pt x="48918" y="468031"/>
                </a:lnTo>
                <a:lnTo>
                  <a:pt x="40474" y="479794"/>
                </a:lnTo>
                <a:lnTo>
                  <a:pt x="31324" y="490419"/>
                </a:lnTo>
                <a:lnTo>
                  <a:pt x="21770" y="501756"/>
                </a:lnTo>
                <a:lnTo>
                  <a:pt x="19201" y="508118"/>
                </a:lnTo>
                <a:lnTo>
                  <a:pt x="17563" y="510195"/>
                </a:lnTo>
                <a:lnTo>
                  <a:pt x="15519" y="511580"/>
                </a:lnTo>
                <a:lnTo>
                  <a:pt x="10708" y="513119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82"/>
          <p:cNvSpPr/>
          <p:nvPr/>
        </p:nvSpPr>
        <p:spPr>
          <a:xfrm>
            <a:off x="2823710" y="3686175"/>
            <a:ext cx="308110" cy="136896"/>
          </a:xfrm>
          <a:custGeom>
            <a:avLst/>
            <a:gdLst/>
            <a:ahLst/>
            <a:cxnLst/>
            <a:rect l="0" t="0" r="0" b="0"/>
            <a:pathLst>
              <a:path w="308110" h="136896">
                <a:moveTo>
                  <a:pt x="59507" y="0"/>
                </a:moveTo>
                <a:lnTo>
                  <a:pt x="50406" y="9101"/>
                </a:lnTo>
                <a:lnTo>
                  <a:pt x="47724" y="12735"/>
                </a:lnTo>
                <a:lnTo>
                  <a:pt x="45937" y="16110"/>
                </a:lnTo>
                <a:lnTo>
                  <a:pt x="44745" y="19312"/>
                </a:lnTo>
                <a:lnTo>
                  <a:pt x="42998" y="22400"/>
                </a:lnTo>
                <a:lnTo>
                  <a:pt x="40881" y="25410"/>
                </a:lnTo>
                <a:lnTo>
                  <a:pt x="38517" y="28370"/>
                </a:lnTo>
                <a:lnTo>
                  <a:pt x="35989" y="32248"/>
                </a:lnTo>
                <a:lnTo>
                  <a:pt x="33351" y="36739"/>
                </a:lnTo>
                <a:lnTo>
                  <a:pt x="30639" y="41637"/>
                </a:lnTo>
                <a:lnTo>
                  <a:pt x="27879" y="45856"/>
                </a:lnTo>
                <a:lnTo>
                  <a:pt x="25087" y="49620"/>
                </a:lnTo>
                <a:lnTo>
                  <a:pt x="22273" y="53082"/>
                </a:lnTo>
                <a:lnTo>
                  <a:pt x="19444" y="58248"/>
                </a:lnTo>
                <a:lnTo>
                  <a:pt x="16606" y="64549"/>
                </a:lnTo>
                <a:lnTo>
                  <a:pt x="13761" y="71608"/>
                </a:lnTo>
                <a:lnTo>
                  <a:pt x="10912" y="77266"/>
                </a:lnTo>
                <a:lnTo>
                  <a:pt x="8060" y="81991"/>
                </a:lnTo>
                <a:lnTo>
                  <a:pt x="5207" y="86093"/>
                </a:lnTo>
                <a:lnTo>
                  <a:pt x="3304" y="90733"/>
                </a:lnTo>
                <a:lnTo>
                  <a:pt x="2036" y="95731"/>
                </a:lnTo>
                <a:lnTo>
                  <a:pt x="1191" y="100968"/>
                </a:lnTo>
                <a:lnTo>
                  <a:pt x="627" y="105412"/>
                </a:lnTo>
                <a:lnTo>
                  <a:pt x="251" y="109327"/>
                </a:lnTo>
                <a:lnTo>
                  <a:pt x="0" y="112890"/>
                </a:lnTo>
                <a:lnTo>
                  <a:pt x="1739" y="117169"/>
                </a:lnTo>
                <a:lnTo>
                  <a:pt x="4802" y="121928"/>
                </a:lnTo>
                <a:lnTo>
                  <a:pt x="8750" y="127005"/>
                </a:lnTo>
                <a:lnTo>
                  <a:pt x="12334" y="130390"/>
                </a:lnTo>
                <a:lnTo>
                  <a:pt x="15676" y="132646"/>
                </a:lnTo>
                <a:lnTo>
                  <a:pt x="21929" y="135154"/>
                </a:lnTo>
                <a:lnTo>
                  <a:pt x="27883" y="136268"/>
                </a:lnTo>
                <a:lnTo>
                  <a:pt x="36244" y="136764"/>
                </a:lnTo>
                <a:lnTo>
                  <a:pt x="41141" y="136895"/>
                </a:lnTo>
                <a:lnTo>
                  <a:pt x="46310" y="136031"/>
                </a:lnTo>
                <a:lnTo>
                  <a:pt x="51662" y="134502"/>
                </a:lnTo>
                <a:lnTo>
                  <a:pt x="57134" y="132531"/>
                </a:lnTo>
                <a:lnTo>
                  <a:pt x="70308" y="129311"/>
                </a:lnTo>
                <a:lnTo>
                  <a:pt x="147189" y="112996"/>
                </a:lnTo>
                <a:lnTo>
                  <a:pt x="163682" y="109621"/>
                </a:lnTo>
                <a:lnTo>
                  <a:pt x="175629" y="107370"/>
                </a:lnTo>
                <a:lnTo>
                  <a:pt x="184547" y="105870"/>
                </a:lnTo>
                <a:lnTo>
                  <a:pt x="191444" y="104870"/>
                </a:lnTo>
                <a:lnTo>
                  <a:pt x="198900" y="104203"/>
                </a:lnTo>
                <a:lnTo>
                  <a:pt x="206728" y="103759"/>
                </a:lnTo>
                <a:lnTo>
                  <a:pt x="214804" y="103463"/>
                </a:lnTo>
                <a:lnTo>
                  <a:pt x="308109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3"/>
          <p:cNvSpPr/>
          <p:nvPr/>
        </p:nvSpPr>
        <p:spPr>
          <a:xfrm>
            <a:off x="3028950" y="3651885"/>
            <a:ext cx="42863" cy="351473"/>
          </a:xfrm>
          <a:custGeom>
            <a:avLst/>
            <a:gdLst/>
            <a:ahLst/>
            <a:cxnLst/>
            <a:rect l="0" t="0" r="0" b="0"/>
            <a:pathLst>
              <a:path w="42863" h="351473">
                <a:moveTo>
                  <a:pt x="0" y="0"/>
                </a:moveTo>
                <a:lnTo>
                  <a:pt x="0" y="13652"/>
                </a:lnTo>
                <a:lnTo>
                  <a:pt x="1904" y="23389"/>
                </a:lnTo>
                <a:lnTo>
                  <a:pt x="5079" y="35595"/>
                </a:lnTo>
                <a:lnTo>
                  <a:pt x="9101" y="49447"/>
                </a:lnTo>
                <a:lnTo>
                  <a:pt x="11783" y="61540"/>
                </a:lnTo>
                <a:lnTo>
                  <a:pt x="13570" y="72459"/>
                </a:lnTo>
                <a:lnTo>
                  <a:pt x="14761" y="82596"/>
                </a:lnTo>
                <a:lnTo>
                  <a:pt x="17461" y="97926"/>
                </a:lnTo>
                <a:lnTo>
                  <a:pt x="25540" y="137820"/>
                </a:lnTo>
                <a:lnTo>
                  <a:pt x="28456" y="154745"/>
                </a:lnTo>
                <a:lnTo>
                  <a:pt x="30401" y="168886"/>
                </a:lnTo>
                <a:lnTo>
                  <a:pt x="31697" y="181170"/>
                </a:lnTo>
                <a:lnTo>
                  <a:pt x="39669" y="244031"/>
                </a:lnTo>
                <a:lnTo>
                  <a:pt x="40733" y="255080"/>
                </a:lnTo>
                <a:lnTo>
                  <a:pt x="41443" y="264351"/>
                </a:lnTo>
                <a:lnTo>
                  <a:pt x="41916" y="273388"/>
                </a:lnTo>
                <a:lnTo>
                  <a:pt x="42441" y="291051"/>
                </a:lnTo>
                <a:lnTo>
                  <a:pt x="42779" y="313890"/>
                </a:lnTo>
                <a:lnTo>
                  <a:pt x="42862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4"/>
          <p:cNvSpPr/>
          <p:nvPr/>
        </p:nvSpPr>
        <p:spPr>
          <a:xfrm>
            <a:off x="4786322" y="4029075"/>
            <a:ext cx="394326" cy="214268"/>
          </a:xfrm>
          <a:custGeom>
            <a:avLst/>
            <a:gdLst/>
            <a:ahLst/>
            <a:cxnLst/>
            <a:rect l="0" t="0" r="0" b="0"/>
            <a:pathLst>
              <a:path w="394326" h="214268">
                <a:moveTo>
                  <a:pt x="34280" y="0"/>
                </a:moveTo>
                <a:lnTo>
                  <a:pt x="29730" y="4550"/>
                </a:lnTo>
                <a:lnTo>
                  <a:pt x="28389" y="6843"/>
                </a:lnTo>
                <a:lnTo>
                  <a:pt x="26899" y="11931"/>
                </a:lnTo>
                <a:lnTo>
                  <a:pt x="25549" y="16527"/>
                </a:lnTo>
                <a:lnTo>
                  <a:pt x="21510" y="29252"/>
                </a:lnTo>
                <a:lnTo>
                  <a:pt x="20052" y="34742"/>
                </a:lnTo>
                <a:lnTo>
                  <a:pt x="19079" y="39353"/>
                </a:lnTo>
                <a:lnTo>
                  <a:pt x="18432" y="43381"/>
                </a:lnTo>
                <a:lnTo>
                  <a:pt x="17999" y="48923"/>
                </a:lnTo>
                <a:lnTo>
                  <a:pt x="17711" y="55475"/>
                </a:lnTo>
                <a:lnTo>
                  <a:pt x="17519" y="62701"/>
                </a:lnTo>
                <a:lnTo>
                  <a:pt x="16439" y="72280"/>
                </a:lnTo>
                <a:lnTo>
                  <a:pt x="14766" y="83429"/>
                </a:lnTo>
                <a:lnTo>
                  <a:pt x="12698" y="95625"/>
                </a:lnTo>
                <a:lnTo>
                  <a:pt x="11319" y="105659"/>
                </a:lnTo>
                <a:lnTo>
                  <a:pt x="10401" y="114255"/>
                </a:lnTo>
                <a:lnTo>
                  <a:pt x="9788" y="121890"/>
                </a:lnTo>
                <a:lnTo>
                  <a:pt x="8427" y="129837"/>
                </a:lnTo>
                <a:lnTo>
                  <a:pt x="6567" y="137993"/>
                </a:lnTo>
                <a:lnTo>
                  <a:pt x="4375" y="146288"/>
                </a:lnTo>
                <a:lnTo>
                  <a:pt x="2913" y="152770"/>
                </a:lnTo>
                <a:lnTo>
                  <a:pt x="1939" y="158044"/>
                </a:lnTo>
                <a:lnTo>
                  <a:pt x="1289" y="162512"/>
                </a:lnTo>
                <a:lnTo>
                  <a:pt x="856" y="167396"/>
                </a:lnTo>
                <a:lnTo>
                  <a:pt x="567" y="172558"/>
                </a:lnTo>
                <a:lnTo>
                  <a:pt x="247" y="182419"/>
                </a:lnTo>
                <a:lnTo>
                  <a:pt x="41" y="196512"/>
                </a:lnTo>
                <a:lnTo>
                  <a:pt x="0" y="208468"/>
                </a:lnTo>
                <a:lnTo>
                  <a:pt x="1902" y="210416"/>
                </a:lnTo>
                <a:lnTo>
                  <a:pt x="5075" y="211715"/>
                </a:lnTo>
                <a:lnTo>
                  <a:pt x="13679" y="213157"/>
                </a:lnTo>
                <a:lnTo>
                  <a:pt x="23854" y="213799"/>
                </a:lnTo>
                <a:lnTo>
                  <a:pt x="34726" y="214084"/>
                </a:lnTo>
                <a:lnTo>
                  <a:pt x="66330" y="214267"/>
                </a:lnTo>
                <a:lnTo>
                  <a:pt x="74696" y="213330"/>
                </a:lnTo>
                <a:lnTo>
                  <a:pt x="82180" y="211752"/>
                </a:lnTo>
                <a:lnTo>
                  <a:pt x="89073" y="209748"/>
                </a:lnTo>
                <a:lnTo>
                  <a:pt x="95574" y="208412"/>
                </a:lnTo>
                <a:lnTo>
                  <a:pt x="107877" y="206928"/>
                </a:lnTo>
                <a:lnTo>
                  <a:pt x="119695" y="203727"/>
                </a:lnTo>
                <a:lnTo>
                  <a:pt x="125513" y="201541"/>
                </a:lnTo>
                <a:lnTo>
                  <a:pt x="132249" y="200083"/>
                </a:lnTo>
                <a:lnTo>
                  <a:pt x="139598" y="199111"/>
                </a:lnTo>
                <a:lnTo>
                  <a:pt x="147354" y="198463"/>
                </a:lnTo>
                <a:lnTo>
                  <a:pt x="154431" y="197079"/>
                </a:lnTo>
                <a:lnTo>
                  <a:pt x="161053" y="195203"/>
                </a:lnTo>
                <a:lnTo>
                  <a:pt x="167372" y="193000"/>
                </a:lnTo>
                <a:lnTo>
                  <a:pt x="174443" y="191532"/>
                </a:lnTo>
                <a:lnTo>
                  <a:pt x="182015" y="190553"/>
                </a:lnTo>
                <a:lnTo>
                  <a:pt x="189920" y="189900"/>
                </a:lnTo>
                <a:lnTo>
                  <a:pt x="199953" y="188512"/>
                </a:lnTo>
                <a:lnTo>
                  <a:pt x="223800" y="184430"/>
                </a:lnTo>
                <a:lnTo>
                  <a:pt x="236826" y="182961"/>
                </a:lnTo>
                <a:lnTo>
                  <a:pt x="250274" y="181981"/>
                </a:lnTo>
                <a:lnTo>
                  <a:pt x="276010" y="180893"/>
                </a:lnTo>
                <a:lnTo>
                  <a:pt x="296973" y="180409"/>
                </a:lnTo>
                <a:lnTo>
                  <a:pt x="311326" y="181233"/>
                </a:lnTo>
                <a:lnTo>
                  <a:pt x="328515" y="182734"/>
                </a:lnTo>
                <a:lnTo>
                  <a:pt x="368793" y="186858"/>
                </a:lnTo>
                <a:lnTo>
                  <a:pt x="39432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5"/>
          <p:cNvSpPr/>
          <p:nvPr/>
        </p:nvSpPr>
        <p:spPr>
          <a:xfrm>
            <a:off x="5023884" y="4011929"/>
            <a:ext cx="36749" cy="548642"/>
          </a:xfrm>
          <a:custGeom>
            <a:avLst/>
            <a:gdLst/>
            <a:ahLst/>
            <a:cxnLst/>
            <a:rect l="0" t="0" r="0" b="0"/>
            <a:pathLst>
              <a:path w="36749" h="548642">
                <a:moveTo>
                  <a:pt x="11031" y="0"/>
                </a:moveTo>
                <a:lnTo>
                  <a:pt x="1929" y="9102"/>
                </a:lnTo>
                <a:lnTo>
                  <a:pt x="200" y="13688"/>
                </a:lnTo>
                <a:lnTo>
                  <a:pt x="0" y="18651"/>
                </a:lnTo>
                <a:lnTo>
                  <a:pt x="820" y="23864"/>
                </a:lnTo>
                <a:lnTo>
                  <a:pt x="1730" y="39817"/>
                </a:lnTo>
                <a:lnTo>
                  <a:pt x="1972" y="49405"/>
                </a:lnTo>
                <a:lnTo>
                  <a:pt x="3087" y="58654"/>
                </a:lnTo>
                <a:lnTo>
                  <a:pt x="4782" y="67678"/>
                </a:lnTo>
                <a:lnTo>
                  <a:pt x="6865" y="76551"/>
                </a:lnTo>
                <a:lnTo>
                  <a:pt x="8253" y="85324"/>
                </a:lnTo>
                <a:lnTo>
                  <a:pt x="9179" y="94031"/>
                </a:lnTo>
                <a:lnTo>
                  <a:pt x="9796" y="102693"/>
                </a:lnTo>
                <a:lnTo>
                  <a:pt x="10207" y="115134"/>
                </a:lnTo>
                <a:lnTo>
                  <a:pt x="10922" y="183814"/>
                </a:lnTo>
                <a:lnTo>
                  <a:pt x="10998" y="276608"/>
                </a:lnTo>
                <a:lnTo>
                  <a:pt x="12914" y="319660"/>
                </a:lnTo>
                <a:lnTo>
                  <a:pt x="20122" y="415757"/>
                </a:lnTo>
                <a:lnTo>
                  <a:pt x="23759" y="450526"/>
                </a:lnTo>
                <a:lnTo>
                  <a:pt x="27136" y="475611"/>
                </a:lnTo>
                <a:lnTo>
                  <a:pt x="32476" y="507611"/>
                </a:lnTo>
                <a:lnTo>
                  <a:pt x="33900" y="517477"/>
                </a:lnTo>
                <a:lnTo>
                  <a:pt x="36748" y="5486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86"/>
          <p:cNvSpPr/>
          <p:nvPr/>
        </p:nvSpPr>
        <p:spPr>
          <a:xfrm>
            <a:off x="4614862" y="4620577"/>
            <a:ext cx="814389" cy="60009"/>
          </a:xfrm>
          <a:custGeom>
            <a:avLst/>
            <a:gdLst/>
            <a:ahLst/>
            <a:cxnLst/>
            <a:rect l="0" t="0" r="0" b="0"/>
            <a:pathLst>
              <a:path w="814389" h="60009">
                <a:moveTo>
                  <a:pt x="0" y="60008"/>
                </a:moveTo>
                <a:lnTo>
                  <a:pt x="35795" y="60008"/>
                </a:lnTo>
                <a:lnTo>
                  <a:pt x="48628" y="59055"/>
                </a:lnTo>
                <a:lnTo>
                  <a:pt x="83208" y="55457"/>
                </a:lnTo>
                <a:lnTo>
                  <a:pt x="98334" y="53164"/>
                </a:lnTo>
                <a:lnTo>
                  <a:pt x="111276" y="50683"/>
                </a:lnTo>
                <a:lnTo>
                  <a:pt x="145683" y="42640"/>
                </a:lnTo>
                <a:lnTo>
                  <a:pt x="157130" y="39857"/>
                </a:lnTo>
                <a:lnTo>
                  <a:pt x="173333" y="37049"/>
                </a:lnTo>
                <a:lnTo>
                  <a:pt x="308152" y="18296"/>
                </a:lnTo>
                <a:lnTo>
                  <a:pt x="344500" y="14102"/>
                </a:lnTo>
                <a:lnTo>
                  <a:pt x="420446" y="6903"/>
                </a:lnTo>
                <a:lnTo>
                  <a:pt x="458415" y="4602"/>
                </a:lnTo>
                <a:lnTo>
                  <a:pt x="533622" y="2045"/>
                </a:lnTo>
                <a:lnTo>
                  <a:pt x="571013" y="2316"/>
                </a:lnTo>
                <a:lnTo>
                  <a:pt x="608323" y="3449"/>
                </a:lnTo>
                <a:lnTo>
                  <a:pt x="707115" y="7561"/>
                </a:lnTo>
                <a:lnTo>
                  <a:pt x="768538" y="8373"/>
                </a:lnTo>
                <a:lnTo>
                  <a:pt x="779059" y="8439"/>
                </a:lnTo>
                <a:lnTo>
                  <a:pt x="8143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87"/>
          <p:cNvSpPr/>
          <p:nvPr/>
        </p:nvSpPr>
        <p:spPr>
          <a:xfrm>
            <a:off x="4649152" y="4766310"/>
            <a:ext cx="480061" cy="420003"/>
          </a:xfrm>
          <a:custGeom>
            <a:avLst/>
            <a:gdLst/>
            <a:ahLst/>
            <a:cxnLst/>
            <a:rect l="0" t="0" r="0" b="0"/>
            <a:pathLst>
              <a:path w="480061" h="420003">
                <a:moveTo>
                  <a:pt x="480060" y="0"/>
                </a:moveTo>
                <a:lnTo>
                  <a:pt x="434054" y="0"/>
                </a:lnTo>
                <a:lnTo>
                  <a:pt x="421195" y="2540"/>
                </a:lnTo>
                <a:lnTo>
                  <a:pt x="410083" y="5891"/>
                </a:lnTo>
                <a:lnTo>
                  <a:pt x="397519" y="8730"/>
                </a:lnTo>
                <a:lnTo>
                  <a:pt x="387495" y="12770"/>
                </a:lnTo>
                <a:lnTo>
                  <a:pt x="374150" y="15200"/>
                </a:lnTo>
                <a:lnTo>
                  <a:pt x="366591" y="15848"/>
                </a:lnTo>
                <a:lnTo>
                  <a:pt x="357742" y="17233"/>
                </a:lnTo>
                <a:lnTo>
                  <a:pt x="348032" y="19109"/>
                </a:lnTo>
                <a:lnTo>
                  <a:pt x="337749" y="21312"/>
                </a:lnTo>
                <a:lnTo>
                  <a:pt x="328989" y="22780"/>
                </a:lnTo>
                <a:lnTo>
                  <a:pt x="314174" y="24412"/>
                </a:lnTo>
                <a:lnTo>
                  <a:pt x="304700" y="25799"/>
                </a:lnTo>
                <a:lnTo>
                  <a:pt x="281472" y="29881"/>
                </a:lnTo>
                <a:lnTo>
                  <a:pt x="270515" y="31351"/>
                </a:lnTo>
                <a:lnTo>
                  <a:pt x="260354" y="32330"/>
                </a:lnTo>
                <a:lnTo>
                  <a:pt x="250722" y="32983"/>
                </a:lnTo>
                <a:lnTo>
                  <a:pt x="237633" y="32466"/>
                </a:lnTo>
                <a:lnTo>
                  <a:pt x="222239" y="31169"/>
                </a:lnTo>
                <a:lnTo>
                  <a:pt x="205310" y="29351"/>
                </a:lnTo>
                <a:lnTo>
                  <a:pt x="189261" y="27188"/>
                </a:lnTo>
                <a:lnTo>
                  <a:pt x="146776" y="20543"/>
                </a:lnTo>
                <a:lnTo>
                  <a:pt x="136903" y="19411"/>
                </a:lnTo>
                <a:lnTo>
                  <a:pt x="121806" y="18152"/>
                </a:lnTo>
                <a:lnTo>
                  <a:pt x="106999" y="17443"/>
                </a:lnTo>
                <a:lnTo>
                  <a:pt x="88903" y="17184"/>
                </a:lnTo>
                <a:lnTo>
                  <a:pt x="87844" y="18123"/>
                </a:lnTo>
                <a:lnTo>
                  <a:pt x="87137" y="19702"/>
                </a:lnTo>
                <a:lnTo>
                  <a:pt x="86667" y="21707"/>
                </a:lnTo>
                <a:lnTo>
                  <a:pt x="83604" y="26475"/>
                </a:lnTo>
                <a:lnTo>
                  <a:pt x="81453" y="29080"/>
                </a:lnTo>
                <a:lnTo>
                  <a:pt x="76524" y="39594"/>
                </a:lnTo>
                <a:lnTo>
                  <a:pt x="73876" y="46398"/>
                </a:lnTo>
                <a:lnTo>
                  <a:pt x="72111" y="56649"/>
                </a:lnTo>
                <a:lnTo>
                  <a:pt x="70934" y="69199"/>
                </a:lnTo>
                <a:lnTo>
                  <a:pt x="70149" y="83280"/>
                </a:lnTo>
                <a:lnTo>
                  <a:pt x="68673" y="96477"/>
                </a:lnTo>
                <a:lnTo>
                  <a:pt x="66738" y="109085"/>
                </a:lnTo>
                <a:lnTo>
                  <a:pt x="64494" y="121301"/>
                </a:lnTo>
                <a:lnTo>
                  <a:pt x="62999" y="131350"/>
                </a:lnTo>
                <a:lnTo>
                  <a:pt x="62001" y="139954"/>
                </a:lnTo>
                <a:lnTo>
                  <a:pt x="60894" y="153642"/>
                </a:lnTo>
                <a:lnTo>
                  <a:pt x="60402" y="162900"/>
                </a:lnTo>
                <a:lnTo>
                  <a:pt x="60183" y="172730"/>
                </a:lnTo>
                <a:lnTo>
                  <a:pt x="60042" y="190011"/>
                </a:lnTo>
                <a:lnTo>
                  <a:pt x="60983" y="193349"/>
                </a:lnTo>
                <a:lnTo>
                  <a:pt x="64568" y="199598"/>
                </a:lnTo>
                <a:lnTo>
                  <a:pt x="66858" y="201645"/>
                </a:lnTo>
                <a:lnTo>
                  <a:pt x="69337" y="203010"/>
                </a:lnTo>
                <a:lnTo>
                  <a:pt x="71942" y="203920"/>
                </a:lnTo>
                <a:lnTo>
                  <a:pt x="74632" y="203574"/>
                </a:lnTo>
                <a:lnTo>
                  <a:pt x="77377" y="202391"/>
                </a:lnTo>
                <a:lnTo>
                  <a:pt x="85791" y="196175"/>
                </a:lnTo>
                <a:lnTo>
                  <a:pt x="88627" y="193648"/>
                </a:lnTo>
                <a:lnTo>
                  <a:pt x="90517" y="191011"/>
                </a:lnTo>
                <a:lnTo>
                  <a:pt x="92617" y="185541"/>
                </a:lnTo>
                <a:lnTo>
                  <a:pt x="95082" y="182749"/>
                </a:lnTo>
                <a:lnTo>
                  <a:pt x="107653" y="174269"/>
                </a:lnTo>
                <a:lnTo>
                  <a:pt x="118013" y="168575"/>
                </a:lnTo>
                <a:lnTo>
                  <a:pt x="128968" y="160329"/>
                </a:lnTo>
                <a:lnTo>
                  <a:pt x="134556" y="155463"/>
                </a:lnTo>
                <a:lnTo>
                  <a:pt x="143044" y="150315"/>
                </a:lnTo>
                <a:lnTo>
                  <a:pt x="153465" y="144977"/>
                </a:lnTo>
                <a:lnTo>
                  <a:pt x="165175" y="139514"/>
                </a:lnTo>
                <a:lnTo>
                  <a:pt x="175839" y="135871"/>
                </a:lnTo>
                <a:lnTo>
                  <a:pt x="185806" y="133444"/>
                </a:lnTo>
                <a:lnTo>
                  <a:pt x="195308" y="131825"/>
                </a:lnTo>
                <a:lnTo>
                  <a:pt x="203548" y="129793"/>
                </a:lnTo>
                <a:lnTo>
                  <a:pt x="217783" y="124996"/>
                </a:lnTo>
                <a:lnTo>
                  <a:pt x="225199" y="124288"/>
                </a:lnTo>
                <a:lnTo>
                  <a:pt x="233000" y="124768"/>
                </a:lnTo>
                <a:lnTo>
                  <a:pt x="241059" y="126041"/>
                </a:lnTo>
                <a:lnTo>
                  <a:pt x="250241" y="127843"/>
                </a:lnTo>
                <a:lnTo>
                  <a:pt x="270603" y="132384"/>
                </a:lnTo>
                <a:lnTo>
                  <a:pt x="279462" y="134928"/>
                </a:lnTo>
                <a:lnTo>
                  <a:pt x="294386" y="140296"/>
                </a:lnTo>
                <a:lnTo>
                  <a:pt x="301984" y="144013"/>
                </a:lnTo>
                <a:lnTo>
                  <a:pt x="309908" y="148396"/>
                </a:lnTo>
                <a:lnTo>
                  <a:pt x="324427" y="158346"/>
                </a:lnTo>
                <a:lnTo>
                  <a:pt x="334055" y="169118"/>
                </a:lnTo>
                <a:lnTo>
                  <a:pt x="341509" y="180256"/>
                </a:lnTo>
                <a:lnTo>
                  <a:pt x="344830" y="185893"/>
                </a:lnTo>
                <a:lnTo>
                  <a:pt x="348949" y="193461"/>
                </a:lnTo>
                <a:lnTo>
                  <a:pt x="358606" y="212030"/>
                </a:lnTo>
                <a:lnTo>
                  <a:pt x="361943" y="221363"/>
                </a:lnTo>
                <a:lnTo>
                  <a:pt x="364168" y="230443"/>
                </a:lnTo>
                <a:lnTo>
                  <a:pt x="365651" y="239354"/>
                </a:lnTo>
                <a:lnTo>
                  <a:pt x="365688" y="250056"/>
                </a:lnTo>
                <a:lnTo>
                  <a:pt x="364759" y="261954"/>
                </a:lnTo>
                <a:lnTo>
                  <a:pt x="363188" y="274649"/>
                </a:lnTo>
                <a:lnTo>
                  <a:pt x="361188" y="285016"/>
                </a:lnTo>
                <a:lnTo>
                  <a:pt x="358902" y="293833"/>
                </a:lnTo>
                <a:lnTo>
                  <a:pt x="356425" y="301616"/>
                </a:lnTo>
                <a:lnTo>
                  <a:pt x="353822" y="308710"/>
                </a:lnTo>
                <a:lnTo>
                  <a:pt x="348389" y="321672"/>
                </a:lnTo>
                <a:lnTo>
                  <a:pt x="340260" y="333782"/>
                </a:lnTo>
                <a:lnTo>
                  <a:pt x="330297" y="345515"/>
                </a:lnTo>
                <a:lnTo>
                  <a:pt x="319519" y="357079"/>
                </a:lnTo>
                <a:lnTo>
                  <a:pt x="307291" y="369749"/>
                </a:lnTo>
                <a:lnTo>
                  <a:pt x="293102" y="381503"/>
                </a:lnTo>
                <a:lnTo>
                  <a:pt x="283983" y="388638"/>
                </a:lnTo>
                <a:lnTo>
                  <a:pt x="275047" y="394347"/>
                </a:lnTo>
                <a:lnTo>
                  <a:pt x="266232" y="399105"/>
                </a:lnTo>
                <a:lnTo>
                  <a:pt x="257498" y="403230"/>
                </a:lnTo>
                <a:lnTo>
                  <a:pt x="246913" y="406932"/>
                </a:lnTo>
                <a:lnTo>
                  <a:pt x="235094" y="410353"/>
                </a:lnTo>
                <a:lnTo>
                  <a:pt x="222452" y="413586"/>
                </a:lnTo>
                <a:lnTo>
                  <a:pt x="212119" y="415741"/>
                </a:lnTo>
                <a:lnTo>
                  <a:pt x="203325" y="417179"/>
                </a:lnTo>
                <a:lnTo>
                  <a:pt x="195558" y="418136"/>
                </a:lnTo>
                <a:lnTo>
                  <a:pt x="187522" y="418775"/>
                </a:lnTo>
                <a:lnTo>
                  <a:pt x="179307" y="419201"/>
                </a:lnTo>
                <a:lnTo>
                  <a:pt x="163512" y="419674"/>
                </a:lnTo>
                <a:lnTo>
                  <a:pt x="135310" y="419977"/>
                </a:lnTo>
                <a:lnTo>
                  <a:pt x="127354" y="420002"/>
                </a:lnTo>
                <a:lnTo>
                  <a:pt x="113434" y="417490"/>
                </a:lnTo>
                <a:lnTo>
                  <a:pt x="98993" y="413199"/>
                </a:lnTo>
                <a:lnTo>
                  <a:pt x="79874" y="408116"/>
                </a:lnTo>
                <a:lnTo>
                  <a:pt x="66297" y="402682"/>
                </a:lnTo>
                <a:lnTo>
                  <a:pt x="55183" y="397093"/>
                </a:lnTo>
                <a:lnTo>
                  <a:pt x="40718" y="391433"/>
                </a:lnTo>
                <a:lnTo>
                  <a:pt x="29845" y="385742"/>
                </a:lnTo>
                <a:lnTo>
                  <a:pt x="25611" y="382892"/>
                </a:lnTo>
                <a:lnTo>
                  <a:pt x="15828" y="379724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93"/>
          <p:cNvSpPr/>
          <p:nvPr/>
        </p:nvSpPr>
        <p:spPr>
          <a:xfrm>
            <a:off x="835581" y="970182"/>
            <a:ext cx="444579" cy="356966"/>
          </a:xfrm>
          <a:custGeom>
            <a:avLst/>
            <a:gdLst/>
            <a:ahLst/>
            <a:cxnLst/>
            <a:rect l="0" t="0" r="0" b="0"/>
            <a:pathLst>
              <a:path w="444579" h="356966">
                <a:moveTo>
                  <a:pt x="7381" y="109953"/>
                </a:moveTo>
                <a:lnTo>
                  <a:pt x="7381" y="105402"/>
                </a:lnTo>
                <a:lnTo>
                  <a:pt x="6428" y="104061"/>
                </a:lnTo>
                <a:lnTo>
                  <a:pt x="4841" y="103167"/>
                </a:lnTo>
                <a:lnTo>
                  <a:pt x="2830" y="102572"/>
                </a:lnTo>
                <a:lnTo>
                  <a:pt x="1489" y="101222"/>
                </a:lnTo>
                <a:lnTo>
                  <a:pt x="596" y="99370"/>
                </a:lnTo>
                <a:lnTo>
                  <a:pt x="0" y="97182"/>
                </a:lnTo>
                <a:lnTo>
                  <a:pt x="555" y="95724"/>
                </a:lnTo>
                <a:lnTo>
                  <a:pt x="1878" y="94752"/>
                </a:lnTo>
                <a:lnTo>
                  <a:pt x="3712" y="94104"/>
                </a:lnTo>
                <a:lnTo>
                  <a:pt x="4935" y="92719"/>
                </a:lnTo>
                <a:lnTo>
                  <a:pt x="5750" y="90844"/>
                </a:lnTo>
                <a:lnTo>
                  <a:pt x="6294" y="88641"/>
                </a:lnTo>
                <a:lnTo>
                  <a:pt x="14518" y="78573"/>
                </a:lnTo>
                <a:lnTo>
                  <a:pt x="26745" y="65526"/>
                </a:lnTo>
                <a:lnTo>
                  <a:pt x="38530" y="53377"/>
                </a:lnTo>
                <a:lnTo>
                  <a:pt x="48149" y="47471"/>
                </a:lnTo>
                <a:lnTo>
                  <a:pt x="60277" y="41628"/>
                </a:lnTo>
                <a:lnTo>
                  <a:pt x="116255" y="18563"/>
                </a:lnTo>
                <a:lnTo>
                  <a:pt x="127588" y="14736"/>
                </a:lnTo>
                <a:lnTo>
                  <a:pt x="137049" y="12185"/>
                </a:lnTo>
                <a:lnTo>
                  <a:pt x="145262" y="10484"/>
                </a:lnTo>
                <a:lnTo>
                  <a:pt x="153594" y="8398"/>
                </a:lnTo>
                <a:lnTo>
                  <a:pt x="162006" y="6054"/>
                </a:lnTo>
                <a:lnTo>
                  <a:pt x="170472" y="3540"/>
                </a:lnTo>
                <a:lnTo>
                  <a:pt x="182418" y="745"/>
                </a:lnTo>
                <a:lnTo>
                  <a:pt x="186937" y="0"/>
                </a:lnTo>
                <a:lnTo>
                  <a:pt x="199579" y="1712"/>
                </a:lnTo>
                <a:lnTo>
                  <a:pt x="212817" y="4696"/>
                </a:lnTo>
                <a:lnTo>
                  <a:pt x="221876" y="6022"/>
                </a:lnTo>
                <a:lnTo>
                  <a:pt x="225625" y="7328"/>
                </a:lnTo>
                <a:lnTo>
                  <a:pt x="232331" y="11319"/>
                </a:lnTo>
                <a:lnTo>
                  <a:pt x="241461" y="18921"/>
                </a:lnTo>
                <a:lnTo>
                  <a:pt x="243444" y="21642"/>
                </a:lnTo>
                <a:lnTo>
                  <a:pt x="247188" y="30023"/>
                </a:lnTo>
                <a:lnTo>
                  <a:pt x="253907" y="38539"/>
                </a:lnTo>
                <a:lnTo>
                  <a:pt x="259188" y="44241"/>
                </a:lnTo>
                <a:lnTo>
                  <a:pt x="260977" y="48047"/>
                </a:lnTo>
                <a:lnTo>
                  <a:pt x="262965" y="57357"/>
                </a:lnTo>
                <a:lnTo>
                  <a:pt x="261309" y="67844"/>
                </a:lnTo>
                <a:lnTo>
                  <a:pt x="252485" y="94650"/>
                </a:lnTo>
                <a:lnTo>
                  <a:pt x="249841" y="103561"/>
                </a:lnTo>
                <a:lnTo>
                  <a:pt x="244363" y="123622"/>
                </a:lnTo>
                <a:lnTo>
                  <a:pt x="239664" y="134305"/>
                </a:lnTo>
                <a:lnTo>
                  <a:pt x="233674" y="145238"/>
                </a:lnTo>
                <a:lnTo>
                  <a:pt x="203528" y="194710"/>
                </a:lnTo>
                <a:lnTo>
                  <a:pt x="197201" y="204557"/>
                </a:lnTo>
                <a:lnTo>
                  <a:pt x="192030" y="212075"/>
                </a:lnTo>
                <a:lnTo>
                  <a:pt x="187630" y="218039"/>
                </a:lnTo>
                <a:lnTo>
                  <a:pt x="182792" y="223920"/>
                </a:lnTo>
                <a:lnTo>
                  <a:pt x="177662" y="229746"/>
                </a:lnTo>
                <a:lnTo>
                  <a:pt x="172337" y="235535"/>
                </a:lnTo>
                <a:lnTo>
                  <a:pt x="161340" y="247047"/>
                </a:lnTo>
                <a:lnTo>
                  <a:pt x="150102" y="257561"/>
                </a:lnTo>
                <a:lnTo>
                  <a:pt x="138757" y="265409"/>
                </a:lnTo>
                <a:lnTo>
                  <a:pt x="122286" y="277152"/>
                </a:lnTo>
                <a:lnTo>
                  <a:pt x="112559" y="284284"/>
                </a:lnTo>
                <a:lnTo>
                  <a:pt x="104170" y="290943"/>
                </a:lnTo>
                <a:lnTo>
                  <a:pt x="96672" y="297288"/>
                </a:lnTo>
                <a:lnTo>
                  <a:pt x="89768" y="303423"/>
                </a:lnTo>
                <a:lnTo>
                  <a:pt x="77017" y="312779"/>
                </a:lnTo>
                <a:lnTo>
                  <a:pt x="65953" y="320113"/>
                </a:lnTo>
                <a:lnTo>
                  <a:pt x="57860" y="326547"/>
                </a:lnTo>
                <a:lnTo>
                  <a:pt x="55321" y="329596"/>
                </a:lnTo>
                <a:lnTo>
                  <a:pt x="53629" y="332582"/>
                </a:lnTo>
                <a:lnTo>
                  <a:pt x="52500" y="335525"/>
                </a:lnTo>
                <a:lnTo>
                  <a:pt x="49843" y="337486"/>
                </a:lnTo>
                <a:lnTo>
                  <a:pt x="37954" y="341200"/>
                </a:lnTo>
                <a:lnTo>
                  <a:pt x="31129" y="345444"/>
                </a:lnTo>
                <a:lnTo>
                  <a:pt x="21931" y="353189"/>
                </a:lnTo>
                <a:lnTo>
                  <a:pt x="20891" y="354978"/>
                </a:lnTo>
                <a:lnTo>
                  <a:pt x="21150" y="356170"/>
                </a:lnTo>
                <a:lnTo>
                  <a:pt x="22276" y="356965"/>
                </a:lnTo>
                <a:lnTo>
                  <a:pt x="23978" y="356542"/>
                </a:lnTo>
                <a:lnTo>
                  <a:pt x="28410" y="353533"/>
                </a:lnTo>
                <a:lnTo>
                  <a:pt x="36095" y="351561"/>
                </a:lnTo>
                <a:lnTo>
                  <a:pt x="48718" y="349731"/>
                </a:lnTo>
                <a:lnTo>
                  <a:pt x="70203" y="345743"/>
                </a:lnTo>
                <a:lnTo>
                  <a:pt x="79742" y="344299"/>
                </a:lnTo>
                <a:lnTo>
                  <a:pt x="88007" y="343336"/>
                </a:lnTo>
                <a:lnTo>
                  <a:pt x="95421" y="342694"/>
                </a:lnTo>
                <a:lnTo>
                  <a:pt x="103222" y="341314"/>
                </a:lnTo>
                <a:lnTo>
                  <a:pt x="111280" y="339441"/>
                </a:lnTo>
                <a:lnTo>
                  <a:pt x="119510" y="337240"/>
                </a:lnTo>
                <a:lnTo>
                  <a:pt x="138331" y="334820"/>
                </a:lnTo>
                <a:lnTo>
                  <a:pt x="194803" y="329591"/>
                </a:lnTo>
                <a:lnTo>
                  <a:pt x="233872" y="326632"/>
                </a:lnTo>
                <a:lnTo>
                  <a:pt x="246958" y="325843"/>
                </a:lnTo>
                <a:lnTo>
                  <a:pt x="258539" y="324365"/>
                </a:lnTo>
                <a:lnTo>
                  <a:pt x="269117" y="322426"/>
                </a:lnTo>
                <a:lnTo>
                  <a:pt x="279027" y="320182"/>
                </a:lnTo>
                <a:lnTo>
                  <a:pt x="293253" y="318685"/>
                </a:lnTo>
                <a:lnTo>
                  <a:pt x="310357" y="317688"/>
                </a:lnTo>
                <a:lnTo>
                  <a:pt x="349682" y="316579"/>
                </a:lnTo>
                <a:lnTo>
                  <a:pt x="392560" y="316087"/>
                </a:lnTo>
                <a:lnTo>
                  <a:pt x="407994" y="316908"/>
                </a:lnTo>
                <a:lnTo>
                  <a:pt x="419237" y="318408"/>
                </a:lnTo>
                <a:lnTo>
                  <a:pt x="439573" y="323108"/>
                </a:lnTo>
                <a:lnTo>
                  <a:pt x="441241" y="324446"/>
                </a:lnTo>
                <a:lnTo>
                  <a:pt x="442354" y="326291"/>
                </a:lnTo>
                <a:lnTo>
                  <a:pt x="444578" y="3328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94"/>
          <p:cNvSpPr/>
          <p:nvPr/>
        </p:nvSpPr>
        <p:spPr>
          <a:xfrm>
            <a:off x="474344" y="1440567"/>
            <a:ext cx="1114426" cy="76766"/>
          </a:xfrm>
          <a:custGeom>
            <a:avLst/>
            <a:gdLst/>
            <a:ahLst/>
            <a:cxnLst/>
            <a:rect l="0" t="0" r="0" b="0"/>
            <a:pathLst>
              <a:path w="1114426" h="76766">
                <a:moveTo>
                  <a:pt x="0" y="76765"/>
                </a:moveTo>
                <a:lnTo>
                  <a:pt x="13653" y="76765"/>
                </a:lnTo>
                <a:lnTo>
                  <a:pt x="18627" y="75813"/>
                </a:lnTo>
                <a:lnTo>
                  <a:pt x="22896" y="74225"/>
                </a:lnTo>
                <a:lnTo>
                  <a:pt x="26694" y="72214"/>
                </a:lnTo>
                <a:lnTo>
                  <a:pt x="35994" y="69980"/>
                </a:lnTo>
                <a:lnTo>
                  <a:pt x="47430" y="68035"/>
                </a:lnTo>
                <a:lnTo>
                  <a:pt x="54480" y="66182"/>
                </a:lnTo>
                <a:lnTo>
                  <a:pt x="62038" y="63995"/>
                </a:lnTo>
                <a:lnTo>
                  <a:pt x="68981" y="62537"/>
                </a:lnTo>
                <a:lnTo>
                  <a:pt x="117893" y="55453"/>
                </a:lnTo>
                <a:lnTo>
                  <a:pt x="161299" y="50466"/>
                </a:lnTo>
                <a:lnTo>
                  <a:pt x="187543" y="47802"/>
                </a:lnTo>
                <a:lnTo>
                  <a:pt x="210754" y="46026"/>
                </a:lnTo>
                <a:lnTo>
                  <a:pt x="231943" y="44843"/>
                </a:lnTo>
                <a:lnTo>
                  <a:pt x="251784" y="44053"/>
                </a:lnTo>
                <a:lnTo>
                  <a:pt x="268821" y="42575"/>
                </a:lnTo>
                <a:lnTo>
                  <a:pt x="283989" y="40637"/>
                </a:lnTo>
                <a:lnTo>
                  <a:pt x="297911" y="38392"/>
                </a:lnTo>
                <a:lnTo>
                  <a:pt x="317670" y="36895"/>
                </a:lnTo>
                <a:lnTo>
                  <a:pt x="341320" y="35898"/>
                </a:lnTo>
                <a:lnTo>
                  <a:pt x="367564" y="35233"/>
                </a:lnTo>
                <a:lnTo>
                  <a:pt x="388871" y="33837"/>
                </a:lnTo>
                <a:lnTo>
                  <a:pt x="406885" y="31954"/>
                </a:lnTo>
                <a:lnTo>
                  <a:pt x="422704" y="29746"/>
                </a:lnTo>
                <a:lnTo>
                  <a:pt x="458015" y="27321"/>
                </a:lnTo>
                <a:lnTo>
                  <a:pt x="606032" y="20311"/>
                </a:lnTo>
                <a:lnTo>
                  <a:pt x="666223" y="18337"/>
                </a:lnTo>
                <a:lnTo>
                  <a:pt x="687989" y="16858"/>
                </a:lnTo>
                <a:lnTo>
                  <a:pt x="706309" y="14919"/>
                </a:lnTo>
                <a:lnTo>
                  <a:pt x="722333" y="12675"/>
                </a:lnTo>
                <a:lnTo>
                  <a:pt x="750161" y="11178"/>
                </a:lnTo>
                <a:lnTo>
                  <a:pt x="860763" y="8119"/>
                </a:lnTo>
                <a:lnTo>
                  <a:pt x="890072" y="6236"/>
                </a:lnTo>
                <a:lnTo>
                  <a:pt x="916279" y="4028"/>
                </a:lnTo>
                <a:lnTo>
                  <a:pt x="946133" y="2556"/>
                </a:lnTo>
                <a:lnTo>
                  <a:pt x="1036833" y="485"/>
                </a:lnTo>
                <a:lnTo>
                  <a:pt x="1069145" y="0"/>
                </a:lnTo>
                <a:lnTo>
                  <a:pt x="1089856" y="2325"/>
                </a:lnTo>
                <a:lnTo>
                  <a:pt x="1114425" y="8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95"/>
          <p:cNvSpPr/>
          <p:nvPr/>
        </p:nvSpPr>
        <p:spPr>
          <a:xfrm>
            <a:off x="714374" y="1633516"/>
            <a:ext cx="389470" cy="389550"/>
          </a:xfrm>
          <a:custGeom>
            <a:avLst/>
            <a:gdLst/>
            <a:ahLst/>
            <a:cxnLst/>
            <a:rect l="0" t="0" r="0" b="0"/>
            <a:pathLst>
              <a:path w="389470" h="389550">
                <a:moveTo>
                  <a:pt x="0" y="80984"/>
                </a:moveTo>
                <a:lnTo>
                  <a:pt x="28371" y="52613"/>
                </a:lnTo>
                <a:lnTo>
                  <a:pt x="36740" y="46784"/>
                </a:lnTo>
                <a:lnTo>
                  <a:pt x="47761" y="41019"/>
                </a:lnTo>
                <a:lnTo>
                  <a:pt x="54701" y="38148"/>
                </a:lnTo>
                <a:lnTo>
                  <a:pt x="62185" y="35281"/>
                </a:lnTo>
                <a:lnTo>
                  <a:pt x="69079" y="33371"/>
                </a:lnTo>
                <a:lnTo>
                  <a:pt x="75581" y="32097"/>
                </a:lnTo>
                <a:lnTo>
                  <a:pt x="81820" y="31247"/>
                </a:lnTo>
                <a:lnTo>
                  <a:pt x="88837" y="29728"/>
                </a:lnTo>
                <a:lnTo>
                  <a:pt x="96372" y="27763"/>
                </a:lnTo>
                <a:lnTo>
                  <a:pt x="104253" y="25501"/>
                </a:lnTo>
                <a:lnTo>
                  <a:pt x="120630" y="20447"/>
                </a:lnTo>
                <a:lnTo>
                  <a:pt x="128998" y="17766"/>
                </a:lnTo>
                <a:lnTo>
                  <a:pt x="142196" y="15026"/>
                </a:lnTo>
                <a:lnTo>
                  <a:pt x="158615" y="12247"/>
                </a:lnTo>
                <a:lnTo>
                  <a:pt x="194321" y="6619"/>
                </a:lnTo>
                <a:lnTo>
                  <a:pt x="226065" y="943"/>
                </a:lnTo>
                <a:lnTo>
                  <a:pt x="238340" y="0"/>
                </a:lnTo>
                <a:lnTo>
                  <a:pt x="248429" y="325"/>
                </a:lnTo>
                <a:lnTo>
                  <a:pt x="257059" y="1494"/>
                </a:lnTo>
                <a:lnTo>
                  <a:pt x="264718" y="2273"/>
                </a:lnTo>
                <a:lnTo>
                  <a:pt x="271729" y="2792"/>
                </a:lnTo>
                <a:lnTo>
                  <a:pt x="278308" y="3138"/>
                </a:lnTo>
                <a:lnTo>
                  <a:pt x="285551" y="4322"/>
                </a:lnTo>
                <a:lnTo>
                  <a:pt x="293238" y="6063"/>
                </a:lnTo>
                <a:lnTo>
                  <a:pt x="301219" y="8177"/>
                </a:lnTo>
                <a:lnTo>
                  <a:pt x="308445" y="10538"/>
                </a:lnTo>
                <a:lnTo>
                  <a:pt x="315168" y="13065"/>
                </a:lnTo>
                <a:lnTo>
                  <a:pt x="326765" y="18413"/>
                </a:lnTo>
                <a:lnTo>
                  <a:pt x="338649" y="26778"/>
                </a:lnTo>
                <a:lnTo>
                  <a:pt x="345138" y="32445"/>
                </a:lnTo>
                <a:lnTo>
                  <a:pt x="347250" y="35289"/>
                </a:lnTo>
                <a:lnTo>
                  <a:pt x="349596" y="40990"/>
                </a:lnTo>
                <a:lnTo>
                  <a:pt x="350917" y="49555"/>
                </a:lnTo>
                <a:lnTo>
                  <a:pt x="351308" y="58125"/>
                </a:lnTo>
                <a:lnTo>
                  <a:pt x="350411" y="60982"/>
                </a:lnTo>
                <a:lnTo>
                  <a:pt x="339527" y="79819"/>
                </a:lnTo>
                <a:lnTo>
                  <a:pt x="333984" y="84970"/>
                </a:lnTo>
                <a:lnTo>
                  <a:pt x="326479" y="90309"/>
                </a:lnTo>
                <a:lnTo>
                  <a:pt x="317665" y="95773"/>
                </a:lnTo>
                <a:lnTo>
                  <a:pt x="309884" y="101321"/>
                </a:lnTo>
                <a:lnTo>
                  <a:pt x="302792" y="106924"/>
                </a:lnTo>
                <a:lnTo>
                  <a:pt x="296159" y="112565"/>
                </a:lnTo>
                <a:lnTo>
                  <a:pt x="288879" y="117278"/>
                </a:lnTo>
                <a:lnTo>
                  <a:pt x="281169" y="121372"/>
                </a:lnTo>
                <a:lnTo>
                  <a:pt x="273171" y="125054"/>
                </a:lnTo>
                <a:lnTo>
                  <a:pt x="264982" y="128462"/>
                </a:lnTo>
                <a:lnTo>
                  <a:pt x="256665" y="131685"/>
                </a:lnTo>
                <a:lnTo>
                  <a:pt x="248262" y="134787"/>
                </a:lnTo>
                <a:lnTo>
                  <a:pt x="240756" y="137808"/>
                </a:lnTo>
                <a:lnTo>
                  <a:pt x="233847" y="140774"/>
                </a:lnTo>
                <a:lnTo>
                  <a:pt x="227335" y="143704"/>
                </a:lnTo>
                <a:lnTo>
                  <a:pt x="199781" y="154579"/>
                </a:lnTo>
                <a:lnTo>
                  <a:pt x="181765" y="161480"/>
                </a:lnTo>
                <a:lnTo>
                  <a:pt x="168802" y="166080"/>
                </a:lnTo>
                <a:lnTo>
                  <a:pt x="159207" y="169147"/>
                </a:lnTo>
                <a:lnTo>
                  <a:pt x="151858" y="171192"/>
                </a:lnTo>
                <a:lnTo>
                  <a:pt x="145054" y="172555"/>
                </a:lnTo>
                <a:lnTo>
                  <a:pt x="138613" y="173464"/>
                </a:lnTo>
                <a:lnTo>
                  <a:pt x="132414" y="174069"/>
                </a:lnTo>
                <a:lnTo>
                  <a:pt x="128281" y="173521"/>
                </a:lnTo>
                <a:lnTo>
                  <a:pt x="125526" y="172203"/>
                </a:lnTo>
                <a:lnTo>
                  <a:pt x="121104" y="167794"/>
                </a:lnTo>
                <a:lnTo>
                  <a:pt x="121694" y="166479"/>
                </a:lnTo>
                <a:lnTo>
                  <a:pt x="124889" y="162479"/>
                </a:lnTo>
                <a:lnTo>
                  <a:pt x="134564" y="157526"/>
                </a:lnTo>
                <a:lnTo>
                  <a:pt x="141144" y="154872"/>
                </a:lnTo>
                <a:lnTo>
                  <a:pt x="147436" y="153103"/>
                </a:lnTo>
                <a:lnTo>
                  <a:pt x="159508" y="151136"/>
                </a:lnTo>
                <a:lnTo>
                  <a:pt x="178842" y="147723"/>
                </a:lnTo>
                <a:lnTo>
                  <a:pt x="190666" y="145479"/>
                </a:lnTo>
                <a:lnTo>
                  <a:pt x="203311" y="143983"/>
                </a:lnTo>
                <a:lnTo>
                  <a:pt x="216503" y="142986"/>
                </a:lnTo>
                <a:lnTo>
                  <a:pt x="241956" y="141877"/>
                </a:lnTo>
                <a:lnTo>
                  <a:pt x="262794" y="141385"/>
                </a:lnTo>
                <a:lnTo>
                  <a:pt x="295141" y="141108"/>
                </a:lnTo>
                <a:lnTo>
                  <a:pt x="304393" y="142021"/>
                </a:lnTo>
                <a:lnTo>
                  <a:pt x="312467" y="143583"/>
                </a:lnTo>
                <a:lnTo>
                  <a:pt x="319754" y="145577"/>
                </a:lnTo>
                <a:lnTo>
                  <a:pt x="326517" y="147858"/>
                </a:lnTo>
                <a:lnTo>
                  <a:pt x="332930" y="150331"/>
                </a:lnTo>
                <a:lnTo>
                  <a:pt x="339111" y="152933"/>
                </a:lnTo>
                <a:lnTo>
                  <a:pt x="351059" y="158364"/>
                </a:lnTo>
                <a:lnTo>
                  <a:pt x="361766" y="163952"/>
                </a:lnTo>
                <a:lnTo>
                  <a:pt x="373150" y="172453"/>
                </a:lnTo>
                <a:lnTo>
                  <a:pt x="379522" y="178152"/>
                </a:lnTo>
                <a:lnTo>
                  <a:pt x="382555" y="184815"/>
                </a:lnTo>
                <a:lnTo>
                  <a:pt x="385529" y="194019"/>
                </a:lnTo>
                <a:lnTo>
                  <a:pt x="388465" y="204918"/>
                </a:lnTo>
                <a:lnTo>
                  <a:pt x="389469" y="215042"/>
                </a:lnTo>
                <a:lnTo>
                  <a:pt x="389186" y="224648"/>
                </a:lnTo>
                <a:lnTo>
                  <a:pt x="388045" y="233910"/>
                </a:lnTo>
                <a:lnTo>
                  <a:pt x="387284" y="241037"/>
                </a:lnTo>
                <a:lnTo>
                  <a:pt x="386439" y="251496"/>
                </a:lnTo>
                <a:lnTo>
                  <a:pt x="383524" y="261859"/>
                </a:lnTo>
                <a:lnTo>
                  <a:pt x="381412" y="267290"/>
                </a:lnTo>
                <a:lnTo>
                  <a:pt x="377148" y="273768"/>
                </a:lnTo>
                <a:lnTo>
                  <a:pt x="371447" y="280944"/>
                </a:lnTo>
                <a:lnTo>
                  <a:pt x="359398" y="294632"/>
                </a:lnTo>
                <a:lnTo>
                  <a:pt x="350868" y="303891"/>
                </a:lnTo>
                <a:lnTo>
                  <a:pt x="338821" y="311181"/>
                </a:lnTo>
                <a:lnTo>
                  <a:pt x="331609" y="314459"/>
                </a:lnTo>
                <a:lnTo>
                  <a:pt x="322990" y="319501"/>
                </a:lnTo>
                <a:lnTo>
                  <a:pt x="313434" y="325720"/>
                </a:lnTo>
                <a:lnTo>
                  <a:pt x="303254" y="332724"/>
                </a:lnTo>
                <a:lnTo>
                  <a:pt x="293609" y="338346"/>
                </a:lnTo>
                <a:lnTo>
                  <a:pt x="284322" y="343046"/>
                </a:lnTo>
                <a:lnTo>
                  <a:pt x="267336" y="350808"/>
                </a:lnTo>
                <a:lnTo>
                  <a:pt x="253436" y="357433"/>
                </a:lnTo>
                <a:lnTo>
                  <a:pt x="246110" y="360533"/>
                </a:lnTo>
                <a:lnTo>
                  <a:pt x="238369" y="363552"/>
                </a:lnTo>
                <a:lnTo>
                  <a:pt x="222147" y="369447"/>
                </a:lnTo>
                <a:lnTo>
                  <a:pt x="205412" y="375242"/>
                </a:lnTo>
                <a:lnTo>
                  <a:pt x="194092" y="378121"/>
                </a:lnTo>
                <a:lnTo>
                  <a:pt x="180830" y="380993"/>
                </a:lnTo>
                <a:lnTo>
                  <a:pt x="166273" y="383860"/>
                </a:lnTo>
                <a:lnTo>
                  <a:pt x="154664" y="385771"/>
                </a:lnTo>
                <a:lnTo>
                  <a:pt x="145019" y="387045"/>
                </a:lnTo>
                <a:lnTo>
                  <a:pt x="136685" y="387895"/>
                </a:lnTo>
                <a:lnTo>
                  <a:pt x="127318" y="388461"/>
                </a:lnTo>
                <a:lnTo>
                  <a:pt x="106751" y="389090"/>
                </a:lnTo>
                <a:lnTo>
                  <a:pt x="60878" y="389549"/>
                </a:lnTo>
                <a:lnTo>
                  <a:pt x="54873" y="388612"/>
                </a:lnTo>
                <a:lnTo>
                  <a:pt x="48012" y="387034"/>
                </a:lnTo>
                <a:lnTo>
                  <a:pt x="40581" y="385030"/>
                </a:lnTo>
                <a:lnTo>
                  <a:pt x="29784" y="380263"/>
                </a:lnTo>
                <a:lnTo>
                  <a:pt x="18350" y="372224"/>
                </a:lnTo>
                <a:lnTo>
                  <a:pt x="8930" y="363809"/>
                </a:lnTo>
                <a:lnTo>
                  <a:pt x="5953" y="360974"/>
                </a:lnTo>
                <a:lnTo>
                  <a:pt x="3969" y="358132"/>
                </a:lnTo>
                <a:lnTo>
                  <a:pt x="2646" y="355284"/>
                </a:lnTo>
                <a:lnTo>
                  <a:pt x="0" y="329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6"/>
          <p:cNvSpPr/>
          <p:nvPr/>
        </p:nvSpPr>
        <p:spPr>
          <a:xfrm>
            <a:off x="1820227" y="1380172"/>
            <a:ext cx="471488" cy="8573"/>
          </a:xfrm>
          <a:custGeom>
            <a:avLst/>
            <a:gdLst/>
            <a:ahLst/>
            <a:cxnLst/>
            <a:rect l="0" t="0" r="0" b="0"/>
            <a:pathLst>
              <a:path w="471488" h="8573">
                <a:moveTo>
                  <a:pt x="0" y="8572"/>
                </a:moveTo>
                <a:lnTo>
                  <a:pt x="308040" y="8572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7"/>
          <p:cNvSpPr/>
          <p:nvPr/>
        </p:nvSpPr>
        <p:spPr>
          <a:xfrm>
            <a:off x="2050876" y="1140528"/>
            <a:ext cx="35100" cy="20905"/>
          </a:xfrm>
          <a:custGeom>
            <a:avLst/>
            <a:gdLst/>
            <a:ahLst/>
            <a:cxnLst/>
            <a:rect l="0" t="0" r="0" b="0"/>
            <a:pathLst>
              <a:path w="35100" h="20905">
                <a:moveTo>
                  <a:pt x="35099" y="8187"/>
                </a:moveTo>
                <a:lnTo>
                  <a:pt x="16895" y="12737"/>
                </a:lnTo>
                <a:lnTo>
                  <a:pt x="10580" y="15030"/>
                </a:lnTo>
                <a:lnTo>
                  <a:pt x="5418" y="17512"/>
                </a:lnTo>
                <a:lnTo>
                  <a:pt x="1024" y="20118"/>
                </a:lnTo>
                <a:lnTo>
                  <a:pt x="0" y="20904"/>
                </a:lnTo>
                <a:lnTo>
                  <a:pt x="1222" y="20475"/>
                </a:lnTo>
                <a:lnTo>
                  <a:pt x="3941" y="19236"/>
                </a:lnTo>
                <a:lnTo>
                  <a:pt x="6707" y="18410"/>
                </a:lnTo>
                <a:lnTo>
                  <a:pt x="9503" y="17860"/>
                </a:lnTo>
                <a:lnTo>
                  <a:pt x="12320" y="17493"/>
                </a:lnTo>
                <a:lnTo>
                  <a:pt x="15150" y="16296"/>
                </a:lnTo>
                <a:lnTo>
                  <a:pt x="17990" y="14545"/>
                </a:lnTo>
                <a:lnTo>
                  <a:pt x="24840" y="9442"/>
                </a:lnTo>
                <a:lnTo>
                  <a:pt x="24450" y="8071"/>
                </a:lnTo>
                <a:lnTo>
                  <a:pt x="23237" y="6205"/>
                </a:lnTo>
                <a:lnTo>
                  <a:pt x="21475" y="4008"/>
                </a:lnTo>
                <a:lnTo>
                  <a:pt x="19349" y="2543"/>
                </a:lnTo>
                <a:lnTo>
                  <a:pt x="16979" y="1567"/>
                </a:lnTo>
                <a:lnTo>
                  <a:pt x="10882" y="0"/>
                </a:lnTo>
                <a:lnTo>
                  <a:pt x="10382" y="824"/>
                </a:lnTo>
                <a:lnTo>
                  <a:pt x="10048" y="2325"/>
                </a:lnTo>
                <a:lnTo>
                  <a:pt x="9381" y="81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8"/>
          <p:cNvSpPr/>
          <p:nvPr/>
        </p:nvSpPr>
        <p:spPr>
          <a:xfrm>
            <a:off x="1978960" y="1517332"/>
            <a:ext cx="20814" cy="24908"/>
          </a:xfrm>
          <a:custGeom>
            <a:avLst/>
            <a:gdLst/>
            <a:ahLst/>
            <a:cxnLst/>
            <a:rect l="0" t="0" r="0" b="0"/>
            <a:pathLst>
              <a:path w="20814" h="24908">
                <a:moveTo>
                  <a:pt x="12717" y="0"/>
                </a:moveTo>
                <a:lnTo>
                  <a:pt x="8166" y="4551"/>
                </a:lnTo>
                <a:lnTo>
                  <a:pt x="5873" y="7797"/>
                </a:lnTo>
                <a:lnTo>
                  <a:pt x="3392" y="11865"/>
                </a:lnTo>
                <a:lnTo>
                  <a:pt x="785" y="16483"/>
                </a:lnTo>
                <a:lnTo>
                  <a:pt x="0" y="19561"/>
                </a:lnTo>
                <a:lnTo>
                  <a:pt x="429" y="21613"/>
                </a:lnTo>
                <a:lnTo>
                  <a:pt x="1667" y="22981"/>
                </a:lnTo>
                <a:lnTo>
                  <a:pt x="3446" y="23893"/>
                </a:lnTo>
                <a:lnTo>
                  <a:pt x="5583" y="24501"/>
                </a:lnTo>
                <a:lnTo>
                  <a:pt x="7961" y="24907"/>
                </a:lnTo>
                <a:lnTo>
                  <a:pt x="10499" y="24224"/>
                </a:lnTo>
                <a:lnTo>
                  <a:pt x="13143" y="22817"/>
                </a:lnTo>
                <a:lnTo>
                  <a:pt x="15859" y="20927"/>
                </a:lnTo>
                <a:lnTo>
                  <a:pt x="17669" y="18714"/>
                </a:lnTo>
                <a:lnTo>
                  <a:pt x="18876" y="16286"/>
                </a:lnTo>
                <a:lnTo>
                  <a:pt x="20813" y="10096"/>
                </a:lnTo>
                <a:lnTo>
                  <a:pt x="20019" y="8636"/>
                </a:lnTo>
                <a:lnTo>
                  <a:pt x="18538" y="6710"/>
                </a:lnTo>
                <a:lnTo>
                  <a:pt x="16597" y="4473"/>
                </a:lnTo>
                <a:lnTo>
                  <a:pt x="16256" y="2982"/>
                </a:lnTo>
                <a:lnTo>
                  <a:pt x="16981" y="1988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9"/>
          <p:cNvSpPr/>
          <p:nvPr/>
        </p:nvSpPr>
        <p:spPr>
          <a:xfrm>
            <a:off x="2814637" y="780097"/>
            <a:ext cx="60008" cy="531496"/>
          </a:xfrm>
          <a:custGeom>
            <a:avLst/>
            <a:gdLst/>
            <a:ahLst/>
            <a:cxnLst/>
            <a:rect l="0" t="0" r="0" b="0"/>
            <a:pathLst>
              <a:path w="60008" h="531496">
                <a:moveTo>
                  <a:pt x="60007" y="0"/>
                </a:moveTo>
                <a:lnTo>
                  <a:pt x="55457" y="9102"/>
                </a:lnTo>
                <a:lnTo>
                  <a:pt x="54116" y="13688"/>
                </a:lnTo>
                <a:lnTo>
                  <a:pt x="52627" y="23863"/>
                </a:lnTo>
                <a:lnTo>
                  <a:pt x="52229" y="32102"/>
                </a:lnTo>
                <a:lnTo>
                  <a:pt x="51670" y="63592"/>
                </a:lnTo>
                <a:lnTo>
                  <a:pt x="51466" y="98979"/>
                </a:lnTo>
                <a:lnTo>
                  <a:pt x="49550" y="117421"/>
                </a:lnTo>
                <a:lnTo>
                  <a:pt x="42343" y="176012"/>
                </a:lnTo>
                <a:lnTo>
                  <a:pt x="35848" y="215449"/>
                </a:lnTo>
                <a:lnTo>
                  <a:pt x="12315" y="342178"/>
                </a:lnTo>
                <a:lnTo>
                  <a:pt x="8210" y="368136"/>
                </a:lnTo>
                <a:lnTo>
                  <a:pt x="5473" y="388299"/>
                </a:lnTo>
                <a:lnTo>
                  <a:pt x="3649" y="405551"/>
                </a:lnTo>
                <a:lnTo>
                  <a:pt x="2433" y="420862"/>
                </a:lnTo>
                <a:lnTo>
                  <a:pt x="1622" y="434880"/>
                </a:lnTo>
                <a:lnTo>
                  <a:pt x="721" y="468235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0"/>
          <p:cNvSpPr/>
          <p:nvPr/>
        </p:nvSpPr>
        <p:spPr>
          <a:xfrm>
            <a:off x="2961351" y="809555"/>
            <a:ext cx="238644" cy="414692"/>
          </a:xfrm>
          <a:custGeom>
            <a:avLst/>
            <a:gdLst/>
            <a:ahLst/>
            <a:cxnLst/>
            <a:rect l="0" t="0" r="0" b="0"/>
            <a:pathLst>
              <a:path w="238644" h="414692">
                <a:moveTo>
                  <a:pt x="161896" y="30550"/>
                </a:moveTo>
                <a:lnTo>
                  <a:pt x="148243" y="25999"/>
                </a:lnTo>
                <a:lnTo>
                  <a:pt x="143269" y="24658"/>
                </a:lnTo>
                <a:lnTo>
                  <a:pt x="139001" y="23764"/>
                </a:lnTo>
                <a:lnTo>
                  <a:pt x="131718" y="22771"/>
                </a:lnTo>
                <a:lnTo>
                  <a:pt x="125306" y="22330"/>
                </a:lnTo>
                <a:lnTo>
                  <a:pt x="121310" y="23165"/>
                </a:lnTo>
                <a:lnTo>
                  <a:pt x="116741" y="24674"/>
                </a:lnTo>
                <a:lnTo>
                  <a:pt x="111790" y="26633"/>
                </a:lnTo>
                <a:lnTo>
                  <a:pt x="104680" y="30796"/>
                </a:lnTo>
                <a:lnTo>
                  <a:pt x="96129" y="36429"/>
                </a:lnTo>
                <a:lnTo>
                  <a:pt x="86619" y="43041"/>
                </a:lnTo>
                <a:lnTo>
                  <a:pt x="78374" y="49355"/>
                </a:lnTo>
                <a:lnTo>
                  <a:pt x="70972" y="55469"/>
                </a:lnTo>
                <a:lnTo>
                  <a:pt x="64133" y="61450"/>
                </a:lnTo>
                <a:lnTo>
                  <a:pt x="43833" y="80796"/>
                </a:lnTo>
                <a:lnTo>
                  <a:pt x="31752" y="92622"/>
                </a:lnTo>
                <a:lnTo>
                  <a:pt x="22746" y="102411"/>
                </a:lnTo>
                <a:lnTo>
                  <a:pt x="15789" y="110842"/>
                </a:lnTo>
                <a:lnTo>
                  <a:pt x="10199" y="118368"/>
                </a:lnTo>
                <a:lnTo>
                  <a:pt x="3988" y="129270"/>
                </a:lnTo>
                <a:lnTo>
                  <a:pt x="1227" y="137290"/>
                </a:lnTo>
                <a:lnTo>
                  <a:pt x="0" y="144030"/>
                </a:lnTo>
                <a:lnTo>
                  <a:pt x="625" y="147161"/>
                </a:lnTo>
                <a:lnTo>
                  <a:pt x="3860" y="153179"/>
                </a:lnTo>
                <a:lnTo>
                  <a:pt x="11036" y="161923"/>
                </a:lnTo>
                <a:lnTo>
                  <a:pt x="16425" y="167678"/>
                </a:lnTo>
                <a:lnTo>
                  <a:pt x="19195" y="170546"/>
                </a:lnTo>
                <a:lnTo>
                  <a:pt x="22947" y="172458"/>
                </a:lnTo>
                <a:lnTo>
                  <a:pt x="27353" y="173733"/>
                </a:lnTo>
                <a:lnTo>
                  <a:pt x="32196" y="174582"/>
                </a:lnTo>
                <a:lnTo>
                  <a:pt x="38282" y="176101"/>
                </a:lnTo>
                <a:lnTo>
                  <a:pt x="45197" y="178067"/>
                </a:lnTo>
                <a:lnTo>
                  <a:pt x="52664" y="180329"/>
                </a:lnTo>
                <a:lnTo>
                  <a:pt x="63357" y="182790"/>
                </a:lnTo>
                <a:lnTo>
                  <a:pt x="90478" y="188065"/>
                </a:lnTo>
                <a:lnTo>
                  <a:pt x="102854" y="190805"/>
                </a:lnTo>
                <a:lnTo>
                  <a:pt x="113962" y="193584"/>
                </a:lnTo>
                <a:lnTo>
                  <a:pt x="124225" y="196389"/>
                </a:lnTo>
                <a:lnTo>
                  <a:pt x="132972" y="199212"/>
                </a:lnTo>
                <a:lnTo>
                  <a:pt x="140709" y="202046"/>
                </a:lnTo>
                <a:lnTo>
                  <a:pt x="147771" y="204888"/>
                </a:lnTo>
                <a:lnTo>
                  <a:pt x="154384" y="208688"/>
                </a:lnTo>
                <a:lnTo>
                  <a:pt x="160698" y="213126"/>
                </a:lnTo>
                <a:lnTo>
                  <a:pt x="166813" y="217990"/>
                </a:lnTo>
                <a:lnTo>
                  <a:pt x="172794" y="222185"/>
                </a:lnTo>
                <a:lnTo>
                  <a:pt x="178686" y="225934"/>
                </a:lnTo>
                <a:lnTo>
                  <a:pt x="184519" y="229386"/>
                </a:lnTo>
                <a:lnTo>
                  <a:pt x="189361" y="233592"/>
                </a:lnTo>
                <a:lnTo>
                  <a:pt x="193541" y="238301"/>
                </a:lnTo>
                <a:lnTo>
                  <a:pt x="200725" y="248614"/>
                </a:lnTo>
                <a:lnTo>
                  <a:pt x="207094" y="259547"/>
                </a:lnTo>
                <a:lnTo>
                  <a:pt x="213099" y="270756"/>
                </a:lnTo>
                <a:lnTo>
                  <a:pt x="217990" y="281135"/>
                </a:lnTo>
                <a:lnTo>
                  <a:pt x="220164" y="288924"/>
                </a:lnTo>
                <a:lnTo>
                  <a:pt x="220744" y="295191"/>
                </a:lnTo>
                <a:lnTo>
                  <a:pt x="221131" y="303180"/>
                </a:lnTo>
                <a:lnTo>
                  <a:pt x="221675" y="327546"/>
                </a:lnTo>
                <a:lnTo>
                  <a:pt x="221751" y="334275"/>
                </a:lnTo>
                <a:lnTo>
                  <a:pt x="219897" y="340666"/>
                </a:lnTo>
                <a:lnTo>
                  <a:pt x="212757" y="352846"/>
                </a:lnTo>
                <a:lnTo>
                  <a:pt x="205773" y="362070"/>
                </a:lnTo>
                <a:lnTo>
                  <a:pt x="202578" y="365863"/>
                </a:lnTo>
                <a:lnTo>
                  <a:pt x="198542" y="369345"/>
                </a:lnTo>
                <a:lnTo>
                  <a:pt x="193947" y="372618"/>
                </a:lnTo>
                <a:lnTo>
                  <a:pt x="188978" y="375753"/>
                </a:lnTo>
                <a:lnTo>
                  <a:pt x="183761" y="379747"/>
                </a:lnTo>
                <a:lnTo>
                  <a:pt x="178378" y="384316"/>
                </a:lnTo>
                <a:lnTo>
                  <a:pt x="172884" y="389266"/>
                </a:lnTo>
                <a:lnTo>
                  <a:pt x="168269" y="392566"/>
                </a:lnTo>
                <a:lnTo>
                  <a:pt x="164240" y="394767"/>
                </a:lnTo>
                <a:lnTo>
                  <a:pt x="160601" y="396233"/>
                </a:lnTo>
                <a:lnTo>
                  <a:pt x="154365" y="398164"/>
                </a:lnTo>
                <a:lnTo>
                  <a:pt x="137276" y="402849"/>
                </a:lnTo>
                <a:lnTo>
                  <a:pt x="130243" y="405431"/>
                </a:lnTo>
                <a:lnTo>
                  <a:pt x="124602" y="408106"/>
                </a:lnTo>
                <a:lnTo>
                  <a:pt x="119888" y="410841"/>
                </a:lnTo>
                <a:lnTo>
                  <a:pt x="114841" y="412665"/>
                </a:lnTo>
                <a:lnTo>
                  <a:pt x="109571" y="413881"/>
                </a:lnTo>
                <a:lnTo>
                  <a:pt x="104152" y="414691"/>
                </a:lnTo>
                <a:lnTo>
                  <a:pt x="98635" y="414279"/>
                </a:lnTo>
                <a:lnTo>
                  <a:pt x="93052" y="413052"/>
                </a:lnTo>
                <a:lnTo>
                  <a:pt x="87425" y="411281"/>
                </a:lnTo>
                <a:lnTo>
                  <a:pt x="82721" y="409148"/>
                </a:lnTo>
                <a:lnTo>
                  <a:pt x="78633" y="406774"/>
                </a:lnTo>
                <a:lnTo>
                  <a:pt x="74955" y="404238"/>
                </a:lnTo>
                <a:lnTo>
                  <a:pt x="70598" y="402548"/>
                </a:lnTo>
                <a:lnTo>
                  <a:pt x="65788" y="401421"/>
                </a:lnTo>
                <a:lnTo>
                  <a:pt x="60676" y="400670"/>
                </a:lnTo>
                <a:lnTo>
                  <a:pt x="56316" y="398264"/>
                </a:lnTo>
                <a:lnTo>
                  <a:pt x="48932" y="390511"/>
                </a:lnTo>
                <a:lnTo>
                  <a:pt x="44676" y="385776"/>
                </a:lnTo>
                <a:lnTo>
                  <a:pt x="34869" y="375436"/>
                </a:lnTo>
                <a:lnTo>
                  <a:pt x="31491" y="369059"/>
                </a:lnTo>
                <a:lnTo>
                  <a:pt x="29239" y="361950"/>
                </a:lnTo>
                <a:lnTo>
                  <a:pt x="27738" y="354353"/>
                </a:lnTo>
                <a:lnTo>
                  <a:pt x="26738" y="345478"/>
                </a:lnTo>
                <a:lnTo>
                  <a:pt x="26070" y="335752"/>
                </a:lnTo>
                <a:lnTo>
                  <a:pt x="25625" y="325458"/>
                </a:lnTo>
                <a:lnTo>
                  <a:pt x="26282" y="315738"/>
                </a:lnTo>
                <a:lnTo>
                  <a:pt x="27671" y="306400"/>
                </a:lnTo>
                <a:lnTo>
                  <a:pt x="29550" y="297317"/>
                </a:lnTo>
                <a:lnTo>
                  <a:pt x="33661" y="287452"/>
                </a:lnTo>
                <a:lnTo>
                  <a:pt x="39258" y="277065"/>
                </a:lnTo>
                <a:lnTo>
                  <a:pt x="45848" y="266331"/>
                </a:lnTo>
                <a:lnTo>
                  <a:pt x="51193" y="257270"/>
                </a:lnTo>
                <a:lnTo>
                  <a:pt x="59672" y="242122"/>
                </a:lnTo>
                <a:lnTo>
                  <a:pt x="65172" y="234463"/>
                </a:lnTo>
                <a:lnTo>
                  <a:pt x="71696" y="226499"/>
                </a:lnTo>
                <a:lnTo>
                  <a:pt x="78903" y="218333"/>
                </a:lnTo>
                <a:lnTo>
                  <a:pt x="99610" y="196559"/>
                </a:lnTo>
                <a:lnTo>
                  <a:pt x="111800" y="184085"/>
                </a:lnTo>
                <a:lnTo>
                  <a:pt x="121831" y="172911"/>
                </a:lnTo>
                <a:lnTo>
                  <a:pt x="130424" y="162605"/>
                </a:lnTo>
                <a:lnTo>
                  <a:pt x="138057" y="152876"/>
                </a:lnTo>
                <a:lnTo>
                  <a:pt x="146003" y="144486"/>
                </a:lnTo>
                <a:lnTo>
                  <a:pt x="154158" y="136987"/>
                </a:lnTo>
                <a:lnTo>
                  <a:pt x="162453" y="130083"/>
                </a:lnTo>
                <a:lnTo>
                  <a:pt x="169887" y="123575"/>
                </a:lnTo>
                <a:lnTo>
                  <a:pt x="176748" y="117332"/>
                </a:lnTo>
                <a:lnTo>
                  <a:pt x="183228" y="111264"/>
                </a:lnTo>
                <a:lnTo>
                  <a:pt x="189452" y="104362"/>
                </a:lnTo>
                <a:lnTo>
                  <a:pt x="195507" y="96903"/>
                </a:lnTo>
                <a:lnTo>
                  <a:pt x="201448" y="89072"/>
                </a:lnTo>
                <a:lnTo>
                  <a:pt x="208267" y="80995"/>
                </a:lnTo>
                <a:lnTo>
                  <a:pt x="215670" y="72752"/>
                </a:lnTo>
                <a:lnTo>
                  <a:pt x="223463" y="64400"/>
                </a:lnTo>
                <a:lnTo>
                  <a:pt x="228658" y="57879"/>
                </a:lnTo>
                <a:lnTo>
                  <a:pt x="234431" y="48093"/>
                </a:lnTo>
                <a:lnTo>
                  <a:pt x="236996" y="38029"/>
                </a:lnTo>
                <a:lnTo>
                  <a:pt x="238136" y="28159"/>
                </a:lnTo>
                <a:lnTo>
                  <a:pt x="238643" y="20597"/>
                </a:lnTo>
                <a:lnTo>
                  <a:pt x="237826" y="17247"/>
                </a:lnTo>
                <a:lnTo>
                  <a:pt x="234377" y="10985"/>
                </a:lnTo>
                <a:lnTo>
                  <a:pt x="232124" y="8934"/>
                </a:lnTo>
                <a:lnTo>
                  <a:pt x="229670" y="7567"/>
                </a:lnTo>
                <a:lnTo>
                  <a:pt x="224403" y="6047"/>
                </a:lnTo>
                <a:lnTo>
                  <a:pt x="218887" y="5372"/>
                </a:lnTo>
                <a:lnTo>
                  <a:pt x="213225" y="4240"/>
                </a:lnTo>
                <a:lnTo>
                  <a:pt x="196774" y="441"/>
                </a:lnTo>
                <a:lnTo>
                  <a:pt x="188958" y="0"/>
                </a:lnTo>
                <a:lnTo>
                  <a:pt x="181842" y="658"/>
                </a:lnTo>
                <a:lnTo>
                  <a:pt x="175193" y="2049"/>
                </a:lnTo>
                <a:lnTo>
                  <a:pt x="168856" y="2977"/>
                </a:lnTo>
                <a:lnTo>
                  <a:pt x="162726" y="3595"/>
                </a:lnTo>
                <a:lnTo>
                  <a:pt x="156734" y="4008"/>
                </a:lnTo>
                <a:lnTo>
                  <a:pt x="150835" y="5235"/>
                </a:lnTo>
                <a:lnTo>
                  <a:pt x="144997" y="7006"/>
                </a:lnTo>
                <a:lnTo>
                  <a:pt x="139200" y="9139"/>
                </a:lnTo>
                <a:lnTo>
                  <a:pt x="133430" y="11513"/>
                </a:lnTo>
                <a:lnTo>
                  <a:pt x="127679" y="14048"/>
                </a:lnTo>
                <a:lnTo>
                  <a:pt x="113862" y="20411"/>
                </a:lnTo>
                <a:lnTo>
                  <a:pt x="109433" y="23821"/>
                </a:lnTo>
                <a:lnTo>
                  <a:pt x="101888" y="305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1"/>
          <p:cNvSpPr/>
          <p:nvPr/>
        </p:nvSpPr>
        <p:spPr>
          <a:xfrm>
            <a:off x="2626042" y="1346246"/>
            <a:ext cx="939370" cy="68217"/>
          </a:xfrm>
          <a:custGeom>
            <a:avLst/>
            <a:gdLst/>
            <a:ahLst/>
            <a:cxnLst/>
            <a:rect l="0" t="0" r="0" b="0"/>
            <a:pathLst>
              <a:path w="939370" h="68217">
                <a:moveTo>
                  <a:pt x="0" y="68216"/>
                </a:moveTo>
                <a:lnTo>
                  <a:pt x="13652" y="59114"/>
                </a:lnTo>
                <a:lnTo>
                  <a:pt x="19579" y="56433"/>
                </a:lnTo>
                <a:lnTo>
                  <a:pt x="25435" y="54646"/>
                </a:lnTo>
                <a:lnTo>
                  <a:pt x="38927" y="52660"/>
                </a:lnTo>
                <a:lnTo>
                  <a:pt x="57623" y="51777"/>
                </a:lnTo>
                <a:lnTo>
                  <a:pt x="162899" y="51133"/>
                </a:lnTo>
                <a:lnTo>
                  <a:pt x="175275" y="50160"/>
                </a:lnTo>
                <a:lnTo>
                  <a:pt x="187335" y="48559"/>
                </a:lnTo>
                <a:lnTo>
                  <a:pt x="199185" y="46539"/>
                </a:lnTo>
                <a:lnTo>
                  <a:pt x="214705" y="45192"/>
                </a:lnTo>
                <a:lnTo>
                  <a:pt x="232672" y="44294"/>
                </a:lnTo>
                <a:lnTo>
                  <a:pt x="252269" y="43696"/>
                </a:lnTo>
                <a:lnTo>
                  <a:pt x="283432" y="41391"/>
                </a:lnTo>
                <a:lnTo>
                  <a:pt x="366317" y="33752"/>
                </a:lnTo>
                <a:lnTo>
                  <a:pt x="400422" y="30000"/>
                </a:lnTo>
                <a:lnTo>
                  <a:pt x="427920" y="26546"/>
                </a:lnTo>
                <a:lnTo>
                  <a:pt x="451015" y="23291"/>
                </a:lnTo>
                <a:lnTo>
                  <a:pt x="472127" y="21121"/>
                </a:lnTo>
                <a:lnTo>
                  <a:pt x="491916" y="19674"/>
                </a:lnTo>
                <a:lnTo>
                  <a:pt x="510824" y="18710"/>
                </a:lnTo>
                <a:lnTo>
                  <a:pt x="617582" y="11271"/>
                </a:lnTo>
                <a:lnTo>
                  <a:pt x="661196" y="9569"/>
                </a:lnTo>
                <a:lnTo>
                  <a:pt x="713329" y="8612"/>
                </a:lnTo>
                <a:lnTo>
                  <a:pt x="733680" y="7525"/>
                </a:lnTo>
                <a:lnTo>
                  <a:pt x="802116" y="2397"/>
                </a:lnTo>
                <a:lnTo>
                  <a:pt x="834968" y="863"/>
                </a:lnTo>
                <a:lnTo>
                  <a:pt x="897638" y="0"/>
                </a:lnTo>
                <a:lnTo>
                  <a:pt x="912750" y="831"/>
                </a:lnTo>
                <a:lnTo>
                  <a:pt x="922826" y="2338"/>
                </a:lnTo>
                <a:lnTo>
                  <a:pt x="938995" y="7049"/>
                </a:lnTo>
                <a:lnTo>
                  <a:pt x="939369" y="8388"/>
                </a:lnTo>
                <a:lnTo>
                  <a:pt x="938666" y="10233"/>
                </a:lnTo>
                <a:lnTo>
                  <a:pt x="934403" y="16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2"/>
          <p:cNvSpPr/>
          <p:nvPr/>
        </p:nvSpPr>
        <p:spPr>
          <a:xfrm>
            <a:off x="2643187" y="1560582"/>
            <a:ext cx="392465" cy="342362"/>
          </a:xfrm>
          <a:custGeom>
            <a:avLst/>
            <a:gdLst/>
            <a:ahLst/>
            <a:cxnLst/>
            <a:rect l="0" t="0" r="0" b="0"/>
            <a:pathLst>
              <a:path w="392465" h="342362">
                <a:moveTo>
                  <a:pt x="0" y="59620"/>
                </a:moveTo>
                <a:lnTo>
                  <a:pt x="0" y="50518"/>
                </a:lnTo>
                <a:lnTo>
                  <a:pt x="952" y="47837"/>
                </a:lnTo>
                <a:lnTo>
                  <a:pt x="2540" y="46050"/>
                </a:lnTo>
                <a:lnTo>
                  <a:pt x="8749" y="43111"/>
                </a:lnTo>
                <a:lnTo>
                  <a:pt x="14405" y="40994"/>
                </a:lnTo>
                <a:lnTo>
                  <a:pt x="21034" y="38630"/>
                </a:lnTo>
                <a:lnTo>
                  <a:pt x="27357" y="36102"/>
                </a:lnTo>
                <a:lnTo>
                  <a:pt x="39464" y="30752"/>
                </a:lnTo>
                <a:lnTo>
                  <a:pt x="46312" y="27992"/>
                </a:lnTo>
                <a:lnTo>
                  <a:pt x="61540" y="22386"/>
                </a:lnTo>
                <a:lnTo>
                  <a:pt x="68649" y="20510"/>
                </a:lnTo>
                <a:lnTo>
                  <a:pt x="75294" y="19259"/>
                </a:lnTo>
                <a:lnTo>
                  <a:pt x="81628" y="18425"/>
                </a:lnTo>
                <a:lnTo>
                  <a:pt x="88709" y="16917"/>
                </a:lnTo>
                <a:lnTo>
                  <a:pt x="96287" y="14959"/>
                </a:lnTo>
                <a:lnTo>
                  <a:pt x="104196" y="12701"/>
                </a:lnTo>
                <a:lnTo>
                  <a:pt x="111374" y="11195"/>
                </a:lnTo>
                <a:lnTo>
                  <a:pt x="118064" y="10192"/>
                </a:lnTo>
                <a:lnTo>
                  <a:pt x="124430" y="9523"/>
                </a:lnTo>
                <a:lnTo>
                  <a:pt x="133436" y="8124"/>
                </a:lnTo>
                <a:lnTo>
                  <a:pt x="156142" y="4031"/>
                </a:lnTo>
                <a:lnTo>
                  <a:pt x="166007" y="2558"/>
                </a:lnTo>
                <a:lnTo>
                  <a:pt x="174489" y="1576"/>
                </a:lnTo>
                <a:lnTo>
                  <a:pt x="182049" y="922"/>
                </a:lnTo>
                <a:lnTo>
                  <a:pt x="190898" y="485"/>
                </a:lnTo>
                <a:lnTo>
                  <a:pt x="210891" y="0"/>
                </a:lnTo>
                <a:lnTo>
                  <a:pt x="219652" y="824"/>
                </a:lnTo>
                <a:lnTo>
                  <a:pt x="227397" y="2325"/>
                </a:lnTo>
                <a:lnTo>
                  <a:pt x="234466" y="4278"/>
                </a:lnTo>
                <a:lnTo>
                  <a:pt x="241083" y="5581"/>
                </a:lnTo>
                <a:lnTo>
                  <a:pt x="247399" y="6449"/>
                </a:lnTo>
                <a:lnTo>
                  <a:pt x="253515" y="7028"/>
                </a:lnTo>
                <a:lnTo>
                  <a:pt x="259498" y="9318"/>
                </a:lnTo>
                <a:lnTo>
                  <a:pt x="271225" y="16944"/>
                </a:lnTo>
                <a:lnTo>
                  <a:pt x="275114" y="20692"/>
                </a:lnTo>
                <a:lnTo>
                  <a:pt x="277707" y="24143"/>
                </a:lnTo>
                <a:lnTo>
                  <a:pt x="280588" y="30517"/>
                </a:lnTo>
                <a:lnTo>
                  <a:pt x="282210" y="39461"/>
                </a:lnTo>
                <a:lnTo>
                  <a:pt x="282589" y="45263"/>
                </a:lnTo>
                <a:lnTo>
                  <a:pt x="280217" y="53557"/>
                </a:lnTo>
                <a:lnTo>
                  <a:pt x="275989" y="63593"/>
                </a:lnTo>
                <a:lnTo>
                  <a:pt x="270934" y="74403"/>
                </a:lnTo>
                <a:lnTo>
                  <a:pt x="262733" y="91199"/>
                </a:lnTo>
                <a:lnTo>
                  <a:pt x="257071" y="96866"/>
                </a:lnTo>
                <a:lnTo>
                  <a:pt x="249485" y="102548"/>
                </a:lnTo>
                <a:lnTo>
                  <a:pt x="240619" y="108241"/>
                </a:lnTo>
                <a:lnTo>
                  <a:pt x="229945" y="115847"/>
                </a:lnTo>
                <a:lnTo>
                  <a:pt x="205385" y="134457"/>
                </a:lnTo>
                <a:lnTo>
                  <a:pt x="195978" y="141897"/>
                </a:lnTo>
                <a:lnTo>
                  <a:pt x="188755" y="147809"/>
                </a:lnTo>
                <a:lnTo>
                  <a:pt x="178189" y="156918"/>
                </a:lnTo>
                <a:lnTo>
                  <a:pt x="170318" y="164141"/>
                </a:lnTo>
                <a:lnTo>
                  <a:pt x="164027" y="168353"/>
                </a:lnTo>
                <a:lnTo>
                  <a:pt x="156024" y="173066"/>
                </a:lnTo>
                <a:lnTo>
                  <a:pt x="130193" y="187321"/>
                </a:lnTo>
                <a:lnTo>
                  <a:pt x="130610" y="186664"/>
                </a:lnTo>
                <a:lnTo>
                  <a:pt x="140660" y="176198"/>
                </a:lnTo>
                <a:lnTo>
                  <a:pt x="145208" y="174486"/>
                </a:lnTo>
                <a:lnTo>
                  <a:pt x="151098" y="173345"/>
                </a:lnTo>
                <a:lnTo>
                  <a:pt x="157882" y="172584"/>
                </a:lnTo>
                <a:lnTo>
                  <a:pt x="167167" y="170172"/>
                </a:lnTo>
                <a:lnTo>
                  <a:pt x="178120" y="166659"/>
                </a:lnTo>
                <a:lnTo>
                  <a:pt x="190184" y="162412"/>
                </a:lnTo>
                <a:lnTo>
                  <a:pt x="202989" y="159580"/>
                </a:lnTo>
                <a:lnTo>
                  <a:pt x="216289" y="157693"/>
                </a:lnTo>
                <a:lnTo>
                  <a:pt x="229917" y="156434"/>
                </a:lnTo>
                <a:lnTo>
                  <a:pt x="241861" y="155595"/>
                </a:lnTo>
                <a:lnTo>
                  <a:pt x="252681" y="155036"/>
                </a:lnTo>
                <a:lnTo>
                  <a:pt x="271370" y="154415"/>
                </a:lnTo>
                <a:lnTo>
                  <a:pt x="286026" y="154139"/>
                </a:lnTo>
                <a:lnTo>
                  <a:pt x="295459" y="155017"/>
                </a:lnTo>
                <a:lnTo>
                  <a:pt x="306510" y="156556"/>
                </a:lnTo>
                <a:lnTo>
                  <a:pt x="318640" y="158534"/>
                </a:lnTo>
                <a:lnTo>
                  <a:pt x="328632" y="159853"/>
                </a:lnTo>
                <a:lnTo>
                  <a:pt x="337198" y="160732"/>
                </a:lnTo>
                <a:lnTo>
                  <a:pt x="344814" y="161318"/>
                </a:lnTo>
                <a:lnTo>
                  <a:pt x="351796" y="163614"/>
                </a:lnTo>
                <a:lnTo>
                  <a:pt x="358355" y="167049"/>
                </a:lnTo>
                <a:lnTo>
                  <a:pt x="369771" y="174994"/>
                </a:lnTo>
                <a:lnTo>
                  <a:pt x="378020" y="181700"/>
                </a:lnTo>
                <a:lnTo>
                  <a:pt x="384861" y="190395"/>
                </a:lnTo>
                <a:lnTo>
                  <a:pt x="390125" y="199657"/>
                </a:lnTo>
                <a:lnTo>
                  <a:pt x="392464" y="206949"/>
                </a:lnTo>
                <a:lnTo>
                  <a:pt x="392135" y="211179"/>
                </a:lnTo>
                <a:lnTo>
                  <a:pt x="389230" y="220960"/>
                </a:lnTo>
                <a:lnTo>
                  <a:pt x="387304" y="229117"/>
                </a:lnTo>
                <a:lnTo>
                  <a:pt x="386790" y="232625"/>
                </a:lnTo>
                <a:lnTo>
                  <a:pt x="385495" y="235917"/>
                </a:lnTo>
                <a:lnTo>
                  <a:pt x="381516" y="242114"/>
                </a:lnTo>
                <a:lnTo>
                  <a:pt x="374033" y="250583"/>
                </a:lnTo>
                <a:lnTo>
                  <a:pt x="364357" y="259745"/>
                </a:lnTo>
                <a:lnTo>
                  <a:pt x="353706" y="266992"/>
                </a:lnTo>
                <a:lnTo>
                  <a:pt x="342623" y="275928"/>
                </a:lnTo>
                <a:lnTo>
                  <a:pt x="337000" y="280978"/>
                </a:lnTo>
                <a:lnTo>
                  <a:pt x="330394" y="285297"/>
                </a:lnTo>
                <a:lnTo>
                  <a:pt x="323133" y="289129"/>
                </a:lnTo>
                <a:lnTo>
                  <a:pt x="315434" y="292636"/>
                </a:lnTo>
                <a:lnTo>
                  <a:pt x="286396" y="306673"/>
                </a:lnTo>
                <a:lnTo>
                  <a:pt x="276656" y="311000"/>
                </a:lnTo>
                <a:lnTo>
                  <a:pt x="267305" y="314837"/>
                </a:lnTo>
                <a:lnTo>
                  <a:pt x="258213" y="318347"/>
                </a:lnTo>
                <a:lnTo>
                  <a:pt x="240492" y="324787"/>
                </a:lnTo>
                <a:lnTo>
                  <a:pt x="231765" y="327838"/>
                </a:lnTo>
                <a:lnTo>
                  <a:pt x="221185" y="330825"/>
                </a:lnTo>
                <a:lnTo>
                  <a:pt x="209369" y="333768"/>
                </a:lnTo>
                <a:lnTo>
                  <a:pt x="196729" y="336683"/>
                </a:lnTo>
                <a:lnTo>
                  <a:pt x="185445" y="338626"/>
                </a:lnTo>
                <a:lnTo>
                  <a:pt x="175065" y="339922"/>
                </a:lnTo>
                <a:lnTo>
                  <a:pt x="165288" y="340785"/>
                </a:lnTo>
                <a:lnTo>
                  <a:pt x="156864" y="341361"/>
                </a:lnTo>
                <a:lnTo>
                  <a:pt x="142425" y="342001"/>
                </a:lnTo>
                <a:lnTo>
                  <a:pt x="123586" y="342361"/>
                </a:lnTo>
                <a:lnTo>
                  <a:pt x="111759" y="339905"/>
                </a:lnTo>
                <a:lnTo>
                  <a:pt x="70442" y="326017"/>
                </a:lnTo>
                <a:lnTo>
                  <a:pt x="60296" y="322943"/>
                </a:lnTo>
                <a:lnTo>
                  <a:pt x="52580" y="320894"/>
                </a:lnTo>
                <a:lnTo>
                  <a:pt x="41466" y="317664"/>
                </a:lnTo>
                <a:lnTo>
                  <a:pt x="30807" y="311443"/>
                </a:lnTo>
                <a:lnTo>
                  <a:pt x="26273" y="308224"/>
                </a:lnTo>
                <a:lnTo>
                  <a:pt x="24183" y="306319"/>
                </a:lnTo>
                <a:lnTo>
                  <a:pt x="17145" y="2910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3"/>
          <p:cNvSpPr/>
          <p:nvPr/>
        </p:nvSpPr>
        <p:spPr>
          <a:xfrm>
            <a:off x="3080530" y="1474469"/>
            <a:ext cx="290638" cy="393917"/>
          </a:xfrm>
          <a:custGeom>
            <a:avLst/>
            <a:gdLst/>
            <a:ahLst/>
            <a:cxnLst/>
            <a:rect l="0" t="0" r="0" b="0"/>
            <a:pathLst>
              <a:path w="290638" h="393917">
                <a:moveTo>
                  <a:pt x="257029" y="0"/>
                </a:moveTo>
                <a:lnTo>
                  <a:pt x="252479" y="4551"/>
                </a:lnTo>
                <a:lnTo>
                  <a:pt x="249233" y="5892"/>
                </a:lnTo>
                <a:lnTo>
                  <a:pt x="240547" y="7381"/>
                </a:lnTo>
                <a:lnTo>
                  <a:pt x="232877" y="8043"/>
                </a:lnTo>
                <a:lnTo>
                  <a:pt x="229497" y="8220"/>
                </a:lnTo>
                <a:lnTo>
                  <a:pt x="83141" y="8564"/>
                </a:lnTo>
                <a:lnTo>
                  <a:pt x="76334" y="7614"/>
                </a:lnTo>
                <a:lnTo>
                  <a:pt x="69891" y="6029"/>
                </a:lnTo>
                <a:lnTo>
                  <a:pt x="63690" y="4020"/>
                </a:lnTo>
                <a:lnTo>
                  <a:pt x="57652" y="2680"/>
                </a:lnTo>
                <a:lnTo>
                  <a:pt x="51721" y="1787"/>
                </a:lnTo>
                <a:lnTo>
                  <a:pt x="45862" y="1191"/>
                </a:lnTo>
                <a:lnTo>
                  <a:pt x="41956" y="1747"/>
                </a:lnTo>
                <a:lnTo>
                  <a:pt x="39352" y="3070"/>
                </a:lnTo>
                <a:lnTo>
                  <a:pt x="35173" y="7486"/>
                </a:lnTo>
                <a:lnTo>
                  <a:pt x="34602" y="10630"/>
                </a:lnTo>
                <a:lnTo>
                  <a:pt x="34449" y="12802"/>
                </a:lnTo>
                <a:lnTo>
                  <a:pt x="29684" y="24960"/>
                </a:lnTo>
                <a:lnTo>
                  <a:pt x="29266" y="29023"/>
                </a:lnTo>
                <a:lnTo>
                  <a:pt x="29940" y="32684"/>
                </a:lnTo>
                <a:lnTo>
                  <a:pt x="31341" y="36077"/>
                </a:lnTo>
                <a:lnTo>
                  <a:pt x="31323" y="40244"/>
                </a:lnTo>
                <a:lnTo>
                  <a:pt x="28763" y="49954"/>
                </a:lnTo>
                <a:lnTo>
                  <a:pt x="27699" y="56163"/>
                </a:lnTo>
                <a:lnTo>
                  <a:pt x="26990" y="63160"/>
                </a:lnTo>
                <a:lnTo>
                  <a:pt x="26518" y="70682"/>
                </a:lnTo>
                <a:lnTo>
                  <a:pt x="25992" y="84119"/>
                </a:lnTo>
                <a:lnTo>
                  <a:pt x="25852" y="90370"/>
                </a:lnTo>
                <a:lnTo>
                  <a:pt x="24806" y="97394"/>
                </a:lnTo>
                <a:lnTo>
                  <a:pt x="23156" y="104935"/>
                </a:lnTo>
                <a:lnTo>
                  <a:pt x="13665" y="142119"/>
                </a:lnTo>
                <a:lnTo>
                  <a:pt x="10966" y="150944"/>
                </a:lnTo>
                <a:lnTo>
                  <a:pt x="8215" y="158732"/>
                </a:lnTo>
                <a:lnTo>
                  <a:pt x="5428" y="165829"/>
                </a:lnTo>
                <a:lnTo>
                  <a:pt x="2332" y="176255"/>
                </a:lnTo>
                <a:lnTo>
                  <a:pt x="955" y="185968"/>
                </a:lnTo>
                <a:lnTo>
                  <a:pt x="589" y="192559"/>
                </a:lnTo>
                <a:lnTo>
                  <a:pt x="181" y="203692"/>
                </a:lnTo>
                <a:lnTo>
                  <a:pt x="72" y="205327"/>
                </a:lnTo>
                <a:lnTo>
                  <a:pt x="0" y="205465"/>
                </a:lnTo>
                <a:lnTo>
                  <a:pt x="4448" y="205659"/>
                </a:lnTo>
                <a:lnTo>
                  <a:pt x="6727" y="204734"/>
                </a:lnTo>
                <a:lnTo>
                  <a:pt x="15437" y="198880"/>
                </a:lnTo>
                <a:lnTo>
                  <a:pt x="19768" y="196405"/>
                </a:lnTo>
                <a:lnTo>
                  <a:pt x="29660" y="191114"/>
                </a:lnTo>
                <a:lnTo>
                  <a:pt x="57167" y="177121"/>
                </a:lnTo>
                <a:lnTo>
                  <a:pt x="62828" y="175231"/>
                </a:lnTo>
                <a:lnTo>
                  <a:pt x="68507" y="173971"/>
                </a:lnTo>
                <a:lnTo>
                  <a:pt x="74197" y="173131"/>
                </a:lnTo>
                <a:lnTo>
                  <a:pt x="84659" y="170666"/>
                </a:lnTo>
                <a:lnTo>
                  <a:pt x="129333" y="159047"/>
                </a:lnTo>
                <a:lnTo>
                  <a:pt x="159001" y="152285"/>
                </a:lnTo>
                <a:lnTo>
                  <a:pt x="170722" y="151054"/>
                </a:lnTo>
                <a:lnTo>
                  <a:pt x="180441" y="151185"/>
                </a:lnTo>
                <a:lnTo>
                  <a:pt x="188826" y="152225"/>
                </a:lnTo>
                <a:lnTo>
                  <a:pt x="196320" y="152919"/>
                </a:lnTo>
                <a:lnTo>
                  <a:pt x="203222" y="153381"/>
                </a:lnTo>
                <a:lnTo>
                  <a:pt x="209728" y="153689"/>
                </a:lnTo>
                <a:lnTo>
                  <a:pt x="215970" y="154847"/>
                </a:lnTo>
                <a:lnTo>
                  <a:pt x="222037" y="156572"/>
                </a:lnTo>
                <a:lnTo>
                  <a:pt x="227985" y="158674"/>
                </a:lnTo>
                <a:lnTo>
                  <a:pt x="234809" y="161980"/>
                </a:lnTo>
                <a:lnTo>
                  <a:pt x="242216" y="166089"/>
                </a:lnTo>
                <a:lnTo>
                  <a:pt x="250011" y="170734"/>
                </a:lnTo>
                <a:lnTo>
                  <a:pt x="257113" y="176688"/>
                </a:lnTo>
                <a:lnTo>
                  <a:pt x="263753" y="183515"/>
                </a:lnTo>
                <a:lnTo>
                  <a:pt x="270084" y="190923"/>
                </a:lnTo>
                <a:lnTo>
                  <a:pt x="275258" y="197767"/>
                </a:lnTo>
                <a:lnTo>
                  <a:pt x="279659" y="204235"/>
                </a:lnTo>
                <a:lnTo>
                  <a:pt x="283546" y="210452"/>
                </a:lnTo>
                <a:lnTo>
                  <a:pt x="287865" y="222440"/>
                </a:lnTo>
                <a:lnTo>
                  <a:pt x="289784" y="234117"/>
                </a:lnTo>
                <a:lnTo>
                  <a:pt x="290637" y="245657"/>
                </a:lnTo>
                <a:lnTo>
                  <a:pt x="289912" y="253307"/>
                </a:lnTo>
                <a:lnTo>
                  <a:pt x="288476" y="262216"/>
                </a:lnTo>
                <a:lnTo>
                  <a:pt x="286566" y="271966"/>
                </a:lnTo>
                <a:lnTo>
                  <a:pt x="284341" y="280371"/>
                </a:lnTo>
                <a:lnTo>
                  <a:pt x="281905" y="287879"/>
                </a:lnTo>
                <a:lnTo>
                  <a:pt x="279328" y="294790"/>
                </a:lnTo>
                <a:lnTo>
                  <a:pt x="275705" y="300349"/>
                </a:lnTo>
                <a:lnTo>
                  <a:pt x="271385" y="305008"/>
                </a:lnTo>
                <a:lnTo>
                  <a:pt x="266600" y="309066"/>
                </a:lnTo>
                <a:lnTo>
                  <a:pt x="261505" y="313677"/>
                </a:lnTo>
                <a:lnTo>
                  <a:pt x="250763" y="323880"/>
                </a:lnTo>
                <a:lnTo>
                  <a:pt x="234006" y="340334"/>
                </a:lnTo>
                <a:lnTo>
                  <a:pt x="225488" y="346905"/>
                </a:lnTo>
                <a:lnTo>
                  <a:pt x="215047" y="354142"/>
                </a:lnTo>
                <a:lnTo>
                  <a:pt x="203324" y="361825"/>
                </a:lnTo>
                <a:lnTo>
                  <a:pt x="192651" y="367899"/>
                </a:lnTo>
                <a:lnTo>
                  <a:pt x="182678" y="372901"/>
                </a:lnTo>
                <a:lnTo>
                  <a:pt x="173172" y="377189"/>
                </a:lnTo>
                <a:lnTo>
                  <a:pt x="164929" y="380047"/>
                </a:lnTo>
                <a:lnTo>
                  <a:pt x="157529" y="381952"/>
                </a:lnTo>
                <a:lnTo>
                  <a:pt x="150691" y="383223"/>
                </a:lnTo>
                <a:lnTo>
                  <a:pt x="144227" y="385022"/>
                </a:lnTo>
                <a:lnTo>
                  <a:pt x="138013" y="387174"/>
                </a:lnTo>
                <a:lnTo>
                  <a:pt x="131965" y="389561"/>
                </a:lnTo>
                <a:lnTo>
                  <a:pt x="126028" y="391153"/>
                </a:lnTo>
                <a:lnTo>
                  <a:pt x="120165" y="392214"/>
                </a:lnTo>
                <a:lnTo>
                  <a:pt x="114352" y="392921"/>
                </a:lnTo>
                <a:lnTo>
                  <a:pt x="107619" y="393392"/>
                </a:lnTo>
                <a:lnTo>
                  <a:pt x="100272" y="393707"/>
                </a:lnTo>
                <a:lnTo>
                  <a:pt x="92517" y="393916"/>
                </a:lnTo>
                <a:lnTo>
                  <a:pt x="84489" y="393104"/>
                </a:lnTo>
                <a:lnTo>
                  <a:pt x="76280" y="391609"/>
                </a:lnTo>
                <a:lnTo>
                  <a:pt x="67950" y="389661"/>
                </a:lnTo>
                <a:lnTo>
                  <a:pt x="60492" y="388361"/>
                </a:lnTo>
                <a:lnTo>
                  <a:pt x="53614" y="387495"/>
                </a:lnTo>
                <a:lnTo>
                  <a:pt x="47125" y="386918"/>
                </a:lnTo>
                <a:lnTo>
                  <a:pt x="42798" y="385580"/>
                </a:lnTo>
                <a:lnTo>
                  <a:pt x="39914" y="383736"/>
                </a:lnTo>
                <a:lnTo>
                  <a:pt x="34145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4"/>
          <p:cNvSpPr/>
          <p:nvPr/>
        </p:nvSpPr>
        <p:spPr>
          <a:xfrm>
            <a:off x="890604" y="2520494"/>
            <a:ext cx="706739" cy="290900"/>
          </a:xfrm>
          <a:custGeom>
            <a:avLst/>
            <a:gdLst/>
            <a:ahLst/>
            <a:cxnLst/>
            <a:rect l="0" t="0" r="0" b="0"/>
            <a:pathLst>
              <a:path w="706739" h="290900">
                <a:moveTo>
                  <a:pt x="98090" y="76973"/>
                </a:moveTo>
                <a:lnTo>
                  <a:pt x="102641" y="67872"/>
                </a:lnTo>
                <a:lnTo>
                  <a:pt x="105887" y="64238"/>
                </a:lnTo>
                <a:lnTo>
                  <a:pt x="114573" y="57660"/>
                </a:lnTo>
                <a:lnTo>
                  <a:pt x="125622" y="48603"/>
                </a:lnTo>
                <a:lnTo>
                  <a:pt x="144031" y="39886"/>
                </a:lnTo>
                <a:lnTo>
                  <a:pt x="159466" y="34138"/>
                </a:lnTo>
                <a:lnTo>
                  <a:pt x="177756" y="27455"/>
                </a:lnTo>
                <a:lnTo>
                  <a:pt x="212923" y="13935"/>
                </a:lnTo>
                <a:lnTo>
                  <a:pt x="232947" y="6729"/>
                </a:lnTo>
                <a:lnTo>
                  <a:pt x="251372" y="2891"/>
                </a:lnTo>
                <a:lnTo>
                  <a:pt x="268133" y="1185"/>
                </a:lnTo>
                <a:lnTo>
                  <a:pt x="289232" y="225"/>
                </a:lnTo>
                <a:lnTo>
                  <a:pt x="304962" y="0"/>
                </a:lnTo>
                <a:lnTo>
                  <a:pt x="318938" y="2440"/>
                </a:lnTo>
                <a:lnTo>
                  <a:pt x="337517" y="9169"/>
                </a:lnTo>
                <a:lnTo>
                  <a:pt x="352547" y="14656"/>
                </a:lnTo>
                <a:lnTo>
                  <a:pt x="360725" y="16891"/>
                </a:lnTo>
                <a:lnTo>
                  <a:pt x="370709" y="21060"/>
                </a:lnTo>
                <a:lnTo>
                  <a:pt x="375086" y="24458"/>
                </a:lnTo>
                <a:lnTo>
                  <a:pt x="382490" y="33313"/>
                </a:lnTo>
                <a:lnTo>
                  <a:pt x="388955" y="41059"/>
                </a:lnTo>
                <a:lnTo>
                  <a:pt x="392013" y="44457"/>
                </a:lnTo>
                <a:lnTo>
                  <a:pt x="394051" y="48629"/>
                </a:lnTo>
                <a:lnTo>
                  <a:pt x="395410" y="53314"/>
                </a:lnTo>
                <a:lnTo>
                  <a:pt x="396316" y="58343"/>
                </a:lnTo>
                <a:lnTo>
                  <a:pt x="396920" y="65506"/>
                </a:lnTo>
                <a:lnTo>
                  <a:pt x="397323" y="74091"/>
                </a:lnTo>
                <a:lnTo>
                  <a:pt x="397591" y="83624"/>
                </a:lnTo>
                <a:lnTo>
                  <a:pt x="396817" y="91884"/>
                </a:lnTo>
                <a:lnTo>
                  <a:pt x="395349" y="99297"/>
                </a:lnTo>
                <a:lnTo>
                  <a:pt x="393418" y="106143"/>
                </a:lnTo>
                <a:lnTo>
                  <a:pt x="391178" y="112612"/>
                </a:lnTo>
                <a:lnTo>
                  <a:pt x="388732" y="118830"/>
                </a:lnTo>
                <a:lnTo>
                  <a:pt x="386149" y="124880"/>
                </a:lnTo>
                <a:lnTo>
                  <a:pt x="380739" y="136683"/>
                </a:lnTo>
                <a:lnTo>
                  <a:pt x="377963" y="142497"/>
                </a:lnTo>
                <a:lnTo>
                  <a:pt x="374207" y="148278"/>
                </a:lnTo>
                <a:lnTo>
                  <a:pt x="369798" y="154037"/>
                </a:lnTo>
                <a:lnTo>
                  <a:pt x="364954" y="159782"/>
                </a:lnTo>
                <a:lnTo>
                  <a:pt x="358867" y="166469"/>
                </a:lnTo>
                <a:lnTo>
                  <a:pt x="344484" y="181519"/>
                </a:lnTo>
                <a:lnTo>
                  <a:pt x="324872" y="201506"/>
                </a:lnTo>
                <a:lnTo>
                  <a:pt x="315953" y="208573"/>
                </a:lnTo>
                <a:lnTo>
                  <a:pt x="305245" y="216141"/>
                </a:lnTo>
                <a:lnTo>
                  <a:pt x="293343" y="224044"/>
                </a:lnTo>
                <a:lnTo>
                  <a:pt x="283504" y="230266"/>
                </a:lnTo>
                <a:lnTo>
                  <a:pt x="275039" y="235365"/>
                </a:lnTo>
                <a:lnTo>
                  <a:pt x="259602" y="243572"/>
                </a:lnTo>
                <a:lnTo>
                  <a:pt x="228948" y="256602"/>
                </a:lnTo>
                <a:lnTo>
                  <a:pt x="212447" y="262536"/>
                </a:lnTo>
                <a:lnTo>
                  <a:pt x="200046" y="265451"/>
                </a:lnTo>
                <a:lnTo>
                  <a:pt x="143630" y="276975"/>
                </a:lnTo>
                <a:lnTo>
                  <a:pt x="131307" y="278888"/>
                </a:lnTo>
                <a:lnTo>
                  <a:pt x="109996" y="281013"/>
                </a:lnTo>
                <a:lnTo>
                  <a:pt x="98408" y="282532"/>
                </a:lnTo>
                <a:lnTo>
                  <a:pt x="85919" y="284497"/>
                </a:lnTo>
                <a:lnTo>
                  <a:pt x="72831" y="286760"/>
                </a:lnTo>
                <a:lnTo>
                  <a:pt x="55749" y="286734"/>
                </a:lnTo>
                <a:lnTo>
                  <a:pt x="35697" y="283904"/>
                </a:lnTo>
                <a:lnTo>
                  <a:pt x="21783" y="282290"/>
                </a:lnTo>
                <a:lnTo>
                  <a:pt x="4545" y="274981"/>
                </a:lnTo>
                <a:lnTo>
                  <a:pt x="0" y="274514"/>
                </a:lnTo>
                <a:lnTo>
                  <a:pt x="312" y="273437"/>
                </a:lnTo>
                <a:lnTo>
                  <a:pt x="5738" y="269700"/>
                </a:lnTo>
                <a:lnTo>
                  <a:pt x="11960" y="267405"/>
                </a:lnTo>
                <a:lnTo>
                  <a:pt x="23358" y="266112"/>
                </a:lnTo>
                <a:lnTo>
                  <a:pt x="40111" y="265810"/>
                </a:lnTo>
                <a:lnTo>
                  <a:pt x="76132" y="265676"/>
                </a:lnTo>
                <a:lnTo>
                  <a:pt x="92024" y="266592"/>
                </a:lnTo>
                <a:lnTo>
                  <a:pt x="105476" y="268156"/>
                </a:lnTo>
                <a:lnTo>
                  <a:pt x="117302" y="270151"/>
                </a:lnTo>
                <a:lnTo>
                  <a:pt x="131853" y="271481"/>
                </a:lnTo>
                <a:lnTo>
                  <a:pt x="148221" y="272367"/>
                </a:lnTo>
                <a:lnTo>
                  <a:pt x="165801" y="272959"/>
                </a:lnTo>
                <a:lnTo>
                  <a:pt x="180378" y="274305"/>
                </a:lnTo>
                <a:lnTo>
                  <a:pt x="192954" y="276155"/>
                </a:lnTo>
                <a:lnTo>
                  <a:pt x="204195" y="278341"/>
                </a:lnTo>
                <a:lnTo>
                  <a:pt x="219309" y="279799"/>
                </a:lnTo>
                <a:lnTo>
                  <a:pt x="237006" y="280770"/>
                </a:lnTo>
                <a:lnTo>
                  <a:pt x="514813" y="290416"/>
                </a:lnTo>
                <a:lnTo>
                  <a:pt x="547460" y="290899"/>
                </a:lnTo>
                <a:lnTo>
                  <a:pt x="566263" y="290075"/>
                </a:lnTo>
                <a:lnTo>
                  <a:pt x="587370" y="288574"/>
                </a:lnTo>
                <a:lnTo>
                  <a:pt x="627016" y="285318"/>
                </a:lnTo>
                <a:lnTo>
                  <a:pt x="640255" y="284450"/>
                </a:lnTo>
                <a:lnTo>
                  <a:pt x="706738" y="2827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5"/>
          <p:cNvSpPr/>
          <p:nvPr/>
        </p:nvSpPr>
        <p:spPr>
          <a:xfrm>
            <a:off x="825817" y="3000387"/>
            <a:ext cx="882968" cy="59996"/>
          </a:xfrm>
          <a:custGeom>
            <a:avLst/>
            <a:gdLst/>
            <a:ahLst/>
            <a:cxnLst/>
            <a:rect l="0" t="0" r="0" b="0"/>
            <a:pathLst>
              <a:path w="882968" h="59996">
                <a:moveTo>
                  <a:pt x="0" y="59995"/>
                </a:moveTo>
                <a:lnTo>
                  <a:pt x="38625" y="59995"/>
                </a:lnTo>
                <a:lnTo>
                  <a:pt x="44800" y="59043"/>
                </a:lnTo>
                <a:lnTo>
                  <a:pt x="50822" y="57455"/>
                </a:lnTo>
                <a:lnTo>
                  <a:pt x="56741" y="55444"/>
                </a:lnTo>
                <a:lnTo>
                  <a:pt x="63545" y="54104"/>
                </a:lnTo>
                <a:lnTo>
                  <a:pt x="78725" y="52614"/>
                </a:lnTo>
                <a:lnTo>
                  <a:pt x="87726" y="51265"/>
                </a:lnTo>
                <a:lnTo>
                  <a:pt x="97536" y="49412"/>
                </a:lnTo>
                <a:lnTo>
                  <a:pt x="107887" y="47225"/>
                </a:lnTo>
                <a:lnTo>
                  <a:pt x="118597" y="45766"/>
                </a:lnTo>
                <a:lnTo>
                  <a:pt x="140657" y="44146"/>
                </a:lnTo>
                <a:lnTo>
                  <a:pt x="151874" y="42762"/>
                </a:lnTo>
                <a:lnTo>
                  <a:pt x="163162" y="40886"/>
                </a:lnTo>
                <a:lnTo>
                  <a:pt x="213204" y="31032"/>
                </a:lnTo>
                <a:lnTo>
                  <a:pt x="230719" y="28304"/>
                </a:lnTo>
                <a:lnTo>
                  <a:pt x="273039" y="22733"/>
                </a:lnTo>
                <a:lnTo>
                  <a:pt x="292516" y="20866"/>
                </a:lnTo>
                <a:lnTo>
                  <a:pt x="310263" y="19622"/>
                </a:lnTo>
                <a:lnTo>
                  <a:pt x="326857" y="18792"/>
                </a:lnTo>
                <a:lnTo>
                  <a:pt x="343635" y="17286"/>
                </a:lnTo>
                <a:lnTo>
                  <a:pt x="360535" y="15330"/>
                </a:lnTo>
                <a:lnTo>
                  <a:pt x="377516" y="13073"/>
                </a:lnTo>
                <a:lnTo>
                  <a:pt x="451476" y="5347"/>
                </a:lnTo>
                <a:lnTo>
                  <a:pt x="474339" y="3560"/>
                </a:lnTo>
                <a:lnTo>
                  <a:pt x="494343" y="2370"/>
                </a:lnTo>
                <a:lnTo>
                  <a:pt x="529271" y="1046"/>
                </a:lnTo>
                <a:lnTo>
                  <a:pt x="575709" y="301"/>
                </a:lnTo>
                <a:lnTo>
                  <a:pt x="753333" y="0"/>
                </a:lnTo>
                <a:lnTo>
                  <a:pt x="767970" y="948"/>
                </a:lnTo>
                <a:lnTo>
                  <a:pt x="780585" y="2533"/>
                </a:lnTo>
                <a:lnTo>
                  <a:pt x="791852" y="4542"/>
                </a:lnTo>
                <a:lnTo>
                  <a:pt x="804126" y="5881"/>
                </a:lnTo>
                <a:lnTo>
                  <a:pt x="830465" y="7370"/>
                </a:lnTo>
                <a:lnTo>
                  <a:pt x="841298" y="8719"/>
                </a:lnTo>
                <a:lnTo>
                  <a:pt x="850425" y="10571"/>
                </a:lnTo>
                <a:lnTo>
                  <a:pt x="867293" y="15189"/>
                </a:lnTo>
                <a:lnTo>
                  <a:pt x="882967" y="171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6"/>
          <p:cNvSpPr/>
          <p:nvPr/>
        </p:nvSpPr>
        <p:spPr>
          <a:xfrm>
            <a:off x="1022984" y="3180802"/>
            <a:ext cx="476064" cy="419240"/>
          </a:xfrm>
          <a:custGeom>
            <a:avLst/>
            <a:gdLst/>
            <a:ahLst/>
            <a:cxnLst/>
            <a:rect l="0" t="0" r="0" b="0"/>
            <a:pathLst>
              <a:path w="476064" h="419240">
                <a:moveTo>
                  <a:pt x="0" y="102465"/>
                </a:moveTo>
                <a:lnTo>
                  <a:pt x="19313" y="83152"/>
                </a:lnTo>
                <a:lnTo>
                  <a:pt x="32922" y="74095"/>
                </a:lnTo>
                <a:lnTo>
                  <a:pt x="46065" y="68266"/>
                </a:lnTo>
                <a:lnTo>
                  <a:pt x="53570" y="65378"/>
                </a:lnTo>
                <a:lnTo>
                  <a:pt x="121495" y="36225"/>
                </a:lnTo>
                <a:lnTo>
                  <a:pt x="147343" y="26035"/>
                </a:lnTo>
                <a:lnTo>
                  <a:pt x="168356" y="18331"/>
                </a:lnTo>
                <a:lnTo>
                  <a:pt x="177960" y="14943"/>
                </a:lnTo>
                <a:lnTo>
                  <a:pt x="187220" y="12685"/>
                </a:lnTo>
                <a:lnTo>
                  <a:pt x="196251" y="11179"/>
                </a:lnTo>
                <a:lnTo>
                  <a:pt x="205129" y="10175"/>
                </a:lnTo>
                <a:lnTo>
                  <a:pt x="213905" y="8553"/>
                </a:lnTo>
                <a:lnTo>
                  <a:pt x="222614" y="6520"/>
                </a:lnTo>
                <a:lnTo>
                  <a:pt x="231277" y="4211"/>
                </a:lnTo>
                <a:lnTo>
                  <a:pt x="239910" y="2673"/>
                </a:lnTo>
                <a:lnTo>
                  <a:pt x="248522" y="1647"/>
                </a:lnTo>
                <a:lnTo>
                  <a:pt x="257122" y="963"/>
                </a:lnTo>
                <a:lnTo>
                  <a:pt x="265712" y="507"/>
                </a:lnTo>
                <a:lnTo>
                  <a:pt x="282877" y="0"/>
                </a:lnTo>
                <a:lnTo>
                  <a:pt x="292407" y="818"/>
                </a:lnTo>
                <a:lnTo>
                  <a:pt x="302571" y="2315"/>
                </a:lnTo>
                <a:lnTo>
                  <a:pt x="313157" y="4266"/>
                </a:lnTo>
                <a:lnTo>
                  <a:pt x="327459" y="8974"/>
                </a:lnTo>
                <a:lnTo>
                  <a:pt x="336990" y="14241"/>
                </a:lnTo>
                <a:lnTo>
                  <a:pt x="344401" y="19757"/>
                </a:lnTo>
                <a:lnTo>
                  <a:pt x="346758" y="22561"/>
                </a:lnTo>
                <a:lnTo>
                  <a:pt x="348330" y="25383"/>
                </a:lnTo>
                <a:lnTo>
                  <a:pt x="349378" y="28217"/>
                </a:lnTo>
                <a:lnTo>
                  <a:pt x="350852" y="41307"/>
                </a:lnTo>
                <a:lnTo>
                  <a:pt x="351197" y="51789"/>
                </a:lnTo>
                <a:lnTo>
                  <a:pt x="351289" y="57251"/>
                </a:lnTo>
                <a:lnTo>
                  <a:pt x="348851" y="68400"/>
                </a:lnTo>
                <a:lnTo>
                  <a:pt x="344593" y="79705"/>
                </a:lnTo>
                <a:lnTo>
                  <a:pt x="339525" y="91080"/>
                </a:lnTo>
                <a:lnTo>
                  <a:pt x="334935" y="97732"/>
                </a:lnTo>
                <a:lnTo>
                  <a:pt x="329018" y="105025"/>
                </a:lnTo>
                <a:lnTo>
                  <a:pt x="322215" y="112744"/>
                </a:lnTo>
                <a:lnTo>
                  <a:pt x="309577" y="126401"/>
                </a:lnTo>
                <a:lnTo>
                  <a:pt x="297610" y="137868"/>
                </a:lnTo>
                <a:lnTo>
                  <a:pt x="285942" y="146140"/>
                </a:lnTo>
                <a:lnTo>
                  <a:pt x="269325" y="158071"/>
                </a:lnTo>
                <a:lnTo>
                  <a:pt x="259561" y="165253"/>
                </a:lnTo>
                <a:lnTo>
                  <a:pt x="246170" y="173233"/>
                </a:lnTo>
                <a:lnTo>
                  <a:pt x="234364" y="178356"/>
                </a:lnTo>
                <a:lnTo>
                  <a:pt x="234348" y="177825"/>
                </a:lnTo>
                <a:lnTo>
                  <a:pt x="239828" y="171572"/>
                </a:lnTo>
                <a:lnTo>
                  <a:pt x="248196" y="163024"/>
                </a:lnTo>
                <a:lnTo>
                  <a:pt x="260804" y="155415"/>
                </a:lnTo>
                <a:lnTo>
                  <a:pt x="268167" y="152053"/>
                </a:lnTo>
                <a:lnTo>
                  <a:pt x="289048" y="143236"/>
                </a:lnTo>
                <a:lnTo>
                  <a:pt x="301284" y="138219"/>
                </a:lnTo>
                <a:lnTo>
                  <a:pt x="311346" y="134873"/>
                </a:lnTo>
                <a:lnTo>
                  <a:pt x="319959" y="132643"/>
                </a:lnTo>
                <a:lnTo>
                  <a:pt x="327606" y="131156"/>
                </a:lnTo>
                <a:lnTo>
                  <a:pt x="335562" y="130165"/>
                </a:lnTo>
                <a:lnTo>
                  <a:pt x="343723" y="129504"/>
                </a:lnTo>
                <a:lnTo>
                  <a:pt x="359459" y="128770"/>
                </a:lnTo>
                <a:lnTo>
                  <a:pt x="372802" y="128444"/>
                </a:lnTo>
                <a:lnTo>
                  <a:pt x="391024" y="128260"/>
                </a:lnTo>
                <a:lnTo>
                  <a:pt x="402706" y="130757"/>
                </a:lnTo>
                <a:lnTo>
                  <a:pt x="414248" y="135042"/>
                </a:lnTo>
                <a:lnTo>
                  <a:pt x="425728" y="140121"/>
                </a:lnTo>
                <a:lnTo>
                  <a:pt x="442901" y="148336"/>
                </a:lnTo>
                <a:lnTo>
                  <a:pt x="455504" y="156802"/>
                </a:lnTo>
                <a:lnTo>
                  <a:pt x="465270" y="165343"/>
                </a:lnTo>
                <a:lnTo>
                  <a:pt x="467343" y="169149"/>
                </a:lnTo>
                <a:lnTo>
                  <a:pt x="471212" y="183606"/>
                </a:lnTo>
                <a:lnTo>
                  <a:pt x="475493" y="194408"/>
                </a:lnTo>
                <a:lnTo>
                  <a:pt x="476063" y="199955"/>
                </a:lnTo>
                <a:lnTo>
                  <a:pt x="474156" y="211199"/>
                </a:lnTo>
                <a:lnTo>
                  <a:pt x="472674" y="222546"/>
                </a:lnTo>
                <a:lnTo>
                  <a:pt x="471063" y="233939"/>
                </a:lnTo>
                <a:lnTo>
                  <a:pt x="467172" y="245353"/>
                </a:lnTo>
                <a:lnTo>
                  <a:pt x="463848" y="252016"/>
                </a:lnTo>
                <a:lnTo>
                  <a:pt x="459727" y="259316"/>
                </a:lnTo>
                <a:lnTo>
                  <a:pt x="455075" y="267040"/>
                </a:lnTo>
                <a:lnTo>
                  <a:pt x="450068" y="274094"/>
                </a:lnTo>
                <a:lnTo>
                  <a:pt x="439426" y="287012"/>
                </a:lnTo>
                <a:lnTo>
                  <a:pt x="425805" y="299104"/>
                </a:lnTo>
                <a:lnTo>
                  <a:pt x="418173" y="304995"/>
                </a:lnTo>
                <a:lnTo>
                  <a:pt x="408322" y="313685"/>
                </a:lnTo>
                <a:lnTo>
                  <a:pt x="384677" y="336041"/>
                </a:lnTo>
                <a:lnTo>
                  <a:pt x="358242" y="361749"/>
                </a:lnTo>
                <a:lnTo>
                  <a:pt x="350271" y="367714"/>
                </a:lnTo>
                <a:lnTo>
                  <a:pt x="342099" y="372643"/>
                </a:lnTo>
                <a:lnTo>
                  <a:pt x="333793" y="376881"/>
                </a:lnTo>
                <a:lnTo>
                  <a:pt x="325399" y="381611"/>
                </a:lnTo>
                <a:lnTo>
                  <a:pt x="316945" y="386670"/>
                </a:lnTo>
                <a:lnTo>
                  <a:pt x="308452" y="391948"/>
                </a:lnTo>
                <a:lnTo>
                  <a:pt x="299933" y="396419"/>
                </a:lnTo>
                <a:lnTo>
                  <a:pt x="291395" y="400352"/>
                </a:lnTo>
                <a:lnTo>
                  <a:pt x="282846" y="403926"/>
                </a:lnTo>
                <a:lnTo>
                  <a:pt x="268267" y="407898"/>
                </a:lnTo>
                <a:lnTo>
                  <a:pt x="254485" y="410615"/>
                </a:lnTo>
                <a:lnTo>
                  <a:pt x="246809" y="412674"/>
                </a:lnTo>
                <a:lnTo>
                  <a:pt x="238835" y="414998"/>
                </a:lnTo>
                <a:lnTo>
                  <a:pt x="230661" y="416548"/>
                </a:lnTo>
                <a:lnTo>
                  <a:pt x="222354" y="417581"/>
                </a:lnTo>
                <a:lnTo>
                  <a:pt x="213959" y="418270"/>
                </a:lnTo>
                <a:lnTo>
                  <a:pt x="199551" y="419036"/>
                </a:lnTo>
                <a:lnTo>
                  <a:pt x="193041" y="419239"/>
                </a:lnTo>
                <a:lnTo>
                  <a:pt x="180729" y="416926"/>
                </a:lnTo>
                <a:lnTo>
                  <a:pt x="152752" y="407680"/>
                </a:lnTo>
                <a:lnTo>
                  <a:pt x="144697" y="404049"/>
                </a:lnTo>
                <a:lnTo>
                  <a:pt x="136470" y="399724"/>
                </a:lnTo>
                <a:lnTo>
                  <a:pt x="128128" y="394935"/>
                </a:lnTo>
                <a:lnTo>
                  <a:pt x="113778" y="387074"/>
                </a:lnTo>
                <a:lnTo>
                  <a:pt x="102003" y="380405"/>
                </a:lnTo>
                <a:lnTo>
                  <a:pt x="93595" y="374267"/>
                </a:lnTo>
                <a:lnTo>
                  <a:pt x="86683" y="365823"/>
                </a:lnTo>
                <a:lnTo>
                  <a:pt x="83506" y="360905"/>
                </a:lnTo>
                <a:lnTo>
                  <a:pt x="79977" y="350359"/>
                </a:lnTo>
                <a:lnTo>
                  <a:pt x="78408" y="340276"/>
                </a:lnTo>
                <a:lnTo>
                  <a:pt x="77990" y="336253"/>
                </a:lnTo>
                <a:lnTo>
                  <a:pt x="77153" y="316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7"/>
          <p:cNvSpPr/>
          <p:nvPr/>
        </p:nvSpPr>
        <p:spPr>
          <a:xfrm>
            <a:off x="2001663" y="2991858"/>
            <a:ext cx="92733" cy="85549"/>
          </a:xfrm>
          <a:custGeom>
            <a:avLst/>
            <a:gdLst/>
            <a:ahLst/>
            <a:cxnLst/>
            <a:rect l="0" t="0" r="0" b="0"/>
            <a:pathLst>
              <a:path w="92733" h="85549">
                <a:moveTo>
                  <a:pt x="15731" y="25662"/>
                </a:moveTo>
                <a:lnTo>
                  <a:pt x="29384" y="30212"/>
                </a:lnTo>
                <a:lnTo>
                  <a:pt x="34358" y="31553"/>
                </a:lnTo>
                <a:lnTo>
                  <a:pt x="38627" y="32447"/>
                </a:lnTo>
                <a:lnTo>
                  <a:pt x="42425" y="33042"/>
                </a:lnTo>
                <a:lnTo>
                  <a:pt x="44957" y="34392"/>
                </a:lnTo>
                <a:lnTo>
                  <a:pt x="46645" y="36244"/>
                </a:lnTo>
                <a:lnTo>
                  <a:pt x="49355" y="41510"/>
                </a:lnTo>
                <a:lnTo>
                  <a:pt x="49577" y="42895"/>
                </a:lnTo>
                <a:lnTo>
                  <a:pt x="49725" y="44770"/>
                </a:lnTo>
                <a:lnTo>
                  <a:pt x="49824" y="46973"/>
                </a:lnTo>
                <a:lnTo>
                  <a:pt x="48937" y="50347"/>
                </a:lnTo>
                <a:lnTo>
                  <a:pt x="47394" y="54501"/>
                </a:lnTo>
                <a:lnTo>
                  <a:pt x="45412" y="59175"/>
                </a:lnTo>
                <a:lnTo>
                  <a:pt x="43139" y="62292"/>
                </a:lnTo>
                <a:lnTo>
                  <a:pt x="40670" y="64369"/>
                </a:lnTo>
                <a:lnTo>
                  <a:pt x="38072" y="65754"/>
                </a:lnTo>
                <a:lnTo>
                  <a:pt x="35388" y="66678"/>
                </a:lnTo>
                <a:lnTo>
                  <a:pt x="32646" y="67293"/>
                </a:lnTo>
                <a:lnTo>
                  <a:pt x="25952" y="68281"/>
                </a:lnTo>
                <a:lnTo>
                  <a:pt x="23497" y="68362"/>
                </a:lnTo>
                <a:lnTo>
                  <a:pt x="15691" y="68452"/>
                </a:lnTo>
                <a:lnTo>
                  <a:pt x="12847" y="67524"/>
                </a:lnTo>
                <a:lnTo>
                  <a:pt x="10951" y="65952"/>
                </a:lnTo>
                <a:lnTo>
                  <a:pt x="9687" y="63952"/>
                </a:lnTo>
                <a:lnTo>
                  <a:pt x="7892" y="61666"/>
                </a:lnTo>
                <a:lnTo>
                  <a:pt x="5743" y="59190"/>
                </a:lnTo>
                <a:lnTo>
                  <a:pt x="3357" y="56586"/>
                </a:lnTo>
                <a:lnTo>
                  <a:pt x="1767" y="53898"/>
                </a:lnTo>
                <a:lnTo>
                  <a:pt x="707" y="51153"/>
                </a:lnTo>
                <a:lnTo>
                  <a:pt x="0" y="48371"/>
                </a:lnTo>
                <a:lnTo>
                  <a:pt x="481" y="44611"/>
                </a:lnTo>
                <a:lnTo>
                  <a:pt x="1755" y="40200"/>
                </a:lnTo>
                <a:lnTo>
                  <a:pt x="3556" y="35354"/>
                </a:lnTo>
                <a:lnTo>
                  <a:pt x="7615" y="30218"/>
                </a:lnTo>
                <a:lnTo>
                  <a:pt x="13178" y="24889"/>
                </a:lnTo>
                <a:lnTo>
                  <a:pt x="19744" y="19432"/>
                </a:lnTo>
                <a:lnTo>
                  <a:pt x="25074" y="14841"/>
                </a:lnTo>
                <a:lnTo>
                  <a:pt x="29580" y="10828"/>
                </a:lnTo>
                <a:lnTo>
                  <a:pt x="33536" y="7200"/>
                </a:lnTo>
                <a:lnTo>
                  <a:pt x="37126" y="4781"/>
                </a:lnTo>
                <a:lnTo>
                  <a:pt x="40472" y="3169"/>
                </a:lnTo>
                <a:lnTo>
                  <a:pt x="43655" y="2094"/>
                </a:lnTo>
                <a:lnTo>
                  <a:pt x="47682" y="1377"/>
                </a:lnTo>
                <a:lnTo>
                  <a:pt x="52272" y="900"/>
                </a:lnTo>
                <a:lnTo>
                  <a:pt x="57237" y="581"/>
                </a:lnTo>
                <a:lnTo>
                  <a:pt x="65293" y="227"/>
                </a:lnTo>
                <a:lnTo>
                  <a:pt x="75184" y="28"/>
                </a:lnTo>
                <a:lnTo>
                  <a:pt x="78226" y="0"/>
                </a:lnTo>
                <a:lnTo>
                  <a:pt x="81207" y="934"/>
                </a:lnTo>
                <a:lnTo>
                  <a:pt x="84147" y="2509"/>
                </a:lnTo>
                <a:lnTo>
                  <a:pt x="87059" y="4512"/>
                </a:lnTo>
                <a:lnTo>
                  <a:pt x="89001" y="6799"/>
                </a:lnTo>
                <a:lnTo>
                  <a:pt x="90295" y="9277"/>
                </a:lnTo>
                <a:lnTo>
                  <a:pt x="91158" y="11881"/>
                </a:lnTo>
                <a:lnTo>
                  <a:pt x="91733" y="16474"/>
                </a:lnTo>
                <a:lnTo>
                  <a:pt x="92117" y="22394"/>
                </a:lnTo>
                <a:lnTo>
                  <a:pt x="92657" y="39299"/>
                </a:lnTo>
                <a:lnTo>
                  <a:pt x="92732" y="43325"/>
                </a:lnTo>
                <a:lnTo>
                  <a:pt x="91830" y="47915"/>
                </a:lnTo>
                <a:lnTo>
                  <a:pt x="90277" y="52880"/>
                </a:lnTo>
                <a:lnTo>
                  <a:pt x="88288" y="58094"/>
                </a:lnTo>
                <a:lnTo>
                  <a:pt x="86963" y="62523"/>
                </a:lnTo>
                <a:lnTo>
                  <a:pt x="86079" y="66429"/>
                </a:lnTo>
                <a:lnTo>
                  <a:pt x="85490" y="69985"/>
                </a:lnTo>
                <a:lnTo>
                  <a:pt x="83192" y="72355"/>
                </a:lnTo>
                <a:lnTo>
                  <a:pt x="79755" y="73936"/>
                </a:lnTo>
                <a:lnTo>
                  <a:pt x="75559" y="74990"/>
                </a:lnTo>
                <a:lnTo>
                  <a:pt x="71809" y="76644"/>
                </a:lnTo>
                <a:lnTo>
                  <a:pt x="68356" y="78700"/>
                </a:lnTo>
                <a:lnTo>
                  <a:pt x="65102" y="81023"/>
                </a:lnTo>
                <a:lnTo>
                  <a:pt x="61980" y="82572"/>
                </a:lnTo>
                <a:lnTo>
                  <a:pt x="58947" y="83604"/>
                </a:lnTo>
                <a:lnTo>
                  <a:pt x="55972" y="84292"/>
                </a:lnTo>
                <a:lnTo>
                  <a:pt x="53036" y="84751"/>
                </a:lnTo>
                <a:lnTo>
                  <a:pt x="50126" y="85057"/>
                </a:lnTo>
                <a:lnTo>
                  <a:pt x="47233" y="85261"/>
                </a:lnTo>
                <a:lnTo>
                  <a:pt x="43400" y="85397"/>
                </a:lnTo>
                <a:lnTo>
                  <a:pt x="34061" y="85548"/>
                </a:lnTo>
                <a:lnTo>
                  <a:pt x="29856" y="84636"/>
                </a:lnTo>
                <a:lnTo>
                  <a:pt x="26100" y="83076"/>
                </a:lnTo>
                <a:lnTo>
                  <a:pt x="17780" y="78278"/>
                </a:lnTo>
                <a:lnTo>
                  <a:pt x="16145" y="76932"/>
                </a:lnTo>
                <a:lnTo>
                  <a:pt x="14102" y="75082"/>
                </a:lnTo>
                <a:lnTo>
                  <a:pt x="11788" y="72896"/>
                </a:lnTo>
                <a:lnTo>
                  <a:pt x="11197" y="70486"/>
                </a:lnTo>
                <a:lnTo>
                  <a:pt x="11756" y="67927"/>
                </a:lnTo>
                <a:lnTo>
                  <a:pt x="19497" y="52425"/>
                </a:lnTo>
                <a:lnTo>
                  <a:pt x="22052" y="48267"/>
                </a:lnTo>
                <a:lnTo>
                  <a:pt x="24708" y="44542"/>
                </a:lnTo>
                <a:lnTo>
                  <a:pt x="27430" y="41106"/>
                </a:lnTo>
                <a:lnTo>
                  <a:pt x="30198" y="37863"/>
                </a:lnTo>
                <a:lnTo>
                  <a:pt x="32996" y="34748"/>
                </a:lnTo>
                <a:lnTo>
                  <a:pt x="38645" y="28747"/>
                </a:lnTo>
                <a:lnTo>
                  <a:pt x="44330" y="22906"/>
                </a:lnTo>
                <a:lnTo>
                  <a:pt x="48132" y="20967"/>
                </a:lnTo>
                <a:lnTo>
                  <a:pt x="52572" y="19674"/>
                </a:lnTo>
                <a:lnTo>
                  <a:pt x="57437" y="18813"/>
                </a:lnTo>
                <a:lnTo>
                  <a:pt x="61632" y="18238"/>
                </a:lnTo>
                <a:lnTo>
                  <a:pt x="65382" y="17855"/>
                </a:lnTo>
                <a:lnTo>
                  <a:pt x="68835" y="17600"/>
                </a:lnTo>
                <a:lnTo>
                  <a:pt x="72088" y="17429"/>
                </a:lnTo>
                <a:lnTo>
                  <a:pt x="78244" y="17240"/>
                </a:lnTo>
                <a:lnTo>
                  <a:pt x="80267" y="18143"/>
                </a:lnTo>
                <a:lnTo>
                  <a:pt x="81615" y="19696"/>
                </a:lnTo>
                <a:lnTo>
                  <a:pt x="82514" y="21685"/>
                </a:lnTo>
                <a:lnTo>
                  <a:pt x="91535" y="40074"/>
                </a:lnTo>
                <a:lnTo>
                  <a:pt x="91984" y="41938"/>
                </a:lnTo>
                <a:lnTo>
                  <a:pt x="92284" y="44132"/>
                </a:lnTo>
                <a:lnTo>
                  <a:pt x="92484" y="46548"/>
                </a:lnTo>
                <a:lnTo>
                  <a:pt x="90712" y="49111"/>
                </a:lnTo>
                <a:lnTo>
                  <a:pt x="87626" y="51772"/>
                </a:lnTo>
                <a:lnTo>
                  <a:pt x="83664" y="54499"/>
                </a:lnTo>
                <a:lnTo>
                  <a:pt x="80070" y="57269"/>
                </a:lnTo>
                <a:lnTo>
                  <a:pt x="76721" y="60068"/>
                </a:lnTo>
                <a:lnTo>
                  <a:pt x="73536" y="62887"/>
                </a:lnTo>
                <a:lnTo>
                  <a:pt x="70460" y="64766"/>
                </a:lnTo>
                <a:lnTo>
                  <a:pt x="67458" y="66019"/>
                </a:lnTo>
                <a:lnTo>
                  <a:pt x="64503" y="66854"/>
                </a:lnTo>
                <a:lnTo>
                  <a:pt x="61581" y="67411"/>
                </a:lnTo>
                <a:lnTo>
                  <a:pt x="58680" y="67782"/>
                </a:lnTo>
                <a:lnTo>
                  <a:pt x="55794" y="68029"/>
                </a:lnTo>
                <a:lnTo>
                  <a:pt x="52917" y="67242"/>
                </a:lnTo>
                <a:lnTo>
                  <a:pt x="50047" y="65764"/>
                </a:lnTo>
                <a:lnTo>
                  <a:pt x="43147" y="61100"/>
                </a:lnTo>
                <a:lnTo>
                  <a:pt x="42581" y="58812"/>
                </a:lnTo>
                <a:lnTo>
                  <a:pt x="42204" y="55382"/>
                </a:lnTo>
                <a:lnTo>
                  <a:pt x="41449" y="428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8"/>
          <p:cNvSpPr/>
          <p:nvPr/>
        </p:nvSpPr>
        <p:spPr>
          <a:xfrm>
            <a:off x="2651759" y="2453433"/>
            <a:ext cx="367999" cy="469768"/>
          </a:xfrm>
          <a:custGeom>
            <a:avLst/>
            <a:gdLst/>
            <a:ahLst/>
            <a:cxnLst/>
            <a:rect l="0" t="0" r="0" b="0"/>
            <a:pathLst>
              <a:path w="367999" h="469768">
                <a:moveTo>
                  <a:pt x="0" y="49737"/>
                </a:moveTo>
                <a:lnTo>
                  <a:pt x="38626" y="30424"/>
                </a:lnTo>
                <a:lnTo>
                  <a:pt x="45753" y="27337"/>
                </a:lnTo>
                <a:lnTo>
                  <a:pt x="53362" y="24326"/>
                </a:lnTo>
                <a:lnTo>
                  <a:pt x="69437" y="18440"/>
                </a:lnTo>
                <a:lnTo>
                  <a:pt x="86106" y="12650"/>
                </a:lnTo>
                <a:lnTo>
                  <a:pt x="99314" y="9772"/>
                </a:lnTo>
                <a:lnTo>
                  <a:pt x="115740" y="6901"/>
                </a:lnTo>
                <a:lnTo>
                  <a:pt x="134310" y="4035"/>
                </a:lnTo>
                <a:lnTo>
                  <a:pt x="149547" y="2123"/>
                </a:lnTo>
                <a:lnTo>
                  <a:pt x="162563" y="850"/>
                </a:lnTo>
                <a:lnTo>
                  <a:pt x="174098" y="0"/>
                </a:lnTo>
                <a:lnTo>
                  <a:pt x="184646" y="387"/>
                </a:lnTo>
                <a:lnTo>
                  <a:pt x="194535" y="1596"/>
                </a:lnTo>
                <a:lnTo>
                  <a:pt x="240039" y="10382"/>
                </a:lnTo>
                <a:lnTo>
                  <a:pt x="250514" y="13023"/>
                </a:lnTo>
                <a:lnTo>
                  <a:pt x="259402" y="15736"/>
                </a:lnTo>
                <a:lnTo>
                  <a:pt x="267232" y="18497"/>
                </a:lnTo>
                <a:lnTo>
                  <a:pt x="273405" y="22243"/>
                </a:lnTo>
                <a:lnTo>
                  <a:pt x="282804" y="31484"/>
                </a:lnTo>
                <a:lnTo>
                  <a:pt x="287616" y="39402"/>
                </a:lnTo>
                <a:lnTo>
                  <a:pt x="288899" y="42847"/>
                </a:lnTo>
                <a:lnTo>
                  <a:pt x="288802" y="47049"/>
                </a:lnTo>
                <a:lnTo>
                  <a:pt x="286154" y="56797"/>
                </a:lnTo>
                <a:lnTo>
                  <a:pt x="279308" y="77546"/>
                </a:lnTo>
                <a:lnTo>
                  <a:pt x="271457" y="90989"/>
                </a:lnTo>
                <a:lnTo>
                  <a:pt x="261618" y="103313"/>
                </a:lnTo>
                <a:lnTo>
                  <a:pt x="250895" y="115141"/>
                </a:lnTo>
                <a:lnTo>
                  <a:pt x="239779" y="126748"/>
                </a:lnTo>
                <a:lnTo>
                  <a:pt x="212570" y="154272"/>
                </a:lnTo>
                <a:lnTo>
                  <a:pt x="202674" y="163242"/>
                </a:lnTo>
                <a:lnTo>
                  <a:pt x="178978" y="183369"/>
                </a:lnTo>
                <a:lnTo>
                  <a:pt x="165991" y="193117"/>
                </a:lnTo>
                <a:lnTo>
                  <a:pt x="152571" y="202473"/>
                </a:lnTo>
                <a:lnTo>
                  <a:pt x="138862" y="211569"/>
                </a:lnTo>
                <a:lnTo>
                  <a:pt x="125912" y="218585"/>
                </a:lnTo>
                <a:lnTo>
                  <a:pt x="113469" y="224214"/>
                </a:lnTo>
                <a:lnTo>
                  <a:pt x="101364" y="228920"/>
                </a:lnTo>
                <a:lnTo>
                  <a:pt x="94246" y="231105"/>
                </a:lnTo>
                <a:lnTo>
                  <a:pt x="90453" y="231609"/>
                </a:lnTo>
                <a:lnTo>
                  <a:pt x="86659" y="230125"/>
                </a:lnTo>
                <a:lnTo>
                  <a:pt x="95104" y="225317"/>
                </a:lnTo>
                <a:lnTo>
                  <a:pt x="135154" y="205067"/>
                </a:lnTo>
                <a:lnTo>
                  <a:pt x="144395" y="201868"/>
                </a:lnTo>
                <a:lnTo>
                  <a:pt x="153414" y="199735"/>
                </a:lnTo>
                <a:lnTo>
                  <a:pt x="162283" y="198313"/>
                </a:lnTo>
                <a:lnTo>
                  <a:pt x="171054" y="197365"/>
                </a:lnTo>
                <a:lnTo>
                  <a:pt x="179759" y="196733"/>
                </a:lnTo>
                <a:lnTo>
                  <a:pt x="188419" y="196312"/>
                </a:lnTo>
                <a:lnTo>
                  <a:pt x="205662" y="195844"/>
                </a:lnTo>
                <a:lnTo>
                  <a:pt x="214261" y="195719"/>
                </a:lnTo>
                <a:lnTo>
                  <a:pt x="221898" y="196588"/>
                </a:lnTo>
                <a:lnTo>
                  <a:pt x="228895" y="198120"/>
                </a:lnTo>
                <a:lnTo>
                  <a:pt x="242701" y="202362"/>
                </a:lnTo>
                <a:lnTo>
                  <a:pt x="258363" y="207423"/>
                </a:lnTo>
                <a:lnTo>
                  <a:pt x="266539" y="209153"/>
                </a:lnTo>
                <a:lnTo>
                  <a:pt x="274848" y="210307"/>
                </a:lnTo>
                <a:lnTo>
                  <a:pt x="283245" y="211076"/>
                </a:lnTo>
                <a:lnTo>
                  <a:pt x="290748" y="213494"/>
                </a:lnTo>
                <a:lnTo>
                  <a:pt x="297654" y="217010"/>
                </a:lnTo>
                <a:lnTo>
                  <a:pt x="304164" y="221260"/>
                </a:lnTo>
                <a:lnTo>
                  <a:pt x="310409" y="225046"/>
                </a:lnTo>
                <a:lnTo>
                  <a:pt x="316477" y="228522"/>
                </a:lnTo>
                <a:lnTo>
                  <a:pt x="322427" y="231792"/>
                </a:lnTo>
                <a:lnTo>
                  <a:pt x="331579" y="240505"/>
                </a:lnTo>
                <a:lnTo>
                  <a:pt x="339774" y="250727"/>
                </a:lnTo>
                <a:lnTo>
                  <a:pt x="349766" y="261621"/>
                </a:lnTo>
                <a:lnTo>
                  <a:pt x="358017" y="272812"/>
                </a:lnTo>
                <a:lnTo>
                  <a:pt x="361551" y="278464"/>
                </a:lnTo>
                <a:lnTo>
                  <a:pt x="365477" y="289823"/>
                </a:lnTo>
                <a:lnTo>
                  <a:pt x="367222" y="301222"/>
                </a:lnTo>
                <a:lnTo>
                  <a:pt x="367998" y="312638"/>
                </a:lnTo>
                <a:lnTo>
                  <a:pt x="365802" y="324061"/>
                </a:lnTo>
                <a:lnTo>
                  <a:pt x="361652" y="335489"/>
                </a:lnTo>
                <a:lnTo>
                  <a:pt x="356632" y="346917"/>
                </a:lnTo>
                <a:lnTo>
                  <a:pt x="351226" y="358347"/>
                </a:lnTo>
                <a:lnTo>
                  <a:pt x="344696" y="369777"/>
                </a:lnTo>
                <a:lnTo>
                  <a:pt x="335443" y="381207"/>
                </a:lnTo>
                <a:lnTo>
                  <a:pt x="329357" y="386922"/>
                </a:lnTo>
                <a:lnTo>
                  <a:pt x="322441" y="392637"/>
                </a:lnTo>
                <a:lnTo>
                  <a:pt x="314973" y="398352"/>
                </a:lnTo>
                <a:lnTo>
                  <a:pt x="308090" y="403114"/>
                </a:lnTo>
                <a:lnTo>
                  <a:pt x="301596" y="407242"/>
                </a:lnTo>
                <a:lnTo>
                  <a:pt x="295362" y="410946"/>
                </a:lnTo>
                <a:lnTo>
                  <a:pt x="287396" y="415320"/>
                </a:lnTo>
                <a:lnTo>
                  <a:pt x="259885" y="429626"/>
                </a:lnTo>
                <a:lnTo>
                  <a:pt x="245362" y="437016"/>
                </a:lnTo>
                <a:lnTo>
                  <a:pt x="237870" y="440320"/>
                </a:lnTo>
                <a:lnTo>
                  <a:pt x="230018" y="443476"/>
                </a:lnTo>
                <a:lnTo>
                  <a:pt x="221925" y="446532"/>
                </a:lnTo>
                <a:lnTo>
                  <a:pt x="183231" y="459935"/>
                </a:lnTo>
                <a:lnTo>
                  <a:pt x="171684" y="463219"/>
                </a:lnTo>
                <a:lnTo>
                  <a:pt x="162081" y="465409"/>
                </a:lnTo>
                <a:lnTo>
                  <a:pt x="153774" y="466869"/>
                </a:lnTo>
                <a:lnTo>
                  <a:pt x="145379" y="467842"/>
                </a:lnTo>
                <a:lnTo>
                  <a:pt x="136925" y="468491"/>
                </a:lnTo>
                <a:lnTo>
                  <a:pt x="121816" y="469213"/>
                </a:lnTo>
                <a:lnTo>
                  <a:pt x="111926" y="469533"/>
                </a:lnTo>
                <a:lnTo>
                  <a:pt x="87953" y="469755"/>
                </a:lnTo>
                <a:lnTo>
                  <a:pt x="84353" y="469767"/>
                </a:lnTo>
                <a:lnTo>
                  <a:pt x="81000" y="468822"/>
                </a:lnTo>
                <a:lnTo>
                  <a:pt x="70779" y="463893"/>
                </a:lnTo>
                <a:lnTo>
                  <a:pt x="66236" y="463001"/>
                </a:lnTo>
                <a:lnTo>
                  <a:pt x="51435" y="452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9"/>
          <p:cNvSpPr/>
          <p:nvPr/>
        </p:nvSpPr>
        <p:spPr>
          <a:xfrm>
            <a:off x="3160239" y="2445545"/>
            <a:ext cx="304420" cy="422261"/>
          </a:xfrm>
          <a:custGeom>
            <a:avLst/>
            <a:gdLst/>
            <a:ahLst/>
            <a:cxnLst/>
            <a:rect l="0" t="0" r="0" b="0"/>
            <a:pathLst>
              <a:path w="304420" h="422261">
                <a:moveTo>
                  <a:pt x="237328" y="14762"/>
                </a:moveTo>
                <a:lnTo>
                  <a:pt x="232777" y="5661"/>
                </a:lnTo>
                <a:lnTo>
                  <a:pt x="229531" y="2979"/>
                </a:lnTo>
                <a:lnTo>
                  <a:pt x="225463" y="1192"/>
                </a:lnTo>
                <a:lnTo>
                  <a:pt x="220846" y="0"/>
                </a:lnTo>
                <a:lnTo>
                  <a:pt x="215862" y="158"/>
                </a:lnTo>
                <a:lnTo>
                  <a:pt x="210635" y="1216"/>
                </a:lnTo>
                <a:lnTo>
                  <a:pt x="205245" y="2874"/>
                </a:lnTo>
                <a:lnTo>
                  <a:pt x="198795" y="3979"/>
                </a:lnTo>
                <a:lnTo>
                  <a:pt x="191637" y="4716"/>
                </a:lnTo>
                <a:lnTo>
                  <a:pt x="184007" y="5207"/>
                </a:lnTo>
                <a:lnTo>
                  <a:pt x="170450" y="5753"/>
                </a:lnTo>
                <a:lnTo>
                  <a:pt x="164167" y="5898"/>
                </a:lnTo>
                <a:lnTo>
                  <a:pt x="157122" y="6948"/>
                </a:lnTo>
                <a:lnTo>
                  <a:pt x="149567" y="8600"/>
                </a:lnTo>
                <a:lnTo>
                  <a:pt x="141673" y="10654"/>
                </a:lnTo>
                <a:lnTo>
                  <a:pt x="126886" y="12023"/>
                </a:lnTo>
                <a:lnTo>
                  <a:pt x="107502" y="12936"/>
                </a:lnTo>
                <a:lnTo>
                  <a:pt x="48912" y="14402"/>
                </a:lnTo>
                <a:lnTo>
                  <a:pt x="40280" y="13569"/>
                </a:lnTo>
                <a:lnTo>
                  <a:pt x="31667" y="12062"/>
                </a:lnTo>
                <a:lnTo>
                  <a:pt x="23069" y="10104"/>
                </a:lnTo>
                <a:lnTo>
                  <a:pt x="16383" y="9752"/>
                </a:lnTo>
                <a:lnTo>
                  <a:pt x="10974" y="10470"/>
                </a:lnTo>
                <a:lnTo>
                  <a:pt x="6415" y="11900"/>
                </a:lnTo>
                <a:lnTo>
                  <a:pt x="3376" y="13807"/>
                </a:lnTo>
                <a:lnTo>
                  <a:pt x="1350" y="16030"/>
                </a:lnTo>
                <a:lnTo>
                  <a:pt x="0" y="18465"/>
                </a:lnTo>
                <a:lnTo>
                  <a:pt x="51" y="24851"/>
                </a:lnTo>
                <a:lnTo>
                  <a:pt x="1039" y="33870"/>
                </a:lnTo>
                <a:lnTo>
                  <a:pt x="2649" y="44646"/>
                </a:lnTo>
                <a:lnTo>
                  <a:pt x="3723" y="53735"/>
                </a:lnTo>
                <a:lnTo>
                  <a:pt x="4439" y="61699"/>
                </a:lnTo>
                <a:lnTo>
                  <a:pt x="4916" y="68913"/>
                </a:lnTo>
                <a:lnTo>
                  <a:pt x="7986" y="82009"/>
                </a:lnTo>
                <a:lnTo>
                  <a:pt x="11573" y="94180"/>
                </a:lnTo>
                <a:lnTo>
                  <a:pt x="13168" y="105939"/>
                </a:lnTo>
                <a:lnTo>
                  <a:pt x="13593" y="114599"/>
                </a:lnTo>
                <a:lnTo>
                  <a:pt x="14191" y="146684"/>
                </a:lnTo>
                <a:lnTo>
                  <a:pt x="14331" y="162612"/>
                </a:lnTo>
                <a:lnTo>
                  <a:pt x="13416" y="169526"/>
                </a:lnTo>
                <a:lnTo>
                  <a:pt x="9859" y="182289"/>
                </a:lnTo>
                <a:lnTo>
                  <a:pt x="7643" y="194311"/>
                </a:lnTo>
                <a:lnTo>
                  <a:pt x="7052" y="200184"/>
                </a:lnTo>
                <a:lnTo>
                  <a:pt x="7611" y="208862"/>
                </a:lnTo>
                <a:lnTo>
                  <a:pt x="8936" y="219409"/>
                </a:lnTo>
                <a:lnTo>
                  <a:pt x="10771" y="231204"/>
                </a:lnTo>
                <a:lnTo>
                  <a:pt x="12948" y="240019"/>
                </a:lnTo>
                <a:lnTo>
                  <a:pt x="17906" y="252354"/>
                </a:lnTo>
                <a:lnTo>
                  <a:pt x="21502" y="260102"/>
                </a:lnTo>
                <a:lnTo>
                  <a:pt x="22959" y="261189"/>
                </a:lnTo>
                <a:lnTo>
                  <a:pt x="24883" y="261915"/>
                </a:lnTo>
                <a:lnTo>
                  <a:pt x="27118" y="262398"/>
                </a:lnTo>
                <a:lnTo>
                  <a:pt x="29560" y="261768"/>
                </a:lnTo>
                <a:lnTo>
                  <a:pt x="37549" y="257282"/>
                </a:lnTo>
                <a:lnTo>
                  <a:pt x="43127" y="255899"/>
                </a:lnTo>
                <a:lnTo>
                  <a:pt x="69826" y="250569"/>
                </a:lnTo>
                <a:lnTo>
                  <a:pt x="78988" y="248167"/>
                </a:lnTo>
                <a:lnTo>
                  <a:pt x="87000" y="245613"/>
                </a:lnTo>
                <a:lnTo>
                  <a:pt x="101936" y="240235"/>
                </a:lnTo>
                <a:lnTo>
                  <a:pt x="118098" y="234670"/>
                </a:lnTo>
                <a:lnTo>
                  <a:pt x="126409" y="232805"/>
                </a:lnTo>
                <a:lnTo>
                  <a:pt x="134807" y="231561"/>
                </a:lnTo>
                <a:lnTo>
                  <a:pt x="143263" y="230732"/>
                </a:lnTo>
                <a:lnTo>
                  <a:pt x="151758" y="229227"/>
                </a:lnTo>
                <a:lnTo>
                  <a:pt x="160279" y="227272"/>
                </a:lnTo>
                <a:lnTo>
                  <a:pt x="168817" y="225015"/>
                </a:lnTo>
                <a:lnTo>
                  <a:pt x="177366" y="224463"/>
                </a:lnTo>
                <a:lnTo>
                  <a:pt x="185924" y="225048"/>
                </a:lnTo>
                <a:lnTo>
                  <a:pt x="194486" y="226390"/>
                </a:lnTo>
                <a:lnTo>
                  <a:pt x="202099" y="227285"/>
                </a:lnTo>
                <a:lnTo>
                  <a:pt x="209080" y="227882"/>
                </a:lnTo>
                <a:lnTo>
                  <a:pt x="215638" y="228279"/>
                </a:lnTo>
                <a:lnTo>
                  <a:pt x="221916" y="229497"/>
                </a:lnTo>
                <a:lnTo>
                  <a:pt x="228006" y="231261"/>
                </a:lnTo>
                <a:lnTo>
                  <a:pt x="233971" y="233390"/>
                </a:lnTo>
                <a:lnTo>
                  <a:pt x="239852" y="235761"/>
                </a:lnTo>
                <a:lnTo>
                  <a:pt x="245678" y="238295"/>
                </a:lnTo>
                <a:lnTo>
                  <a:pt x="257232" y="243650"/>
                </a:lnTo>
                <a:lnTo>
                  <a:pt x="285892" y="257688"/>
                </a:lnTo>
                <a:lnTo>
                  <a:pt x="289707" y="261485"/>
                </a:lnTo>
                <a:lnTo>
                  <a:pt x="292250" y="265922"/>
                </a:lnTo>
                <a:lnTo>
                  <a:pt x="296028" y="274979"/>
                </a:lnTo>
                <a:lnTo>
                  <a:pt x="300882" y="282179"/>
                </a:lnTo>
                <a:lnTo>
                  <a:pt x="303674" y="291094"/>
                </a:lnTo>
                <a:lnTo>
                  <a:pt x="304419" y="296139"/>
                </a:lnTo>
                <a:lnTo>
                  <a:pt x="302706" y="306823"/>
                </a:lnTo>
                <a:lnTo>
                  <a:pt x="298770" y="317922"/>
                </a:lnTo>
                <a:lnTo>
                  <a:pt x="293845" y="329205"/>
                </a:lnTo>
                <a:lnTo>
                  <a:pt x="285718" y="341716"/>
                </a:lnTo>
                <a:lnTo>
                  <a:pt x="281018" y="346079"/>
                </a:lnTo>
                <a:lnTo>
                  <a:pt x="275027" y="350893"/>
                </a:lnTo>
                <a:lnTo>
                  <a:pt x="268176" y="356007"/>
                </a:lnTo>
                <a:lnTo>
                  <a:pt x="258846" y="362273"/>
                </a:lnTo>
                <a:lnTo>
                  <a:pt x="235779" y="376856"/>
                </a:lnTo>
                <a:lnTo>
                  <a:pt x="225818" y="382841"/>
                </a:lnTo>
                <a:lnTo>
                  <a:pt x="217272" y="387783"/>
                </a:lnTo>
                <a:lnTo>
                  <a:pt x="209670" y="392030"/>
                </a:lnTo>
                <a:lnTo>
                  <a:pt x="201744" y="395814"/>
                </a:lnTo>
                <a:lnTo>
                  <a:pt x="193603" y="399289"/>
                </a:lnTo>
                <a:lnTo>
                  <a:pt x="185318" y="402559"/>
                </a:lnTo>
                <a:lnTo>
                  <a:pt x="168493" y="408731"/>
                </a:lnTo>
                <a:lnTo>
                  <a:pt x="160005" y="411711"/>
                </a:lnTo>
                <a:lnTo>
                  <a:pt x="151489" y="413697"/>
                </a:lnTo>
                <a:lnTo>
                  <a:pt x="142955" y="415021"/>
                </a:lnTo>
                <a:lnTo>
                  <a:pt x="134407" y="415904"/>
                </a:lnTo>
                <a:lnTo>
                  <a:pt x="125852" y="417445"/>
                </a:lnTo>
                <a:lnTo>
                  <a:pt x="117290" y="419425"/>
                </a:lnTo>
                <a:lnTo>
                  <a:pt x="108726" y="421697"/>
                </a:lnTo>
                <a:lnTo>
                  <a:pt x="101111" y="422260"/>
                </a:lnTo>
                <a:lnTo>
                  <a:pt x="94129" y="421682"/>
                </a:lnTo>
                <a:lnTo>
                  <a:pt x="87569" y="420344"/>
                </a:lnTo>
                <a:lnTo>
                  <a:pt x="79386" y="419453"/>
                </a:lnTo>
                <a:lnTo>
                  <a:pt x="70121" y="418859"/>
                </a:lnTo>
                <a:lnTo>
                  <a:pt x="60134" y="418462"/>
                </a:lnTo>
                <a:lnTo>
                  <a:pt x="51571" y="417245"/>
                </a:lnTo>
                <a:lnTo>
                  <a:pt x="43958" y="415482"/>
                </a:lnTo>
                <a:lnTo>
                  <a:pt x="23015" y="4090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0"/>
          <p:cNvSpPr/>
          <p:nvPr/>
        </p:nvSpPr>
        <p:spPr>
          <a:xfrm>
            <a:off x="2608897" y="3009344"/>
            <a:ext cx="1105854" cy="50734"/>
          </a:xfrm>
          <a:custGeom>
            <a:avLst/>
            <a:gdLst/>
            <a:ahLst/>
            <a:cxnLst/>
            <a:rect l="0" t="0" r="0" b="0"/>
            <a:pathLst>
              <a:path w="1105854" h="50734">
                <a:moveTo>
                  <a:pt x="0" y="33893"/>
                </a:moveTo>
                <a:lnTo>
                  <a:pt x="22754" y="38444"/>
                </a:lnTo>
                <a:lnTo>
                  <a:pt x="51705" y="43218"/>
                </a:lnTo>
                <a:lnTo>
                  <a:pt x="68760" y="45825"/>
                </a:lnTo>
                <a:lnTo>
                  <a:pt x="82988" y="47563"/>
                </a:lnTo>
                <a:lnTo>
                  <a:pt x="95330" y="48721"/>
                </a:lnTo>
                <a:lnTo>
                  <a:pt x="117617" y="50008"/>
                </a:lnTo>
                <a:lnTo>
                  <a:pt x="150631" y="50733"/>
                </a:lnTo>
                <a:lnTo>
                  <a:pt x="184649" y="49995"/>
                </a:lnTo>
                <a:lnTo>
                  <a:pt x="321637" y="39094"/>
                </a:lnTo>
                <a:lnTo>
                  <a:pt x="485843" y="28077"/>
                </a:lnTo>
                <a:lnTo>
                  <a:pt x="515348" y="25253"/>
                </a:lnTo>
                <a:lnTo>
                  <a:pt x="540733" y="22418"/>
                </a:lnTo>
                <a:lnTo>
                  <a:pt x="614658" y="16728"/>
                </a:lnTo>
                <a:lnTo>
                  <a:pt x="693234" y="11977"/>
                </a:lnTo>
                <a:lnTo>
                  <a:pt x="747207" y="9865"/>
                </a:lnTo>
                <a:lnTo>
                  <a:pt x="769600" y="8349"/>
                </a:lnTo>
                <a:lnTo>
                  <a:pt x="790244" y="6386"/>
                </a:lnTo>
                <a:lnTo>
                  <a:pt x="809722" y="4125"/>
                </a:lnTo>
                <a:lnTo>
                  <a:pt x="836994" y="2618"/>
                </a:lnTo>
                <a:lnTo>
                  <a:pt x="905398" y="943"/>
                </a:lnTo>
                <a:lnTo>
                  <a:pt x="987827" y="0"/>
                </a:lnTo>
                <a:lnTo>
                  <a:pt x="1009071" y="820"/>
                </a:lnTo>
                <a:lnTo>
                  <a:pt x="1027997" y="2320"/>
                </a:lnTo>
                <a:lnTo>
                  <a:pt x="1045376" y="4272"/>
                </a:lnTo>
                <a:lnTo>
                  <a:pt x="1058867" y="5573"/>
                </a:lnTo>
                <a:lnTo>
                  <a:pt x="1078938" y="7019"/>
                </a:lnTo>
                <a:lnTo>
                  <a:pt x="1091845" y="7833"/>
                </a:lnTo>
                <a:lnTo>
                  <a:pt x="1094609" y="8899"/>
                </a:lnTo>
                <a:lnTo>
                  <a:pt x="1097405" y="10563"/>
                </a:lnTo>
                <a:lnTo>
                  <a:pt x="1105853" y="16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1"/>
          <p:cNvSpPr/>
          <p:nvPr/>
        </p:nvSpPr>
        <p:spPr>
          <a:xfrm>
            <a:off x="2943225" y="3171825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0" y="0"/>
                </a:moveTo>
                <a:lnTo>
                  <a:pt x="4550" y="18203"/>
                </a:lnTo>
                <a:lnTo>
                  <a:pt x="6843" y="24518"/>
                </a:lnTo>
                <a:lnTo>
                  <a:pt x="9325" y="29680"/>
                </a:lnTo>
                <a:lnTo>
                  <a:pt x="11931" y="34074"/>
                </a:lnTo>
                <a:lnTo>
                  <a:pt x="13669" y="38908"/>
                </a:lnTo>
                <a:lnTo>
                  <a:pt x="14828" y="44036"/>
                </a:lnTo>
                <a:lnTo>
                  <a:pt x="17067" y="58624"/>
                </a:lnTo>
                <a:lnTo>
                  <a:pt x="21238" y="84158"/>
                </a:lnTo>
                <a:lnTo>
                  <a:pt x="22731" y="96110"/>
                </a:lnTo>
                <a:lnTo>
                  <a:pt x="23726" y="106936"/>
                </a:lnTo>
                <a:lnTo>
                  <a:pt x="24390" y="117010"/>
                </a:lnTo>
                <a:lnTo>
                  <a:pt x="24832" y="126584"/>
                </a:lnTo>
                <a:lnTo>
                  <a:pt x="25324" y="144842"/>
                </a:lnTo>
                <a:lnTo>
                  <a:pt x="27360" y="162284"/>
                </a:lnTo>
                <a:lnTo>
                  <a:pt x="37422" y="231916"/>
                </a:lnTo>
                <a:lnTo>
                  <a:pt x="39235" y="247003"/>
                </a:lnTo>
                <a:lnTo>
                  <a:pt x="40444" y="258966"/>
                </a:lnTo>
                <a:lnTo>
                  <a:pt x="41250" y="268847"/>
                </a:lnTo>
                <a:lnTo>
                  <a:pt x="41787" y="277338"/>
                </a:lnTo>
                <a:lnTo>
                  <a:pt x="42146" y="284905"/>
                </a:lnTo>
                <a:lnTo>
                  <a:pt x="42544" y="300932"/>
                </a:lnTo>
                <a:lnTo>
                  <a:pt x="42799" y="325402"/>
                </a:lnTo>
                <a:lnTo>
                  <a:pt x="43773" y="329330"/>
                </a:lnTo>
                <a:lnTo>
                  <a:pt x="45374" y="332900"/>
                </a:lnTo>
                <a:lnTo>
                  <a:pt x="47394" y="336233"/>
                </a:lnTo>
                <a:lnTo>
                  <a:pt x="48741" y="339408"/>
                </a:lnTo>
                <a:lnTo>
                  <a:pt x="50237" y="345475"/>
                </a:lnTo>
                <a:lnTo>
                  <a:pt x="50902" y="351347"/>
                </a:lnTo>
                <a:lnTo>
                  <a:pt x="6000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2"/>
          <p:cNvSpPr/>
          <p:nvPr/>
        </p:nvSpPr>
        <p:spPr>
          <a:xfrm>
            <a:off x="3146680" y="3157063"/>
            <a:ext cx="258810" cy="364889"/>
          </a:xfrm>
          <a:custGeom>
            <a:avLst/>
            <a:gdLst/>
            <a:ahLst/>
            <a:cxnLst/>
            <a:rect l="0" t="0" r="0" b="0"/>
            <a:pathLst>
              <a:path w="258810" h="364889">
                <a:moveTo>
                  <a:pt x="156590" y="14762"/>
                </a:moveTo>
                <a:lnTo>
                  <a:pt x="147488" y="5660"/>
                </a:lnTo>
                <a:lnTo>
                  <a:pt x="143854" y="2979"/>
                </a:lnTo>
                <a:lnTo>
                  <a:pt x="137277" y="0"/>
                </a:lnTo>
                <a:lnTo>
                  <a:pt x="133237" y="158"/>
                </a:lnTo>
                <a:lnTo>
                  <a:pt x="128639" y="1216"/>
                </a:lnTo>
                <a:lnTo>
                  <a:pt x="123668" y="2874"/>
                </a:lnTo>
                <a:lnTo>
                  <a:pt x="115605" y="4716"/>
                </a:lnTo>
                <a:lnTo>
                  <a:pt x="112122" y="5207"/>
                </a:lnTo>
                <a:lnTo>
                  <a:pt x="107894" y="6487"/>
                </a:lnTo>
                <a:lnTo>
                  <a:pt x="103171" y="8292"/>
                </a:lnTo>
                <a:lnTo>
                  <a:pt x="98117" y="10449"/>
                </a:lnTo>
                <a:lnTo>
                  <a:pt x="93795" y="12839"/>
                </a:lnTo>
                <a:lnTo>
                  <a:pt x="86454" y="18035"/>
                </a:lnTo>
                <a:lnTo>
                  <a:pt x="82210" y="20754"/>
                </a:lnTo>
                <a:lnTo>
                  <a:pt x="77475" y="23519"/>
                </a:lnTo>
                <a:lnTo>
                  <a:pt x="72414" y="26315"/>
                </a:lnTo>
                <a:lnTo>
                  <a:pt x="42537" y="43902"/>
                </a:lnTo>
                <a:lnTo>
                  <a:pt x="32930" y="50381"/>
                </a:lnTo>
                <a:lnTo>
                  <a:pt x="24620" y="56606"/>
                </a:lnTo>
                <a:lnTo>
                  <a:pt x="17174" y="62660"/>
                </a:lnTo>
                <a:lnTo>
                  <a:pt x="11259" y="68601"/>
                </a:lnTo>
                <a:lnTo>
                  <a:pt x="6362" y="74467"/>
                </a:lnTo>
                <a:lnTo>
                  <a:pt x="2146" y="80283"/>
                </a:lnTo>
                <a:lnTo>
                  <a:pt x="287" y="86065"/>
                </a:lnTo>
                <a:lnTo>
                  <a:pt x="0" y="91825"/>
                </a:lnTo>
                <a:lnTo>
                  <a:pt x="762" y="97570"/>
                </a:lnTo>
                <a:lnTo>
                  <a:pt x="4148" y="106493"/>
                </a:lnTo>
                <a:lnTo>
                  <a:pt x="9780" y="114586"/>
                </a:lnTo>
                <a:lnTo>
                  <a:pt x="13949" y="119411"/>
                </a:lnTo>
                <a:lnTo>
                  <a:pt x="18633" y="124533"/>
                </a:lnTo>
                <a:lnTo>
                  <a:pt x="25566" y="129853"/>
                </a:lnTo>
                <a:lnTo>
                  <a:pt x="33998" y="135304"/>
                </a:lnTo>
                <a:lnTo>
                  <a:pt x="43429" y="140843"/>
                </a:lnTo>
                <a:lnTo>
                  <a:pt x="56384" y="147394"/>
                </a:lnTo>
                <a:lnTo>
                  <a:pt x="71689" y="154618"/>
                </a:lnTo>
                <a:lnTo>
                  <a:pt x="104568" y="169313"/>
                </a:lnTo>
                <a:lnTo>
                  <a:pt x="146997" y="187343"/>
                </a:lnTo>
                <a:lnTo>
                  <a:pt x="165344" y="195604"/>
                </a:lnTo>
                <a:lnTo>
                  <a:pt x="175761" y="201999"/>
                </a:lnTo>
                <a:lnTo>
                  <a:pt x="187468" y="210071"/>
                </a:lnTo>
                <a:lnTo>
                  <a:pt x="200035" y="219263"/>
                </a:lnTo>
                <a:lnTo>
                  <a:pt x="209365" y="227296"/>
                </a:lnTo>
                <a:lnTo>
                  <a:pt x="216539" y="234556"/>
                </a:lnTo>
                <a:lnTo>
                  <a:pt x="222273" y="241301"/>
                </a:lnTo>
                <a:lnTo>
                  <a:pt x="228001" y="246751"/>
                </a:lnTo>
                <a:lnTo>
                  <a:pt x="233725" y="251336"/>
                </a:lnTo>
                <a:lnTo>
                  <a:pt x="239446" y="255345"/>
                </a:lnTo>
                <a:lnTo>
                  <a:pt x="244212" y="259923"/>
                </a:lnTo>
                <a:lnTo>
                  <a:pt x="252048" y="270090"/>
                </a:lnTo>
                <a:lnTo>
                  <a:pt x="256166" y="280958"/>
                </a:lnTo>
                <a:lnTo>
                  <a:pt x="257995" y="291186"/>
                </a:lnTo>
                <a:lnTo>
                  <a:pt x="258809" y="298907"/>
                </a:lnTo>
                <a:lnTo>
                  <a:pt x="258073" y="304204"/>
                </a:lnTo>
                <a:lnTo>
                  <a:pt x="256630" y="310593"/>
                </a:lnTo>
                <a:lnTo>
                  <a:pt x="254716" y="317710"/>
                </a:lnTo>
                <a:lnTo>
                  <a:pt x="252589" y="328158"/>
                </a:lnTo>
                <a:lnTo>
                  <a:pt x="252022" y="332278"/>
                </a:lnTo>
                <a:lnTo>
                  <a:pt x="250691" y="335976"/>
                </a:lnTo>
                <a:lnTo>
                  <a:pt x="246672" y="342626"/>
                </a:lnTo>
                <a:lnTo>
                  <a:pt x="239171" y="348757"/>
                </a:lnTo>
                <a:lnTo>
                  <a:pt x="234504" y="351725"/>
                </a:lnTo>
                <a:lnTo>
                  <a:pt x="226778" y="355023"/>
                </a:lnTo>
                <a:lnTo>
                  <a:pt x="219217" y="357441"/>
                </a:lnTo>
                <a:lnTo>
                  <a:pt x="214534" y="359420"/>
                </a:lnTo>
                <a:lnTo>
                  <a:pt x="209507" y="361691"/>
                </a:lnTo>
                <a:lnTo>
                  <a:pt x="202345" y="363206"/>
                </a:lnTo>
                <a:lnTo>
                  <a:pt x="193761" y="364215"/>
                </a:lnTo>
                <a:lnTo>
                  <a:pt x="184228" y="364888"/>
                </a:lnTo>
                <a:lnTo>
                  <a:pt x="175967" y="364384"/>
                </a:lnTo>
                <a:lnTo>
                  <a:pt x="168556" y="363096"/>
                </a:lnTo>
                <a:lnTo>
                  <a:pt x="161709" y="361285"/>
                </a:lnTo>
                <a:lnTo>
                  <a:pt x="156193" y="359124"/>
                </a:lnTo>
                <a:lnTo>
                  <a:pt x="151563" y="356732"/>
                </a:lnTo>
                <a:lnTo>
                  <a:pt x="147523" y="354184"/>
                </a:lnTo>
                <a:lnTo>
                  <a:pt x="142925" y="352486"/>
                </a:lnTo>
                <a:lnTo>
                  <a:pt x="137955" y="351354"/>
                </a:lnTo>
                <a:lnTo>
                  <a:pt x="132736" y="350599"/>
                </a:lnTo>
                <a:lnTo>
                  <a:pt x="127353" y="349143"/>
                </a:lnTo>
                <a:lnTo>
                  <a:pt x="121858" y="347220"/>
                </a:lnTo>
                <a:lnTo>
                  <a:pt x="116290" y="344986"/>
                </a:lnTo>
                <a:lnTo>
                  <a:pt x="111626" y="342543"/>
                </a:lnTo>
                <a:lnTo>
                  <a:pt x="103903" y="337290"/>
                </a:lnTo>
                <a:lnTo>
                  <a:pt x="97296" y="329240"/>
                </a:lnTo>
                <a:lnTo>
                  <a:pt x="91184" y="320265"/>
                </a:lnTo>
                <a:lnTo>
                  <a:pt x="85293" y="313101"/>
                </a:lnTo>
                <a:lnTo>
                  <a:pt x="82388" y="306999"/>
                </a:lnTo>
                <a:lnTo>
                  <a:pt x="79500" y="299122"/>
                </a:lnTo>
                <a:lnTo>
                  <a:pt x="76621" y="290060"/>
                </a:lnTo>
                <a:lnTo>
                  <a:pt x="75655" y="282114"/>
                </a:lnTo>
                <a:lnTo>
                  <a:pt x="75963" y="274912"/>
                </a:lnTo>
                <a:lnTo>
                  <a:pt x="77121" y="268205"/>
                </a:lnTo>
                <a:lnTo>
                  <a:pt x="78846" y="260876"/>
                </a:lnTo>
                <a:lnTo>
                  <a:pt x="80948" y="253133"/>
                </a:lnTo>
                <a:lnTo>
                  <a:pt x="83301" y="245113"/>
                </a:lnTo>
                <a:lnTo>
                  <a:pt x="85823" y="237862"/>
                </a:lnTo>
                <a:lnTo>
                  <a:pt x="88457" y="231123"/>
                </a:lnTo>
                <a:lnTo>
                  <a:pt x="91165" y="224725"/>
                </a:lnTo>
                <a:lnTo>
                  <a:pt x="94876" y="217602"/>
                </a:lnTo>
                <a:lnTo>
                  <a:pt x="99255" y="209996"/>
                </a:lnTo>
                <a:lnTo>
                  <a:pt x="104079" y="202068"/>
                </a:lnTo>
                <a:lnTo>
                  <a:pt x="109200" y="194878"/>
                </a:lnTo>
                <a:lnTo>
                  <a:pt x="114519" y="188179"/>
                </a:lnTo>
                <a:lnTo>
                  <a:pt x="119970" y="181808"/>
                </a:lnTo>
                <a:lnTo>
                  <a:pt x="125509" y="174704"/>
                </a:lnTo>
                <a:lnTo>
                  <a:pt x="131107" y="167110"/>
                </a:lnTo>
                <a:lnTo>
                  <a:pt x="136744" y="159190"/>
                </a:lnTo>
                <a:lnTo>
                  <a:pt x="144312" y="150099"/>
                </a:lnTo>
                <a:lnTo>
                  <a:pt x="153167" y="140229"/>
                </a:lnTo>
                <a:lnTo>
                  <a:pt x="178753" y="113215"/>
                </a:lnTo>
                <a:lnTo>
                  <a:pt x="185653" y="106114"/>
                </a:lnTo>
                <a:lnTo>
                  <a:pt x="191205" y="99476"/>
                </a:lnTo>
                <a:lnTo>
                  <a:pt x="195859" y="93145"/>
                </a:lnTo>
                <a:lnTo>
                  <a:pt x="199914" y="87020"/>
                </a:lnTo>
                <a:lnTo>
                  <a:pt x="203570" y="81031"/>
                </a:lnTo>
                <a:lnTo>
                  <a:pt x="206960" y="75134"/>
                </a:lnTo>
                <a:lnTo>
                  <a:pt x="212314" y="64454"/>
                </a:lnTo>
                <a:lnTo>
                  <a:pt x="215328" y="53086"/>
                </a:lnTo>
                <a:lnTo>
                  <a:pt x="216221" y="43685"/>
                </a:lnTo>
                <a:lnTo>
                  <a:pt x="216430" y="37777"/>
                </a:lnTo>
                <a:lnTo>
                  <a:pt x="215533" y="34867"/>
                </a:lnTo>
                <a:lnTo>
                  <a:pt x="211997" y="29095"/>
                </a:lnTo>
                <a:lnTo>
                  <a:pt x="204710" y="23354"/>
                </a:lnTo>
                <a:lnTo>
                  <a:pt x="200100" y="20490"/>
                </a:lnTo>
                <a:lnTo>
                  <a:pt x="192437" y="14768"/>
                </a:lnTo>
                <a:lnTo>
                  <a:pt x="189061" y="11908"/>
                </a:lnTo>
                <a:lnTo>
                  <a:pt x="184905" y="10954"/>
                </a:lnTo>
                <a:lnTo>
                  <a:pt x="180229" y="11271"/>
                </a:lnTo>
                <a:lnTo>
                  <a:pt x="175206" y="12435"/>
                </a:lnTo>
                <a:lnTo>
                  <a:pt x="169953" y="13210"/>
                </a:lnTo>
                <a:lnTo>
                  <a:pt x="164546" y="13727"/>
                </a:lnTo>
                <a:lnTo>
                  <a:pt x="159037" y="14072"/>
                </a:lnTo>
                <a:lnTo>
                  <a:pt x="152506" y="15254"/>
                </a:lnTo>
                <a:lnTo>
                  <a:pt x="145295" y="16995"/>
                </a:lnTo>
                <a:lnTo>
                  <a:pt x="137629" y="19108"/>
                </a:lnTo>
                <a:lnTo>
                  <a:pt x="131567" y="21469"/>
                </a:lnTo>
                <a:lnTo>
                  <a:pt x="126573" y="23996"/>
                </a:lnTo>
                <a:lnTo>
                  <a:pt x="122291" y="26633"/>
                </a:lnTo>
                <a:lnTo>
                  <a:pt x="117531" y="29343"/>
                </a:lnTo>
                <a:lnTo>
                  <a:pt x="96582" y="40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3"/>
          <p:cNvSpPr/>
          <p:nvPr/>
        </p:nvSpPr>
        <p:spPr>
          <a:xfrm>
            <a:off x="920114" y="2417445"/>
            <a:ext cx="394336" cy="564835"/>
          </a:xfrm>
          <a:custGeom>
            <a:avLst/>
            <a:gdLst/>
            <a:ahLst/>
            <a:cxnLst/>
            <a:rect l="0" t="0" r="0" b="0"/>
            <a:pathLst>
              <a:path w="394336" h="564835">
                <a:moveTo>
                  <a:pt x="394335" y="0"/>
                </a:moveTo>
                <a:lnTo>
                  <a:pt x="382404" y="11931"/>
                </a:lnTo>
                <a:lnTo>
                  <a:pt x="368552" y="32568"/>
                </a:lnTo>
                <a:lnTo>
                  <a:pt x="360026" y="44892"/>
                </a:lnTo>
                <a:lnTo>
                  <a:pt x="350512" y="60909"/>
                </a:lnTo>
                <a:lnTo>
                  <a:pt x="257137" y="212962"/>
                </a:lnTo>
                <a:lnTo>
                  <a:pt x="235997" y="245662"/>
                </a:lnTo>
                <a:lnTo>
                  <a:pt x="230674" y="255215"/>
                </a:lnTo>
                <a:lnTo>
                  <a:pt x="226173" y="264441"/>
                </a:lnTo>
                <a:lnTo>
                  <a:pt x="222220" y="273448"/>
                </a:lnTo>
                <a:lnTo>
                  <a:pt x="212747" y="293617"/>
                </a:lnTo>
                <a:lnTo>
                  <a:pt x="207554" y="304330"/>
                </a:lnTo>
                <a:lnTo>
                  <a:pt x="198377" y="319091"/>
                </a:lnTo>
                <a:lnTo>
                  <a:pt x="186544" y="336553"/>
                </a:lnTo>
                <a:lnTo>
                  <a:pt x="144693" y="396573"/>
                </a:lnTo>
                <a:lnTo>
                  <a:pt x="138372" y="406305"/>
                </a:lnTo>
                <a:lnTo>
                  <a:pt x="128809" y="422197"/>
                </a:lnTo>
                <a:lnTo>
                  <a:pt x="121115" y="432912"/>
                </a:lnTo>
                <a:lnTo>
                  <a:pt x="111224" y="445770"/>
                </a:lnTo>
                <a:lnTo>
                  <a:pt x="99867" y="460058"/>
                </a:lnTo>
                <a:lnTo>
                  <a:pt x="90390" y="472440"/>
                </a:lnTo>
                <a:lnTo>
                  <a:pt x="74781" y="493818"/>
                </a:lnTo>
                <a:lnTo>
                  <a:pt x="66999" y="503519"/>
                </a:lnTo>
                <a:lnTo>
                  <a:pt x="58954" y="512844"/>
                </a:lnTo>
                <a:lnTo>
                  <a:pt x="44299" y="528921"/>
                </a:lnTo>
                <a:lnTo>
                  <a:pt x="34611" y="539241"/>
                </a:lnTo>
                <a:lnTo>
                  <a:pt x="23802" y="554956"/>
                </a:lnTo>
                <a:lnTo>
                  <a:pt x="20631" y="558566"/>
                </a:lnTo>
                <a:lnTo>
                  <a:pt x="17564" y="560972"/>
                </a:lnTo>
                <a:lnTo>
                  <a:pt x="11617" y="563646"/>
                </a:lnTo>
                <a:lnTo>
                  <a:pt x="5798" y="564834"/>
                </a:lnTo>
                <a:lnTo>
                  <a:pt x="3866" y="564198"/>
                </a:lnTo>
                <a:lnTo>
                  <a:pt x="2577" y="562822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4"/>
          <p:cNvSpPr/>
          <p:nvPr/>
        </p:nvSpPr>
        <p:spPr>
          <a:xfrm>
            <a:off x="1084183" y="2109400"/>
            <a:ext cx="170260" cy="282328"/>
          </a:xfrm>
          <a:custGeom>
            <a:avLst/>
            <a:gdLst/>
            <a:ahLst/>
            <a:cxnLst/>
            <a:rect l="0" t="0" r="0" b="0"/>
            <a:pathLst>
              <a:path w="170260" h="282328">
                <a:moveTo>
                  <a:pt x="7381" y="170885"/>
                </a:moveTo>
                <a:lnTo>
                  <a:pt x="0" y="156123"/>
                </a:lnTo>
                <a:lnTo>
                  <a:pt x="556" y="154376"/>
                </a:lnTo>
                <a:lnTo>
                  <a:pt x="4936" y="147366"/>
                </a:lnTo>
                <a:lnTo>
                  <a:pt x="6898" y="139005"/>
                </a:lnTo>
                <a:lnTo>
                  <a:pt x="7167" y="136713"/>
                </a:lnTo>
                <a:lnTo>
                  <a:pt x="7286" y="132520"/>
                </a:lnTo>
                <a:lnTo>
                  <a:pt x="8270" y="130068"/>
                </a:lnTo>
                <a:lnTo>
                  <a:pt x="13254" y="122067"/>
                </a:lnTo>
                <a:lnTo>
                  <a:pt x="14754" y="116485"/>
                </a:lnTo>
                <a:lnTo>
                  <a:pt x="15598" y="107988"/>
                </a:lnTo>
                <a:lnTo>
                  <a:pt x="16669" y="105141"/>
                </a:lnTo>
                <a:lnTo>
                  <a:pt x="20399" y="99438"/>
                </a:lnTo>
                <a:lnTo>
                  <a:pt x="24633" y="94678"/>
                </a:lnTo>
                <a:lnTo>
                  <a:pt x="36956" y="81770"/>
                </a:lnTo>
                <a:lnTo>
                  <a:pt x="87703" y="30597"/>
                </a:lnTo>
                <a:lnTo>
                  <a:pt x="92361" y="24972"/>
                </a:lnTo>
                <a:lnTo>
                  <a:pt x="97538" y="16182"/>
                </a:lnTo>
                <a:lnTo>
                  <a:pt x="99839" y="9100"/>
                </a:lnTo>
                <a:lnTo>
                  <a:pt x="100452" y="5879"/>
                </a:lnTo>
                <a:lnTo>
                  <a:pt x="99908" y="3730"/>
                </a:lnTo>
                <a:lnTo>
                  <a:pt x="98594" y="2299"/>
                </a:lnTo>
                <a:lnTo>
                  <a:pt x="94190" y="0"/>
                </a:lnTo>
                <a:lnTo>
                  <a:pt x="93829" y="764"/>
                </a:lnTo>
                <a:lnTo>
                  <a:pt x="93428" y="4153"/>
                </a:lnTo>
                <a:lnTo>
                  <a:pt x="93135" y="61056"/>
                </a:lnTo>
                <a:lnTo>
                  <a:pt x="94078" y="68138"/>
                </a:lnTo>
                <a:lnTo>
                  <a:pt x="95659" y="74764"/>
                </a:lnTo>
                <a:lnTo>
                  <a:pt x="97666" y="81087"/>
                </a:lnTo>
                <a:lnTo>
                  <a:pt x="99003" y="88159"/>
                </a:lnTo>
                <a:lnTo>
                  <a:pt x="99895" y="95732"/>
                </a:lnTo>
                <a:lnTo>
                  <a:pt x="100490" y="103638"/>
                </a:lnTo>
                <a:lnTo>
                  <a:pt x="103744" y="113671"/>
                </a:lnTo>
                <a:lnTo>
                  <a:pt x="108770" y="125122"/>
                </a:lnTo>
                <a:lnTo>
                  <a:pt x="128268" y="164068"/>
                </a:lnTo>
                <a:lnTo>
                  <a:pt x="131787" y="172055"/>
                </a:lnTo>
                <a:lnTo>
                  <a:pt x="135086" y="180237"/>
                </a:lnTo>
                <a:lnTo>
                  <a:pt x="138238" y="188550"/>
                </a:lnTo>
                <a:lnTo>
                  <a:pt x="141292" y="195996"/>
                </a:lnTo>
                <a:lnTo>
                  <a:pt x="144280" y="202866"/>
                </a:lnTo>
                <a:lnTo>
                  <a:pt x="147225" y="209350"/>
                </a:lnTo>
                <a:lnTo>
                  <a:pt x="149188" y="214626"/>
                </a:lnTo>
                <a:lnTo>
                  <a:pt x="151369" y="223027"/>
                </a:lnTo>
                <a:lnTo>
                  <a:pt x="154878" y="229937"/>
                </a:lnTo>
                <a:lnTo>
                  <a:pt x="157148" y="233113"/>
                </a:lnTo>
                <a:lnTo>
                  <a:pt x="158661" y="238087"/>
                </a:lnTo>
                <a:lnTo>
                  <a:pt x="159669" y="244261"/>
                </a:lnTo>
                <a:lnTo>
                  <a:pt x="160342" y="251235"/>
                </a:lnTo>
                <a:lnTo>
                  <a:pt x="161742" y="257789"/>
                </a:lnTo>
                <a:lnTo>
                  <a:pt x="163629" y="264063"/>
                </a:lnTo>
                <a:lnTo>
                  <a:pt x="170259" y="282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5"/>
          <p:cNvSpPr/>
          <p:nvPr/>
        </p:nvSpPr>
        <p:spPr>
          <a:xfrm>
            <a:off x="1031557" y="2383259"/>
            <a:ext cx="454343" cy="17042"/>
          </a:xfrm>
          <a:custGeom>
            <a:avLst/>
            <a:gdLst/>
            <a:ahLst/>
            <a:cxnLst/>
            <a:rect l="0" t="0" r="0" b="0"/>
            <a:pathLst>
              <a:path w="454343" h="17042">
                <a:moveTo>
                  <a:pt x="0" y="8468"/>
                </a:moveTo>
                <a:lnTo>
                  <a:pt x="96679" y="8468"/>
                </a:lnTo>
                <a:lnTo>
                  <a:pt x="114935" y="7516"/>
                </a:lnTo>
                <a:lnTo>
                  <a:pt x="134726" y="5928"/>
                </a:lnTo>
                <a:lnTo>
                  <a:pt x="155540" y="3917"/>
                </a:lnTo>
                <a:lnTo>
                  <a:pt x="172273" y="2576"/>
                </a:lnTo>
                <a:lnTo>
                  <a:pt x="186286" y="1683"/>
                </a:lnTo>
                <a:lnTo>
                  <a:pt x="209476" y="690"/>
                </a:lnTo>
                <a:lnTo>
                  <a:pt x="229308" y="249"/>
                </a:lnTo>
                <a:lnTo>
                  <a:pt x="283843" y="0"/>
                </a:lnTo>
                <a:lnTo>
                  <a:pt x="303529" y="918"/>
                </a:lnTo>
                <a:lnTo>
                  <a:pt x="322368" y="2482"/>
                </a:lnTo>
                <a:lnTo>
                  <a:pt x="340642" y="4478"/>
                </a:lnTo>
                <a:lnTo>
                  <a:pt x="356634" y="5808"/>
                </a:lnTo>
                <a:lnTo>
                  <a:pt x="371106" y="6695"/>
                </a:lnTo>
                <a:lnTo>
                  <a:pt x="384564" y="7285"/>
                </a:lnTo>
                <a:lnTo>
                  <a:pt x="412217" y="7942"/>
                </a:lnTo>
                <a:lnTo>
                  <a:pt x="426259" y="8118"/>
                </a:lnTo>
                <a:lnTo>
                  <a:pt x="435620" y="9187"/>
                </a:lnTo>
                <a:lnTo>
                  <a:pt x="441861" y="10852"/>
                </a:lnTo>
                <a:lnTo>
                  <a:pt x="454342" y="17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6"/>
          <p:cNvSpPr/>
          <p:nvPr/>
        </p:nvSpPr>
        <p:spPr>
          <a:xfrm>
            <a:off x="2866072" y="3128962"/>
            <a:ext cx="677229" cy="505779"/>
          </a:xfrm>
          <a:custGeom>
            <a:avLst/>
            <a:gdLst/>
            <a:ahLst/>
            <a:cxnLst/>
            <a:rect l="0" t="0" r="0" b="0"/>
            <a:pathLst>
              <a:path w="677229" h="505779">
                <a:moveTo>
                  <a:pt x="677228" y="0"/>
                </a:moveTo>
                <a:lnTo>
                  <a:pt x="664492" y="5892"/>
                </a:lnTo>
                <a:lnTo>
                  <a:pt x="657915" y="7381"/>
                </a:lnTo>
                <a:lnTo>
                  <a:pt x="649277" y="13123"/>
                </a:lnTo>
                <a:lnTo>
                  <a:pt x="632760" y="27781"/>
                </a:lnTo>
                <a:lnTo>
                  <a:pt x="614205" y="41463"/>
                </a:lnTo>
                <a:lnTo>
                  <a:pt x="594117" y="56309"/>
                </a:lnTo>
                <a:lnTo>
                  <a:pt x="573545" y="66426"/>
                </a:lnTo>
                <a:lnTo>
                  <a:pt x="554961" y="80113"/>
                </a:lnTo>
                <a:lnTo>
                  <a:pt x="543195" y="87358"/>
                </a:lnTo>
                <a:lnTo>
                  <a:pt x="436646" y="149094"/>
                </a:lnTo>
                <a:lnTo>
                  <a:pt x="418855" y="159609"/>
                </a:lnTo>
                <a:lnTo>
                  <a:pt x="398248" y="173807"/>
                </a:lnTo>
                <a:lnTo>
                  <a:pt x="373849" y="192183"/>
                </a:lnTo>
                <a:lnTo>
                  <a:pt x="360675" y="202417"/>
                </a:lnTo>
                <a:lnTo>
                  <a:pt x="340958" y="216328"/>
                </a:lnTo>
                <a:lnTo>
                  <a:pt x="325844" y="226638"/>
                </a:lnTo>
                <a:lnTo>
                  <a:pt x="306626" y="242200"/>
                </a:lnTo>
                <a:lnTo>
                  <a:pt x="288866" y="254220"/>
                </a:lnTo>
                <a:lnTo>
                  <a:pt x="271539" y="269423"/>
                </a:lnTo>
                <a:lnTo>
                  <a:pt x="254340" y="285040"/>
                </a:lnTo>
                <a:lnTo>
                  <a:pt x="237179" y="297076"/>
                </a:lnTo>
                <a:lnTo>
                  <a:pt x="220029" y="312283"/>
                </a:lnTo>
                <a:lnTo>
                  <a:pt x="202883" y="328854"/>
                </a:lnTo>
                <a:lnTo>
                  <a:pt x="169757" y="361770"/>
                </a:lnTo>
                <a:lnTo>
                  <a:pt x="160796" y="369768"/>
                </a:lnTo>
                <a:lnTo>
                  <a:pt x="151013" y="377957"/>
                </a:lnTo>
                <a:lnTo>
                  <a:pt x="132839" y="392771"/>
                </a:lnTo>
                <a:lnTo>
                  <a:pt x="69528" y="446767"/>
                </a:lnTo>
                <a:lnTo>
                  <a:pt x="57571" y="457643"/>
                </a:lnTo>
                <a:lnTo>
                  <a:pt x="45907" y="468827"/>
                </a:lnTo>
                <a:lnTo>
                  <a:pt x="36913" y="480148"/>
                </a:lnTo>
                <a:lnTo>
                  <a:pt x="26239" y="495911"/>
                </a:lnTo>
                <a:lnTo>
                  <a:pt x="21822" y="500757"/>
                </a:lnTo>
                <a:lnTo>
                  <a:pt x="19310" y="502431"/>
                </a:lnTo>
                <a:lnTo>
                  <a:pt x="10976" y="505116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7"/>
          <p:cNvSpPr/>
          <p:nvPr/>
        </p:nvSpPr>
        <p:spPr>
          <a:xfrm>
            <a:off x="3089775" y="3621603"/>
            <a:ext cx="222068" cy="441763"/>
          </a:xfrm>
          <a:custGeom>
            <a:avLst/>
            <a:gdLst/>
            <a:ahLst/>
            <a:cxnLst/>
            <a:rect l="0" t="0" r="0" b="0"/>
            <a:pathLst>
              <a:path w="222068" h="441763">
                <a:moveTo>
                  <a:pt x="162059" y="30282"/>
                </a:moveTo>
                <a:lnTo>
                  <a:pt x="142747" y="10969"/>
                </a:lnTo>
                <a:lnTo>
                  <a:pt x="138707" y="8834"/>
                </a:lnTo>
                <a:lnTo>
                  <a:pt x="134109" y="7411"/>
                </a:lnTo>
                <a:lnTo>
                  <a:pt x="129138" y="6462"/>
                </a:lnTo>
                <a:lnTo>
                  <a:pt x="124872" y="4877"/>
                </a:lnTo>
                <a:lnTo>
                  <a:pt x="121075" y="2868"/>
                </a:lnTo>
                <a:lnTo>
                  <a:pt x="117592" y="575"/>
                </a:lnTo>
                <a:lnTo>
                  <a:pt x="114317" y="0"/>
                </a:lnTo>
                <a:lnTo>
                  <a:pt x="111181" y="569"/>
                </a:lnTo>
                <a:lnTo>
                  <a:pt x="108138" y="1901"/>
                </a:lnTo>
                <a:lnTo>
                  <a:pt x="104205" y="2788"/>
                </a:lnTo>
                <a:lnTo>
                  <a:pt x="99677" y="3380"/>
                </a:lnTo>
                <a:lnTo>
                  <a:pt x="94754" y="3775"/>
                </a:lnTo>
                <a:lnTo>
                  <a:pt x="90519" y="4991"/>
                </a:lnTo>
                <a:lnTo>
                  <a:pt x="86743" y="6753"/>
                </a:lnTo>
                <a:lnTo>
                  <a:pt x="83274" y="8881"/>
                </a:lnTo>
                <a:lnTo>
                  <a:pt x="78103" y="11252"/>
                </a:lnTo>
                <a:lnTo>
                  <a:pt x="71799" y="13785"/>
                </a:lnTo>
                <a:lnTo>
                  <a:pt x="64738" y="16427"/>
                </a:lnTo>
                <a:lnTo>
                  <a:pt x="59079" y="19140"/>
                </a:lnTo>
                <a:lnTo>
                  <a:pt x="54353" y="21901"/>
                </a:lnTo>
                <a:lnTo>
                  <a:pt x="50250" y="24695"/>
                </a:lnTo>
                <a:lnTo>
                  <a:pt x="44657" y="29415"/>
                </a:lnTo>
                <a:lnTo>
                  <a:pt x="38072" y="35419"/>
                </a:lnTo>
                <a:lnTo>
                  <a:pt x="30823" y="42279"/>
                </a:lnTo>
                <a:lnTo>
                  <a:pt x="25991" y="48757"/>
                </a:lnTo>
                <a:lnTo>
                  <a:pt x="20622" y="61036"/>
                </a:lnTo>
                <a:lnTo>
                  <a:pt x="17285" y="67929"/>
                </a:lnTo>
                <a:lnTo>
                  <a:pt x="13156" y="75382"/>
                </a:lnTo>
                <a:lnTo>
                  <a:pt x="8498" y="83209"/>
                </a:lnTo>
                <a:lnTo>
                  <a:pt x="5393" y="91284"/>
                </a:lnTo>
                <a:lnTo>
                  <a:pt x="3323" y="99525"/>
                </a:lnTo>
                <a:lnTo>
                  <a:pt x="1943" y="107876"/>
                </a:lnTo>
                <a:lnTo>
                  <a:pt x="409" y="119696"/>
                </a:lnTo>
                <a:lnTo>
                  <a:pt x="0" y="124181"/>
                </a:lnTo>
                <a:lnTo>
                  <a:pt x="680" y="128124"/>
                </a:lnTo>
                <a:lnTo>
                  <a:pt x="3975" y="135045"/>
                </a:lnTo>
                <a:lnTo>
                  <a:pt x="8615" y="141295"/>
                </a:lnTo>
                <a:lnTo>
                  <a:pt x="13852" y="147249"/>
                </a:lnTo>
                <a:lnTo>
                  <a:pt x="19354" y="153069"/>
                </a:lnTo>
                <a:lnTo>
                  <a:pt x="21203" y="155955"/>
                </a:lnTo>
                <a:lnTo>
                  <a:pt x="23257" y="161702"/>
                </a:lnTo>
                <a:lnTo>
                  <a:pt x="24757" y="163615"/>
                </a:lnTo>
                <a:lnTo>
                  <a:pt x="26709" y="164891"/>
                </a:lnTo>
                <a:lnTo>
                  <a:pt x="28963" y="165741"/>
                </a:lnTo>
                <a:lnTo>
                  <a:pt x="34008" y="169226"/>
                </a:lnTo>
                <a:lnTo>
                  <a:pt x="36687" y="171489"/>
                </a:lnTo>
                <a:lnTo>
                  <a:pt x="41330" y="172997"/>
                </a:lnTo>
                <a:lnTo>
                  <a:pt x="47283" y="174003"/>
                </a:lnTo>
                <a:lnTo>
                  <a:pt x="54110" y="174673"/>
                </a:lnTo>
                <a:lnTo>
                  <a:pt x="58660" y="174168"/>
                </a:lnTo>
                <a:lnTo>
                  <a:pt x="61694" y="172878"/>
                </a:lnTo>
                <a:lnTo>
                  <a:pt x="63717" y="171066"/>
                </a:lnTo>
                <a:lnTo>
                  <a:pt x="68875" y="168905"/>
                </a:lnTo>
                <a:lnTo>
                  <a:pt x="76124" y="166513"/>
                </a:lnTo>
                <a:lnTo>
                  <a:pt x="84767" y="163965"/>
                </a:lnTo>
                <a:lnTo>
                  <a:pt x="91481" y="160361"/>
                </a:lnTo>
                <a:lnTo>
                  <a:pt x="96910" y="156054"/>
                </a:lnTo>
                <a:lnTo>
                  <a:pt x="112466" y="140004"/>
                </a:lnTo>
                <a:lnTo>
                  <a:pt x="126304" y="126080"/>
                </a:lnTo>
                <a:lnTo>
                  <a:pt x="130603" y="120817"/>
                </a:lnTo>
                <a:lnTo>
                  <a:pt x="134421" y="115404"/>
                </a:lnTo>
                <a:lnTo>
                  <a:pt x="141203" y="104309"/>
                </a:lnTo>
                <a:lnTo>
                  <a:pt x="147392" y="93028"/>
                </a:lnTo>
                <a:lnTo>
                  <a:pt x="151329" y="86400"/>
                </a:lnTo>
                <a:lnTo>
                  <a:pt x="160783" y="71416"/>
                </a:lnTo>
                <a:lnTo>
                  <a:pt x="165018" y="64372"/>
                </a:lnTo>
                <a:lnTo>
                  <a:pt x="168795" y="57771"/>
                </a:lnTo>
                <a:lnTo>
                  <a:pt x="177148" y="42591"/>
                </a:lnTo>
                <a:lnTo>
                  <a:pt x="178291" y="37975"/>
                </a:lnTo>
                <a:lnTo>
                  <a:pt x="178595" y="35410"/>
                </a:lnTo>
                <a:lnTo>
                  <a:pt x="179751" y="34653"/>
                </a:lnTo>
                <a:lnTo>
                  <a:pt x="181474" y="35101"/>
                </a:lnTo>
                <a:lnTo>
                  <a:pt x="183575" y="36352"/>
                </a:lnTo>
                <a:lnTo>
                  <a:pt x="184976" y="38139"/>
                </a:lnTo>
                <a:lnTo>
                  <a:pt x="185909" y="40282"/>
                </a:lnTo>
                <a:lnTo>
                  <a:pt x="186947" y="45204"/>
                </a:lnTo>
                <a:lnTo>
                  <a:pt x="187408" y="50566"/>
                </a:lnTo>
                <a:lnTo>
                  <a:pt x="192219" y="63491"/>
                </a:lnTo>
                <a:lnTo>
                  <a:pt x="194514" y="73934"/>
                </a:lnTo>
                <a:lnTo>
                  <a:pt x="195126" y="79386"/>
                </a:lnTo>
                <a:lnTo>
                  <a:pt x="195534" y="88735"/>
                </a:lnTo>
                <a:lnTo>
                  <a:pt x="195987" y="114363"/>
                </a:lnTo>
                <a:lnTo>
                  <a:pt x="198728" y="160044"/>
                </a:lnTo>
                <a:lnTo>
                  <a:pt x="211163" y="319427"/>
                </a:lnTo>
                <a:lnTo>
                  <a:pt x="212459" y="346433"/>
                </a:lnTo>
                <a:lnTo>
                  <a:pt x="213034" y="364786"/>
                </a:lnTo>
                <a:lnTo>
                  <a:pt x="213358" y="385828"/>
                </a:lnTo>
                <a:lnTo>
                  <a:pt x="213477" y="426858"/>
                </a:lnTo>
                <a:lnTo>
                  <a:pt x="222067" y="441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8"/>
          <p:cNvSpPr/>
          <p:nvPr/>
        </p:nvSpPr>
        <p:spPr>
          <a:xfrm>
            <a:off x="4160520" y="2914650"/>
            <a:ext cx="411481" cy="16688"/>
          </a:xfrm>
          <a:custGeom>
            <a:avLst/>
            <a:gdLst/>
            <a:ahLst/>
            <a:cxnLst/>
            <a:rect l="0" t="0" r="0" b="0"/>
            <a:pathLst>
              <a:path w="411481" h="16688">
                <a:moveTo>
                  <a:pt x="0" y="0"/>
                </a:moveTo>
                <a:lnTo>
                  <a:pt x="23863" y="11931"/>
                </a:lnTo>
                <a:lnTo>
                  <a:pt x="32101" y="13669"/>
                </a:lnTo>
                <a:lnTo>
                  <a:pt x="42356" y="14828"/>
                </a:lnTo>
                <a:lnTo>
                  <a:pt x="53954" y="15600"/>
                </a:lnTo>
                <a:lnTo>
                  <a:pt x="66449" y="16115"/>
                </a:lnTo>
                <a:lnTo>
                  <a:pt x="93033" y="16687"/>
                </a:lnTo>
                <a:lnTo>
                  <a:pt x="112504" y="15887"/>
                </a:lnTo>
                <a:lnTo>
                  <a:pt x="198717" y="10299"/>
                </a:lnTo>
                <a:lnTo>
                  <a:pt x="212488" y="9723"/>
                </a:lnTo>
                <a:lnTo>
                  <a:pt x="255729" y="9084"/>
                </a:lnTo>
                <a:lnTo>
                  <a:pt x="41148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9"/>
          <p:cNvSpPr/>
          <p:nvPr/>
        </p:nvSpPr>
        <p:spPr>
          <a:xfrm>
            <a:off x="4151947" y="3034664"/>
            <a:ext cx="377191" cy="17116"/>
          </a:xfrm>
          <a:custGeom>
            <a:avLst/>
            <a:gdLst/>
            <a:ahLst/>
            <a:cxnLst/>
            <a:rect l="0" t="0" r="0" b="0"/>
            <a:pathLst>
              <a:path w="377191" h="17116">
                <a:moveTo>
                  <a:pt x="0" y="8573"/>
                </a:moveTo>
                <a:lnTo>
                  <a:pt x="18203" y="13124"/>
                </a:lnTo>
                <a:lnTo>
                  <a:pt x="25470" y="14465"/>
                </a:lnTo>
                <a:lnTo>
                  <a:pt x="32221" y="15358"/>
                </a:lnTo>
                <a:lnTo>
                  <a:pt x="38625" y="15954"/>
                </a:lnTo>
                <a:lnTo>
                  <a:pt x="44800" y="16351"/>
                </a:lnTo>
                <a:lnTo>
                  <a:pt x="56741" y="16793"/>
                </a:lnTo>
                <a:lnTo>
                  <a:pt x="86773" y="17076"/>
                </a:lnTo>
                <a:lnTo>
                  <a:pt x="103336" y="17115"/>
                </a:lnTo>
                <a:lnTo>
                  <a:pt x="116516" y="16172"/>
                </a:lnTo>
                <a:lnTo>
                  <a:pt x="166709" y="11248"/>
                </a:lnTo>
                <a:lnTo>
                  <a:pt x="179719" y="10356"/>
                </a:lnTo>
                <a:lnTo>
                  <a:pt x="191250" y="9762"/>
                </a:lnTo>
                <a:lnTo>
                  <a:pt x="234543" y="656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0"/>
          <p:cNvSpPr/>
          <p:nvPr/>
        </p:nvSpPr>
        <p:spPr>
          <a:xfrm>
            <a:off x="4932045" y="2479041"/>
            <a:ext cx="375336" cy="401240"/>
          </a:xfrm>
          <a:custGeom>
            <a:avLst/>
            <a:gdLst/>
            <a:ahLst/>
            <a:cxnLst/>
            <a:rect l="0" t="0" r="0" b="0"/>
            <a:pathLst>
              <a:path w="375336" h="401240">
                <a:moveTo>
                  <a:pt x="0" y="49846"/>
                </a:moveTo>
                <a:lnTo>
                  <a:pt x="13652" y="45295"/>
                </a:lnTo>
                <a:lnTo>
                  <a:pt x="19579" y="43002"/>
                </a:lnTo>
                <a:lnTo>
                  <a:pt x="31244" y="37914"/>
                </a:lnTo>
                <a:lnTo>
                  <a:pt x="42778" y="32478"/>
                </a:lnTo>
                <a:lnTo>
                  <a:pt x="48521" y="29695"/>
                </a:lnTo>
                <a:lnTo>
                  <a:pt x="55207" y="26887"/>
                </a:lnTo>
                <a:lnTo>
                  <a:pt x="62522" y="24063"/>
                </a:lnTo>
                <a:lnTo>
                  <a:pt x="70257" y="21227"/>
                </a:lnTo>
                <a:lnTo>
                  <a:pt x="78270" y="19337"/>
                </a:lnTo>
                <a:lnTo>
                  <a:pt x="86469" y="18076"/>
                </a:lnTo>
                <a:lnTo>
                  <a:pt x="94793" y="17236"/>
                </a:lnTo>
                <a:lnTo>
                  <a:pt x="119283" y="13763"/>
                </a:lnTo>
                <a:lnTo>
                  <a:pt x="133815" y="11503"/>
                </a:lnTo>
                <a:lnTo>
                  <a:pt x="146359" y="9044"/>
                </a:lnTo>
                <a:lnTo>
                  <a:pt x="157580" y="6452"/>
                </a:lnTo>
                <a:lnTo>
                  <a:pt x="167918" y="3772"/>
                </a:lnTo>
                <a:lnTo>
                  <a:pt x="177668" y="1985"/>
                </a:lnTo>
                <a:lnTo>
                  <a:pt x="187025" y="794"/>
                </a:lnTo>
                <a:lnTo>
                  <a:pt x="196121" y="0"/>
                </a:lnTo>
                <a:lnTo>
                  <a:pt x="205042" y="423"/>
                </a:lnTo>
                <a:lnTo>
                  <a:pt x="213847" y="1657"/>
                </a:lnTo>
                <a:lnTo>
                  <a:pt x="222574" y="3433"/>
                </a:lnTo>
                <a:lnTo>
                  <a:pt x="230298" y="4616"/>
                </a:lnTo>
                <a:lnTo>
                  <a:pt x="237352" y="5405"/>
                </a:lnTo>
                <a:lnTo>
                  <a:pt x="243959" y="5931"/>
                </a:lnTo>
                <a:lnTo>
                  <a:pt x="250270" y="7235"/>
                </a:lnTo>
                <a:lnTo>
                  <a:pt x="256381" y="9056"/>
                </a:lnTo>
                <a:lnTo>
                  <a:pt x="267300" y="13620"/>
                </a:lnTo>
                <a:lnTo>
                  <a:pt x="278801" y="21544"/>
                </a:lnTo>
                <a:lnTo>
                  <a:pt x="285202" y="27107"/>
                </a:lnTo>
                <a:lnTo>
                  <a:pt x="287289" y="29925"/>
                </a:lnTo>
                <a:lnTo>
                  <a:pt x="289609" y="35595"/>
                </a:lnTo>
                <a:lnTo>
                  <a:pt x="290640" y="43830"/>
                </a:lnTo>
                <a:lnTo>
                  <a:pt x="290915" y="48693"/>
                </a:lnTo>
                <a:lnTo>
                  <a:pt x="290145" y="52887"/>
                </a:lnTo>
                <a:lnTo>
                  <a:pt x="286751" y="60088"/>
                </a:lnTo>
                <a:lnTo>
                  <a:pt x="279527" y="69003"/>
                </a:lnTo>
                <a:lnTo>
                  <a:pt x="269966" y="79315"/>
                </a:lnTo>
                <a:lnTo>
                  <a:pt x="259367" y="90248"/>
                </a:lnTo>
                <a:lnTo>
                  <a:pt x="252921" y="95831"/>
                </a:lnTo>
                <a:lnTo>
                  <a:pt x="245767" y="101458"/>
                </a:lnTo>
                <a:lnTo>
                  <a:pt x="238140" y="107114"/>
                </a:lnTo>
                <a:lnTo>
                  <a:pt x="230197" y="111837"/>
                </a:lnTo>
                <a:lnTo>
                  <a:pt x="222045" y="115938"/>
                </a:lnTo>
                <a:lnTo>
                  <a:pt x="213752" y="119625"/>
                </a:lnTo>
                <a:lnTo>
                  <a:pt x="203461" y="125893"/>
                </a:lnTo>
                <a:lnTo>
                  <a:pt x="191838" y="133882"/>
                </a:lnTo>
                <a:lnTo>
                  <a:pt x="179327" y="143017"/>
                </a:lnTo>
                <a:lnTo>
                  <a:pt x="150186" y="163328"/>
                </a:lnTo>
                <a:lnTo>
                  <a:pt x="134413" y="174078"/>
                </a:lnTo>
                <a:lnTo>
                  <a:pt x="121041" y="181245"/>
                </a:lnTo>
                <a:lnTo>
                  <a:pt x="109269" y="186023"/>
                </a:lnTo>
                <a:lnTo>
                  <a:pt x="98563" y="189208"/>
                </a:lnTo>
                <a:lnTo>
                  <a:pt x="93331" y="191332"/>
                </a:lnTo>
                <a:lnTo>
                  <a:pt x="91748" y="192747"/>
                </a:lnTo>
                <a:lnTo>
                  <a:pt x="92598" y="193691"/>
                </a:lnTo>
                <a:lnTo>
                  <a:pt x="95069" y="193368"/>
                </a:lnTo>
                <a:lnTo>
                  <a:pt x="102895" y="190468"/>
                </a:lnTo>
                <a:lnTo>
                  <a:pt x="112723" y="186005"/>
                </a:lnTo>
                <a:lnTo>
                  <a:pt x="118011" y="183481"/>
                </a:lnTo>
                <a:lnTo>
                  <a:pt x="124394" y="181799"/>
                </a:lnTo>
                <a:lnTo>
                  <a:pt x="131507" y="180677"/>
                </a:lnTo>
                <a:lnTo>
                  <a:pt x="139106" y="179929"/>
                </a:lnTo>
                <a:lnTo>
                  <a:pt x="147982" y="178478"/>
                </a:lnTo>
                <a:lnTo>
                  <a:pt x="157710" y="176558"/>
                </a:lnTo>
                <a:lnTo>
                  <a:pt x="168004" y="174326"/>
                </a:lnTo>
                <a:lnTo>
                  <a:pt x="181536" y="172838"/>
                </a:lnTo>
                <a:lnTo>
                  <a:pt x="197224" y="171845"/>
                </a:lnTo>
                <a:lnTo>
                  <a:pt x="229577" y="170743"/>
                </a:lnTo>
                <a:lnTo>
                  <a:pt x="256656" y="170253"/>
                </a:lnTo>
                <a:lnTo>
                  <a:pt x="267307" y="171075"/>
                </a:lnTo>
                <a:lnTo>
                  <a:pt x="276312" y="172575"/>
                </a:lnTo>
                <a:lnTo>
                  <a:pt x="284221" y="174528"/>
                </a:lnTo>
                <a:lnTo>
                  <a:pt x="292350" y="176782"/>
                </a:lnTo>
                <a:lnTo>
                  <a:pt x="309003" y="181827"/>
                </a:lnTo>
                <a:lnTo>
                  <a:pt x="316492" y="184506"/>
                </a:lnTo>
                <a:lnTo>
                  <a:pt x="323390" y="187244"/>
                </a:lnTo>
                <a:lnTo>
                  <a:pt x="329893" y="190023"/>
                </a:lnTo>
                <a:lnTo>
                  <a:pt x="342199" y="195649"/>
                </a:lnTo>
                <a:lnTo>
                  <a:pt x="348147" y="198483"/>
                </a:lnTo>
                <a:lnTo>
                  <a:pt x="353066" y="202277"/>
                </a:lnTo>
                <a:lnTo>
                  <a:pt x="361070" y="211574"/>
                </a:lnTo>
                <a:lnTo>
                  <a:pt x="370932" y="222966"/>
                </a:lnTo>
                <a:lnTo>
                  <a:pt x="373018" y="227172"/>
                </a:lnTo>
                <a:lnTo>
                  <a:pt x="375335" y="236925"/>
                </a:lnTo>
                <a:lnTo>
                  <a:pt x="375001" y="242193"/>
                </a:lnTo>
                <a:lnTo>
                  <a:pt x="370932" y="258709"/>
                </a:lnTo>
                <a:lnTo>
                  <a:pt x="369646" y="269991"/>
                </a:lnTo>
                <a:lnTo>
                  <a:pt x="367398" y="275667"/>
                </a:lnTo>
                <a:lnTo>
                  <a:pt x="359821" y="287054"/>
                </a:lnTo>
                <a:lnTo>
                  <a:pt x="353227" y="293709"/>
                </a:lnTo>
                <a:lnTo>
                  <a:pt x="345022" y="301004"/>
                </a:lnTo>
                <a:lnTo>
                  <a:pt x="335742" y="308725"/>
                </a:lnTo>
                <a:lnTo>
                  <a:pt x="326698" y="315777"/>
                </a:lnTo>
                <a:lnTo>
                  <a:pt x="317811" y="322383"/>
                </a:lnTo>
                <a:lnTo>
                  <a:pt x="309029" y="328693"/>
                </a:lnTo>
                <a:lnTo>
                  <a:pt x="301269" y="334804"/>
                </a:lnTo>
                <a:lnTo>
                  <a:pt x="294191" y="340783"/>
                </a:lnTo>
                <a:lnTo>
                  <a:pt x="287567" y="346674"/>
                </a:lnTo>
                <a:lnTo>
                  <a:pt x="276483" y="352506"/>
                </a:lnTo>
                <a:lnTo>
                  <a:pt x="262427" y="358300"/>
                </a:lnTo>
                <a:lnTo>
                  <a:pt x="246389" y="364067"/>
                </a:lnTo>
                <a:lnTo>
                  <a:pt x="233792" y="368864"/>
                </a:lnTo>
                <a:lnTo>
                  <a:pt x="223488" y="373015"/>
                </a:lnTo>
                <a:lnTo>
                  <a:pt x="214714" y="376734"/>
                </a:lnTo>
                <a:lnTo>
                  <a:pt x="203151" y="381119"/>
                </a:lnTo>
                <a:lnTo>
                  <a:pt x="175061" y="391071"/>
                </a:lnTo>
                <a:lnTo>
                  <a:pt x="162428" y="394487"/>
                </a:lnTo>
                <a:lnTo>
                  <a:pt x="151147" y="396764"/>
                </a:lnTo>
                <a:lnTo>
                  <a:pt x="140770" y="398282"/>
                </a:lnTo>
                <a:lnTo>
                  <a:pt x="131947" y="399294"/>
                </a:lnTo>
                <a:lnTo>
                  <a:pt x="124159" y="399969"/>
                </a:lnTo>
                <a:lnTo>
                  <a:pt x="117063" y="400419"/>
                </a:lnTo>
                <a:lnTo>
                  <a:pt x="99018" y="400919"/>
                </a:lnTo>
                <a:lnTo>
                  <a:pt x="70041" y="401239"/>
                </a:lnTo>
                <a:lnTo>
                  <a:pt x="59386" y="398744"/>
                </a:lnTo>
                <a:lnTo>
                  <a:pt x="48301" y="394459"/>
                </a:lnTo>
                <a:lnTo>
                  <a:pt x="37024" y="389380"/>
                </a:lnTo>
                <a:lnTo>
                  <a:pt x="33256" y="386692"/>
                </a:lnTo>
                <a:lnTo>
                  <a:pt x="30743" y="383948"/>
                </a:lnTo>
                <a:lnTo>
                  <a:pt x="29068" y="381165"/>
                </a:lnTo>
                <a:lnTo>
                  <a:pt x="26998" y="379311"/>
                </a:lnTo>
                <a:lnTo>
                  <a:pt x="24666" y="378074"/>
                </a:lnTo>
                <a:lnTo>
                  <a:pt x="22159" y="377250"/>
                </a:lnTo>
                <a:lnTo>
                  <a:pt x="20487" y="375748"/>
                </a:lnTo>
                <a:lnTo>
                  <a:pt x="19374" y="373794"/>
                </a:lnTo>
                <a:lnTo>
                  <a:pt x="17145" y="367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1"/>
          <p:cNvSpPr/>
          <p:nvPr/>
        </p:nvSpPr>
        <p:spPr>
          <a:xfrm>
            <a:off x="5424519" y="2486057"/>
            <a:ext cx="360630" cy="437166"/>
          </a:xfrm>
          <a:custGeom>
            <a:avLst/>
            <a:gdLst/>
            <a:ahLst/>
            <a:cxnLst/>
            <a:rect l="0" t="0" r="0" b="0"/>
            <a:pathLst>
              <a:path w="360630" h="437166">
                <a:moveTo>
                  <a:pt x="253333" y="25685"/>
                </a:moveTo>
                <a:lnTo>
                  <a:pt x="245952" y="10923"/>
                </a:lnTo>
                <a:lnTo>
                  <a:pt x="237670" y="9599"/>
                </a:lnTo>
                <a:lnTo>
                  <a:pt x="231461" y="9246"/>
                </a:lnTo>
                <a:lnTo>
                  <a:pt x="223512" y="8058"/>
                </a:lnTo>
                <a:lnTo>
                  <a:pt x="214403" y="6314"/>
                </a:lnTo>
                <a:lnTo>
                  <a:pt x="204519" y="4199"/>
                </a:lnTo>
                <a:lnTo>
                  <a:pt x="196978" y="2788"/>
                </a:lnTo>
                <a:lnTo>
                  <a:pt x="186059" y="1221"/>
                </a:lnTo>
                <a:lnTo>
                  <a:pt x="178004" y="803"/>
                </a:lnTo>
                <a:lnTo>
                  <a:pt x="156353" y="339"/>
                </a:lnTo>
                <a:lnTo>
                  <a:pt x="84172" y="0"/>
                </a:lnTo>
                <a:lnTo>
                  <a:pt x="68169" y="942"/>
                </a:lnTo>
                <a:lnTo>
                  <a:pt x="53690" y="2522"/>
                </a:lnTo>
                <a:lnTo>
                  <a:pt x="30300" y="5865"/>
                </a:lnTo>
                <a:lnTo>
                  <a:pt x="22730" y="6757"/>
                </a:lnTo>
                <a:lnTo>
                  <a:pt x="16730" y="7351"/>
                </a:lnTo>
                <a:lnTo>
                  <a:pt x="12730" y="8700"/>
                </a:lnTo>
                <a:lnTo>
                  <a:pt x="10064" y="10552"/>
                </a:lnTo>
                <a:lnTo>
                  <a:pt x="8286" y="12739"/>
                </a:lnTo>
                <a:lnTo>
                  <a:pt x="7101" y="15149"/>
                </a:lnTo>
                <a:lnTo>
                  <a:pt x="2659" y="28402"/>
                </a:lnTo>
                <a:lnTo>
                  <a:pt x="492" y="33211"/>
                </a:lnTo>
                <a:lnTo>
                  <a:pt x="0" y="43085"/>
                </a:lnTo>
                <a:lnTo>
                  <a:pt x="624" y="56335"/>
                </a:lnTo>
                <a:lnTo>
                  <a:pt x="1993" y="71836"/>
                </a:lnTo>
                <a:lnTo>
                  <a:pt x="6054" y="106839"/>
                </a:lnTo>
                <a:lnTo>
                  <a:pt x="8470" y="125508"/>
                </a:lnTo>
                <a:lnTo>
                  <a:pt x="10081" y="147478"/>
                </a:lnTo>
                <a:lnTo>
                  <a:pt x="11155" y="171651"/>
                </a:lnTo>
                <a:lnTo>
                  <a:pt x="13114" y="251142"/>
                </a:lnTo>
                <a:lnTo>
                  <a:pt x="13292" y="279624"/>
                </a:lnTo>
                <a:lnTo>
                  <a:pt x="14249" y="280703"/>
                </a:lnTo>
                <a:lnTo>
                  <a:pt x="15838" y="281422"/>
                </a:lnTo>
                <a:lnTo>
                  <a:pt x="17851" y="281901"/>
                </a:lnTo>
                <a:lnTo>
                  <a:pt x="25166" y="279894"/>
                </a:lnTo>
                <a:lnTo>
                  <a:pt x="59038" y="266293"/>
                </a:lnTo>
                <a:lnTo>
                  <a:pt x="72368" y="262291"/>
                </a:lnTo>
                <a:lnTo>
                  <a:pt x="86970" y="258670"/>
                </a:lnTo>
                <a:lnTo>
                  <a:pt x="102419" y="255303"/>
                </a:lnTo>
                <a:lnTo>
                  <a:pt x="134825" y="249023"/>
                </a:lnTo>
                <a:lnTo>
                  <a:pt x="151468" y="246014"/>
                </a:lnTo>
                <a:lnTo>
                  <a:pt x="180120" y="240132"/>
                </a:lnTo>
                <a:lnTo>
                  <a:pt x="193094" y="237229"/>
                </a:lnTo>
                <a:lnTo>
                  <a:pt x="205554" y="235295"/>
                </a:lnTo>
                <a:lnTo>
                  <a:pt x="217670" y="234005"/>
                </a:lnTo>
                <a:lnTo>
                  <a:pt x="229558" y="233145"/>
                </a:lnTo>
                <a:lnTo>
                  <a:pt x="240340" y="233524"/>
                </a:lnTo>
                <a:lnTo>
                  <a:pt x="250386" y="234730"/>
                </a:lnTo>
                <a:lnTo>
                  <a:pt x="259941" y="236485"/>
                </a:lnTo>
                <a:lnTo>
                  <a:pt x="269168" y="237656"/>
                </a:lnTo>
                <a:lnTo>
                  <a:pt x="278177" y="238437"/>
                </a:lnTo>
                <a:lnTo>
                  <a:pt x="287041" y="238957"/>
                </a:lnTo>
                <a:lnTo>
                  <a:pt x="294855" y="240256"/>
                </a:lnTo>
                <a:lnTo>
                  <a:pt x="301969" y="242075"/>
                </a:lnTo>
                <a:lnTo>
                  <a:pt x="331626" y="251838"/>
                </a:lnTo>
                <a:lnTo>
                  <a:pt x="337914" y="254559"/>
                </a:lnTo>
                <a:lnTo>
                  <a:pt x="347439" y="260122"/>
                </a:lnTo>
                <a:lnTo>
                  <a:pt x="350361" y="262939"/>
                </a:lnTo>
                <a:lnTo>
                  <a:pt x="352308" y="265769"/>
                </a:lnTo>
                <a:lnTo>
                  <a:pt x="357589" y="276843"/>
                </a:lnTo>
                <a:lnTo>
                  <a:pt x="359984" y="281707"/>
                </a:lnTo>
                <a:lnTo>
                  <a:pt x="360629" y="285901"/>
                </a:lnTo>
                <a:lnTo>
                  <a:pt x="360106" y="289650"/>
                </a:lnTo>
                <a:lnTo>
                  <a:pt x="354820" y="302017"/>
                </a:lnTo>
                <a:lnTo>
                  <a:pt x="347221" y="317746"/>
                </a:lnTo>
                <a:lnTo>
                  <a:pt x="336120" y="340128"/>
                </a:lnTo>
                <a:lnTo>
                  <a:pt x="325369" y="351492"/>
                </a:lnTo>
                <a:lnTo>
                  <a:pt x="318502" y="357190"/>
                </a:lnTo>
                <a:lnTo>
                  <a:pt x="312019" y="362893"/>
                </a:lnTo>
                <a:lnTo>
                  <a:pt x="299736" y="374310"/>
                </a:lnTo>
                <a:lnTo>
                  <a:pt x="292840" y="379069"/>
                </a:lnTo>
                <a:lnTo>
                  <a:pt x="285387" y="383195"/>
                </a:lnTo>
                <a:lnTo>
                  <a:pt x="277559" y="386897"/>
                </a:lnTo>
                <a:lnTo>
                  <a:pt x="269484" y="391271"/>
                </a:lnTo>
                <a:lnTo>
                  <a:pt x="261243" y="396091"/>
                </a:lnTo>
                <a:lnTo>
                  <a:pt x="252891" y="401210"/>
                </a:lnTo>
                <a:lnTo>
                  <a:pt x="244466" y="405575"/>
                </a:lnTo>
                <a:lnTo>
                  <a:pt x="235992" y="409438"/>
                </a:lnTo>
                <a:lnTo>
                  <a:pt x="227485" y="412965"/>
                </a:lnTo>
                <a:lnTo>
                  <a:pt x="216098" y="417222"/>
                </a:lnTo>
                <a:lnTo>
                  <a:pt x="188207" y="427032"/>
                </a:lnTo>
                <a:lnTo>
                  <a:pt x="176578" y="430409"/>
                </a:lnTo>
                <a:lnTo>
                  <a:pt x="166921" y="432661"/>
                </a:lnTo>
                <a:lnTo>
                  <a:pt x="158577" y="434163"/>
                </a:lnTo>
                <a:lnTo>
                  <a:pt x="151110" y="435163"/>
                </a:lnTo>
                <a:lnTo>
                  <a:pt x="144227" y="435831"/>
                </a:lnTo>
                <a:lnTo>
                  <a:pt x="137734" y="436275"/>
                </a:lnTo>
                <a:lnTo>
                  <a:pt x="129594" y="436572"/>
                </a:lnTo>
                <a:lnTo>
                  <a:pt x="99935" y="436989"/>
                </a:lnTo>
                <a:lnTo>
                  <a:pt x="56165" y="4371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2"/>
          <p:cNvSpPr/>
          <p:nvPr/>
        </p:nvSpPr>
        <p:spPr>
          <a:xfrm>
            <a:off x="4803457" y="3068955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0" y="0"/>
                </a:move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23"/>
          <p:cNvSpPr/>
          <p:nvPr/>
        </p:nvSpPr>
        <p:spPr>
          <a:xfrm>
            <a:off x="5017770" y="3104436"/>
            <a:ext cx="979302" cy="24527"/>
          </a:xfrm>
          <a:custGeom>
            <a:avLst/>
            <a:gdLst/>
            <a:ahLst/>
            <a:cxnLst/>
            <a:rect l="0" t="0" r="0" b="0"/>
            <a:pathLst>
              <a:path w="979302" h="24527">
                <a:moveTo>
                  <a:pt x="0" y="7381"/>
                </a:moveTo>
                <a:lnTo>
                  <a:pt x="266128" y="7381"/>
                </a:lnTo>
                <a:lnTo>
                  <a:pt x="367199" y="4841"/>
                </a:lnTo>
                <a:lnTo>
                  <a:pt x="479430" y="1490"/>
                </a:lnTo>
                <a:lnTo>
                  <a:pt x="583285" y="0"/>
                </a:lnTo>
                <a:lnTo>
                  <a:pt x="626981" y="555"/>
                </a:lnTo>
                <a:lnTo>
                  <a:pt x="665638" y="1878"/>
                </a:lnTo>
                <a:lnTo>
                  <a:pt x="729226" y="4935"/>
                </a:lnTo>
                <a:lnTo>
                  <a:pt x="773363" y="6294"/>
                </a:lnTo>
                <a:lnTo>
                  <a:pt x="794658" y="7609"/>
                </a:lnTo>
                <a:lnTo>
                  <a:pt x="856272" y="13058"/>
                </a:lnTo>
                <a:lnTo>
                  <a:pt x="870886" y="14023"/>
                </a:lnTo>
                <a:lnTo>
                  <a:pt x="883485" y="14666"/>
                </a:lnTo>
                <a:lnTo>
                  <a:pt x="910185" y="15382"/>
                </a:lnTo>
                <a:lnTo>
                  <a:pt x="923972" y="15572"/>
                </a:lnTo>
                <a:lnTo>
                  <a:pt x="937926" y="16652"/>
                </a:lnTo>
                <a:lnTo>
                  <a:pt x="951992" y="18324"/>
                </a:lnTo>
                <a:lnTo>
                  <a:pt x="966131" y="20392"/>
                </a:lnTo>
                <a:lnTo>
                  <a:pt x="974604" y="21770"/>
                </a:lnTo>
                <a:lnTo>
                  <a:pt x="979301" y="22689"/>
                </a:lnTo>
                <a:lnTo>
                  <a:pt x="977264" y="24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4"/>
          <p:cNvSpPr/>
          <p:nvPr/>
        </p:nvSpPr>
        <p:spPr>
          <a:xfrm>
            <a:off x="4984410" y="3274815"/>
            <a:ext cx="373094" cy="368498"/>
          </a:xfrm>
          <a:custGeom>
            <a:avLst/>
            <a:gdLst/>
            <a:ahLst/>
            <a:cxnLst/>
            <a:rect l="0" t="0" r="0" b="0"/>
            <a:pathLst>
              <a:path w="373094" h="368498">
                <a:moveTo>
                  <a:pt x="59077" y="77032"/>
                </a:moveTo>
                <a:lnTo>
                  <a:pt x="59077" y="67930"/>
                </a:lnTo>
                <a:lnTo>
                  <a:pt x="61617" y="58382"/>
                </a:lnTo>
                <a:lnTo>
                  <a:pt x="63628" y="53169"/>
                </a:lnTo>
                <a:lnTo>
                  <a:pt x="66873" y="48741"/>
                </a:lnTo>
                <a:lnTo>
                  <a:pt x="75560" y="41281"/>
                </a:lnTo>
                <a:lnTo>
                  <a:pt x="85770" y="32250"/>
                </a:lnTo>
                <a:lnTo>
                  <a:pt x="91160" y="27175"/>
                </a:lnTo>
                <a:lnTo>
                  <a:pt x="97611" y="22839"/>
                </a:lnTo>
                <a:lnTo>
                  <a:pt x="104768" y="18996"/>
                </a:lnTo>
                <a:lnTo>
                  <a:pt x="112398" y="15481"/>
                </a:lnTo>
                <a:lnTo>
                  <a:pt x="120342" y="13138"/>
                </a:lnTo>
                <a:lnTo>
                  <a:pt x="128495" y="11576"/>
                </a:lnTo>
                <a:lnTo>
                  <a:pt x="136788" y="10535"/>
                </a:lnTo>
                <a:lnTo>
                  <a:pt x="145174" y="8888"/>
                </a:lnTo>
                <a:lnTo>
                  <a:pt x="153623" y="6838"/>
                </a:lnTo>
                <a:lnTo>
                  <a:pt x="162113" y="4518"/>
                </a:lnTo>
                <a:lnTo>
                  <a:pt x="170630" y="2972"/>
                </a:lnTo>
                <a:lnTo>
                  <a:pt x="179166" y="1941"/>
                </a:lnTo>
                <a:lnTo>
                  <a:pt x="187714" y="1254"/>
                </a:lnTo>
                <a:lnTo>
                  <a:pt x="200080" y="796"/>
                </a:lnTo>
                <a:lnTo>
                  <a:pt x="257674" y="61"/>
                </a:lnTo>
                <a:lnTo>
                  <a:pt x="268627" y="0"/>
                </a:lnTo>
                <a:lnTo>
                  <a:pt x="277835" y="912"/>
                </a:lnTo>
                <a:lnTo>
                  <a:pt x="285878" y="2473"/>
                </a:lnTo>
                <a:lnTo>
                  <a:pt x="293145" y="4466"/>
                </a:lnTo>
                <a:lnTo>
                  <a:pt x="300848" y="7700"/>
                </a:lnTo>
                <a:lnTo>
                  <a:pt x="308840" y="11761"/>
                </a:lnTo>
                <a:lnTo>
                  <a:pt x="317026" y="16373"/>
                </a:lnTo>
                <a:lnTo>
                  <a:pt x="328661" y="24037"/>
                </a:lnTo>
                <a:lnTo>
                  <a:pt x="337960" y="31571"/>
                </a:lnTo>
                <a:lnTo>
                  <a:pt x="348442" y="41270"/>
                </a:lnTo>
                <a:lnTo>
                  <a:pt x="353905" y="49381"/>
                </a:lnTo>
                <a:lnTo>
                  <a:pt x="359451" y="59550"/>
                </a:lnTo>
                <a:lnTo>
                  <a:pt x="365054" y="71093"/>
                </a:lnTo>
                <a:lnTo>
                  <a:pt x="368789" y="80692"/>
                </a:lnTo>
                <a:lnTo>
                  <a:pt x="371279" y="88997"/>
                </a:lnTo>
                <a:lnTo>
                  <a:pt x="372940" y="96439"/>
                </a:lnTo>
                <a:lnTo>
                  <a:pt x="373093" y="106163"/>
                </a:lnTo>
                <a:lnTo>
                  <a:pt x="372244" y="117407"/>
                </a:lnTo>
                <a:lnTo>
                  <a:pt x="370725" y="129666"/>
                </a:lnTo>
                <a:lnTo>
                  <a:pt x="367807" y="141649"/>
                </a:lnTo>
                <a:lnTo>
                  <a:pt x="363958" y="153448"/>
                </a:lnTo>
                <a:lnTo>
                  <a:pt x="355552" y="175765"/>
                </a:lnTo>
                <a:lnTo>
                  <a:pt x="348641" y="195208"/>
                </a:lnTo>
                <a:lnTo>
                  <a:pt x="343560" y="203441"/>
                </a:lnTo>
                <a:lnTo>
                  <a:pt x="337315" y="210835"/>
                </a:lnTo>
                <a:lnTo>
                  <a:pt x="311311" y="236389"/>
                </a:lnTo>
                <a:lnTo>
                  <a:pt x="302480" y="244230"/>
                </a:lnTo>
                <a:lnTo>
                  <a:pt x="279969" y="263102"/>
                </a:lnTo>
                <a:lnTo>
                  <a:pt x="269203" y="271564"/>
                </a:lnTo>
                <a:lnTo>
                  <a:pt x="259169" y="279110"/>
                </a:lnTo>
                <a:lnTo>
                  <a:pt x="240399" y="292575"/>
                </a:lnTo>
                <a:lnTo>
                  <a:pt x="205067" y="316740"/>
                </a:lnTo>
                <a:lnTo>
                  <a:pt x="196408" y="322563"/>
                </a:lnTo>
                <a:lnTo>
                  <a:pt x="187778" y="327397"/>
                </a:lnTo>
                <a:lnTo>
                  <a:pt x="179169" y="331572"/>
                </a:lnTo>
                <a:lnTo>
                  <a:pt x="170570" y="335308"/>
                </a:lnTo>
                <a:lnTo>
                  <a:pt x="161981" y="337798"/>
                </a:lnTo>
                <a:lnTo>
                  <a:pt x="153397" y="339459"/>
                </a:lnTo>
                <a:lnTo>
                  <a:pt x="144817" y="340566"/>
                </a:lnTo>
                <a:lnTo>
                  <a:pt x="136239" y="342256"/>
                </a:lnTo>
                <a:lnTo>
                  <a:pt x="127664" y="344336"/>
                </a:lnTo>
                <a:lnTo>
                  <a:pt x="119089" y="346674"/>
                </a:lnTo>
                <a:lnTo>
                  <a:pt x="111467" y="348234"/>
                </a:lnTo>
                <a:lnTo>
                  <a:pt x="104482" y="349273"/>
                </a:lnTo>
                <a:lnTo>
                  <a:pt x="97920" y="349966"/>
                </a:lnTo>
                <a:lnTo>
                  <a:pt x="91639" y="350428"/>
                </a:lnTo>
                <a:lnTo>
                  <a:pt x="85548" y="350736"/>
                </a:lnTo>
                <a:lnTo>
                  <a:pt x="73699" y="351078"/>
                </a:lnTo>
                <a:lnTo>
                  <a:pt x="62083" y="351230"/>
                </a:lnTo>
                <a:lnTo>
                  <a:pt x="55366" y="350318"/>
                </a:lnTo>
                <a:lnTo>
                  <a:pt x="48031" y="348758"/>
                </a:lnTo>
                <a:lnTo>
                  <a:pt x="40283" y="346765"/>
                </a:lnTo>
                <a:lnTo>
                  <a:pt x="29134" y="342011"/>
                </a:lnTo>
                <a:lnTo>
                  <a:pt x="20052" y="336723"/>
                </a:lnTo>
                <a:lnTo>
                  <a:pt x="9665" y="331198"/>
                </a:lnTo>
                <a:lnTo>
                  <a:pt x="6133" y="328391"/>
                </a:lnTo>
                <a:lnTo>
                  <a:pt x="3778" y="325567"/>
                </a:lnTo>
                <a:lnTo>
                  <a:pt x="0" y="318742"/>
                </a:lnTo>
                <a:lnTo>
                  <a:pt x="642" y="317230"/>
                </a:lnTo>
                <a:lnTo>
                  <a:pt x="3896" y="313009"/>
                </a:lnTo>
                <a:lnTo>
                  <a:pt x="6097" y="311502"/>
                </a:lnTo>
                <a:lnTo>
                  <a:pt x="14699" y="308430"/>
                </a:lnTo>
                <a:lnTo>
                  <a:pt x="23796" y="304336"/>
                </a:lnTo>
                <a:lnTo>
                  <a:pt x="39628" y="296675"/>
                </a:lnTo>
                <a:lnTo>
                  <a:pt x="50750" y="293714"/>
                </a:lnTo>
                <a:lnTo>
                  <a:pt x="56383" y="292924"/>
                </a:lnTo>
                <a:lnTo>
                  <a:pt x="62997" y="291445"/>
                </a:lnTo>
                <a:lnTo>
                  <a:pt x="70262" y="289507"/>
                </a:lnTo>
                <a:lnTo>
                  <a:pt x="77964" y="287262"/>
                </a:lnTo>
                <a:lnTo>
                  <a:pt x="85956" y="285765"/>
                </a:lnTo>
                <a:lnTo>
                  <a:pt x="94142" y="284768"/>
                </a:lnTo>
                <a:lnTo>
                  <a:pt x="102456" y="284103"/>
                </a:lnTo>
                <a:lnTo>
                  <a:pt x="110856" y="283659"/>
                </a:lnTo>
                <a:lnTo>
                  <a:pt x="127810" y="283166"/>
                </a:lnTo>
                <a:lnTo>
                  <a:pt x="162521" y="282889"/>
                </a:lnTo>
                <a:lnTo>
                  <a:pt x="172808" y="283803"/>
                </a:lnTo>
                <a:lnTo>
                  <a:pt x="181570" y="285364"/>
                </a:lnTo>
                <a:lnTo>
                  <a:pt x="189316" y="287358"/>
                </a:lnTo>
                <a:lnTo>
                  <a:pt x="197338" y="288687"/>
                </a:lnTo>
                <a:lnTo>
                  <a:pt x="205544" y="289573"/>
                </a:lnTo>
                <a:lnTo>
                  <a:pt x="213872" y="290163"/>
                </a:lnTo>
                <a:lnTo>
                  <a:pt x="221328" y="291509"/>
                </a:lnTo>
                <a:lnTo>
                  <a:pt x="228205" y="293359"/>
                </a:lnTo>
                <a:lnTo>
                  <a:pt x="234694" y="295546"/>
                </a:lnTo>
                <a:lnTo>
                  <a:pt x="240925" y="297955"/>
                </a:lnTo>
                <a:lnTo>
                  <a:pt x="246984" y="300514"/>
                </a:lnTo>
                <a:lnTo>
                  <a:pt x="252928" y="303173"/>
                </a:lnTo>
                <a:lnTo>
                  <a:pt x="259749" y="306850"/>
                </a:lnTo>
                <a:lnTo>
                  <a:pt x="267153" y="311207"/>
                </a:lnTo>
                <a:lnTo>
                  <a:pt x="283000" y="321127"/>
                </a:lnTo>
                <a:lnTo>
                  <a:pt x="299569" y="331886"/>
                </a:lnTo>
                <a:lnTo>
                  <a:pt x="308837" y="340478"/>
                </a:lnTo>
                <a:lnTo>
                  <a:pt x="311309" y="344103"/>
                </a:lnTo>
                <a:lnTo>
                  <a:pt x="319135" y="350670"/>
                </a:lnTo>
                <a:lnTo>
                  <a:pt x="328011" y="356764"/>
                </a:lnTo>
                <a:lnTo>
                  <a:pt x="338363" y="364597"/>
                </a:lnTo>
                <a:lnTo>
                  <a:pt x="341470" y="365897"/>
                </a:lnTo>
                <a:lnTo>
                  <a:pt x="350542" y="3684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5"/>
          <p:cNvSpPr/>
          <p:nvPr/>
        </p:nvSpPr>
        <p:spPr>
          <a:xfrm>
            <a:off x="5412104" y="3232290"/>
            <a:ext cx="374128" cy="393878"/>
          </a:xfrm>
          <a:custGeom>
            <a:avLst/>
            <a:gdLst/>
            <a:ahLst/>
            <a:cxnLst/>
            <a:rect l="0" t="0" r="0" b="0"/>
            <a:pathLst>
              <a:path w="374128" h="393878">
                <a:moveTo>
                  <a:pt x="0" y="42405"/>
                </a:moveTo>
                <a:lnTo>
                  <a:pt x="0" y="28752"/>
                </a:lnTo>
                <a:lnTo>
                  <a:pt x="953" y="24730"/>
                </a:lnTo>
                <a:lnTo>
                  <a:pt x="2541" y="22049"/>
                </a:lnTo>
                <a:lnTo>
                  <a:pt x="4551" y="20262"/>
                </a:lnTo>
                <a:lnTo>
                  <a:pt x="6844" y="19070"/>
                </a:lnTo>
                <a:lnTo>
                  <a:pt x="11932" y="17746"/>
                </a:lnTo>
                <a:lnTo>
                  <a:pt x="22448" y="17158"/>
                </a:lnTo>
                <a:lnTo>
                  <a:pt x="41894" y="16826"/>
                </a:lnTo>
                <a:lnTo>
                  <a:pt x="47932" y="16780"/>
                </a:lnTo>
                <a:lnTo>
                  <a:pt x="55767" y="15797"/>
                </a:lnTo>
                <a:lnTo>
                  <a:pt x="64801" y="14188"/>
                </a:lnTo>
                <a:lnTo>
                  <a:pt x="74634" y="12164"/>
                </a:lnTo>
                <a:lnTo>
                  <a:pt x="91666" y="9862"/>
                </a:lnTo>
                <a:lnTo>
                  <a:pt x="138531" y="4764"/>
                </a:lnTo>
                <a:lnTo>
                  <a:pt x="159981" y="3023"/>
                </a:lnTo>
                <a:lnTo>
                  <a:pt x="179045" y="1863"/>
                </a:lnTo>
                <a:lnTo>
                  <a:pt x="196516" y="1089"/>
                </a:lnTo>
                <a:lnTo>
                  <a:pt x="236248" y="230"/>
                </a:lnTo>
                <a:lnTo>
                  <a:pt x="257511" y="0"/>
                </a:lnTo>
                <a:lnTo>
                  <a:pt x="275497" y="800"/>
                </a:lnTo>
                <a:lnTo>
                  <a:pt x="291297" y="2286"/>
                </a:lnTo>
                <a:lnTo>
                  <a:pt x="305641" y="4229"/>
                </a:lnTo>
                <a:lnTo>
                  <a:pt x="317108" y="6477"/>
                </a:lnTo>
                <a:lnTo>
                  <a:pt x="326658" y="8928"/>
                </a:lnTo>
                <a:lnTo>
                  <a:pt x="334930" y="11514"/>
                </a:lnTo>
                <a:lnTo>
                  <a:pt x="341397" y="14191"/>
                </a:lnTo>
                <a:lnTo>
                  <a:pt x="351122" y="19705"/>
                </a:lnTo>
                <a:lnTo>
                  <a:pt x="361160" y="27871"/>
                </a:lnTo>
                <a:lnTo>
                  <a:pt x="370066" y="36898"/>
                </a:lnTo>
                <a:lnTo>
                  <a:pt x="374024" y="44085"/>
                </a:lnTo>
                <a:lnTo>
                  <a:pt x="374127" y="52097"/>
                </a:lnTo>
                <a:lnTo>
                  <a:pt x="373243" y="63154"/>
                </a:lnTo>
                <a:lnTo>
                  <a:pt x="371701" y="76240"/>
                </a:lnTo>
                <a:lnTo>
                  <a:pt x="370674" y="86869"/>
                </a:lnTo>
                <a:lnTo>
                  <a:pt x="369988" y="95860"/>
                </a:lnTo>
                <a:lnTo>
                  <a:pt x="369531" y="103759"/>
                </a:lnTo>
                <a:lnTo>
                  <a:pt x="368275" y="111883"/>
                </a:lnTo>
                <a:lnTo>
                  <a:pt x="366484" y="120156"/>
                </a:lnTo>
                <a:lnTo>
                  <a:pt x="364338" y="128528"/>
                </a:lnTo>
                <a:lnTo>
                  <a:pt x="361955" y="136968"/>
                </a:lnTo>
                <a:lnTo>
                  <a:pt x="356767" y="153965"/>
                </a:lnTo>
                <a:lnTo>
                  <a:pt x="353097" y="162498"/>
                </a:lnTo>
                <a:lnTo>
                  <a:pt x="348746" y="171045"/>
                </a:lnTo>
                <a:lnTo>
                  <a:pt x="343940" y="179600"/>
                </a:lnTo>
                <a:lnTo>
                  <a:pt x="339784" y="191018"/>
                </a:lnTo>
                <a:lnTo>
                  <a:pt x="336060" y="204345"/>
                </a:lnTo>
                <a:lnTo>
                  <a:pt x="332625" y="218945"/>
                </a:lnTo>
                <a:lnTo>
                  <a:pt x="328430" y="233441"/>
                </a:lnTo>
                <a:lnTo>
                  <a:pt x="323728" y="247867"/>
                </a:lnTo>
                <a:lnTo>
                  <a:pt x="318689" y="262247"/>
                </a:lnTo>
                <a:lnTo>
                  <a:pt x="315330" y="273739"/>
                </a:lnTo>
                <a:lnTo>
                  <a:pt x="313090" y="283305"/>
                </a:lnTo>
                <a:lnTo>
                  <a:pt x="311597" y="291587"/>
                </a:lnTo>
                <a:lnTo>
                  <a:pt x="307744" y="304729"/>
                </a:lnTo>
                <a:lnTo>
                  <a:pt x="302318" y="321110"/>
                </a:lnTo>
                <a:lnTo>
                  <a:pt x="295843" y="339651"/>
                </a:lnTo>
                <a:lnTo>
                  <a:pt x="291526" y="352964"/>
                </a:lnTo>
                <a:lnTo>
                  <a:pt x="288648" y="362792"/>
                </a:lnTo>
                <a:lnTo>
                  <a:pt x="282893" y="393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6"/>
          <p:cNvSpPr/>
          <p:nvPr/>
        </p:nvSpPr>
        <p:spPr>
          <a:xfrm>
            <a:off x="5532120" y="3378480"/>
            <a:ext cx="377190" cy="33375"/>
          </a:xfrm>
          <a:custGeom>
            <a:avLst/>
            <a:gdLst/>
            <a:ahLst/>
            <a:cxnLst/>
            <a:rect l="0" t="0" r="0" b="0"/>
            <a:pathLst>
              <a:path w="377190" h="33375">
                <a:moveTo>
                  <a:pt x="0" y="33374"/>
                </a:moveTo>
                <a:lnTo>
                  <a:pt x="18203" y="33374"/>
                </a:lnTo>
                <a:lnTo>
                  <a:pt x="31185" y="31470"/>
                </a:lnTo>
                <a:lnTo>
                  <a:pt x="47460" y="28295"/>
                </a:lnTo>
                <a:lnTo>
                  <a:pt x="65930" y="24273"/>
                </a:lnTo>
                <a:lnTo>
                  <a:pt x="97293" y="19687"/>
                </a:lnTo>
                <a:lnTo>
                  <a:pt x="182941" y="9512"/>
                </a:lnTo>
                <a:lnTo>
                  <a:pt x="219116" y="6036"/>
                </a:lnTo>
                <a:lnTo>
                  <a:pt x="248947" y="3719"/>
                </a:lnTo>
                <a:lnTo>
                  <a:pt x="295428" y="1144"/>
                </a:lnTo>
                <a:lnTo>
                  <a:pt x="328786" y="0"/>
                </a:lnTo>
                <a:lnTo>
                  <a:pt x="341111" y="647"/>
                </a:lnTo>
                <a:lnTo>
                  <a:pt x="351232" y="2031"/>
                </a:lnTo>
                <a:lnTo>
                  <a:pt x="377189" y="76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7"/>
          <p:cNvSpPr/>
          <p:nvPr/>
        </p:nvSpPr>
        <p:spPr>
          <a:xfrm>
            <a:off x="6286500" y="2966660"/>
            <a:ext cx="377191" cy="50861"/>
          </a:xfrm>
          <a:custGeom>
            <a:avLst/>
            <a:gdLst/>
            <a:ahLst/>
            <a:cxnLst/>
            <a:rect l="0" t="0" r="0" b="0"/>
            <a:pathLst>
              <a:path w="377191" h="50861">
                <a:moveTo>
                  <a:pt x="0" y="50860"/>
                </a:moveTo>
                <a:lnTo>
                  <a:pt x="23863" y="38928"/>
                </a:lnTo>
                <a:lnTo>
                  <a:pt x="33054" y="36238"/>
                </a:lnTo>
                <a:lnTo>
                  <a:pt x="44896" y="33492"/>
                </a:lnTo>
                <a:lnTo>
                  <a:pt x="58505" y="30708"/>
                </a:lnTo>
                <a:lnTo>
                  <a:pt x="70436" y="28853"/>
                </a:lnTo>
                <a:lnTo>
                  <a:pt x="81247" y="27616"/>
                </a:lnTo>
                <a:lnTo>
                  <a:pt x="91312" y="26791"/>
                </a:lnTo>
                <a:lnTo>
                  <a:pt x="103737" y="24337"/>
                </a:lnTo>
                <a:lnTo>
                  <a:pt x="117735" y="20795"/>
                </a:lnTo>
                <a:lnTo>
                  <a:pt x="132783" y="16529"/>
                </a:lnTo>
                <a:lnTo>
                  <a:pt x="148529" y="12732"/>
                </a:lnTo>
                <a:lnTo>
                  <a:pt x="164742" y="9249"/>
                </a:lnTo>
                <a:lnTo>
                  <a:pt x="181265" y="5974"/>
                </a:lnTo>
                <a:lnTo>
                  <a:pt x="196091" y="3791"/>
                </a:lnTo>
                <a:lnTo>
                  <a:pt x="209784" y="2336"/>
                </a:lnTo>
                <a:lnTo>
                  <a:pt x="222724" y="1365"/>
                </a:lnTo>
                <a:lnTo>
                  <a:pt x="237065" y="718"/>
                </a:lnTo>
                <a:lnTo>
                  <a:pt x="268240" y="0"/>
                </a:lnTo>
                <a:lnTo>
                  <a:pt x="282649" y="760"/>
                </a:lnTo>
                <a:lnTo>
                  <a:pt x="296064" y="2220"/>
                </a:lnTo>
                <a:lnTo>
                  <a:pt x="308819" y="4146"/>
                </a:lnTo>
                <a:lnTo>
                  <a:pt x="319227" y="5430"/>
                </a:lnTo>
                <a:lnTo>
                  <a:pt x="328070" y="6285"/>
                </a:lnTo>
                <a:lnTo>
                  <a:pt x="335871" y="6856"/>
                </a:lnTo>
                <a:lnTo>
                  <a:pt x="342024" y="8189"/>
                </a:lnTo>
                <a:lnTo>
                  <a:pt x="347078" y="10030"/>
                </a:lnTo>
                <a:lnTo>
                  <a:pt x="377190" y="25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8"/>
          <p:cNvSpPr/>
          <p:nvPr/>
        </p:nvSpPr>
        <p:spPr>
          <a:xfrm>
            <a:off x="6303645" y="3034664"/>
            <a:ext cx="385763" cy="76801"/>
          </a:xfrm>
          <a:custGeom>
            <a:avLst/>
            <a:gdLst/>
            <a:ahLst/>
            <a:cxnLst/>
            <a:rect l="0" t="0" r="0" b="0"/>
            <a:pathLst>
              <a:path w="385763" h="76801">
                <a:moveTo>
                  <a:pt x="0" y="68581"/>
                </a:moveTo>
                <a:lnTo>
                  <a:pt x="0" y="73131"/>
                </a:lnTo>
                <a:lnTo>
                  <a:pt x="1905" y="74472"/>
                </a:lnTo>
                <a:lnTo>
                  <a:pt x="9101" y="75961"/>
                </a:lnTo>
                <a:lnTo>
                  <a:pt x="19312" y="76800"/>
                </a:lnTo>
                <a:lnTo>
                  <a:pt x="27951" y="74456"/>
                </a:lnTo>
                <a:lnTo>
                  <a:pt x="32921" y="72498"/>
                </a:lnTo>
                <a:lnTo>
                  <a:pt x="39092" y="71192"/>
                </a:lnTo>
                <a:lnTo>
                  <a:pt x="46063" y="70322"/>
                </a:lnTo>
                <a:lnTo>
                  <a:pt x="53569" y="69741"/>
                </a:lnTo>
                <a:lnTo>
                  <a:pt x="63335" y="67449"/>
                </a:lnTo>
                <a:lnTo>
                  <a:pt x="74608" y="64017"/>
                </a:lnTo>
                <a:lnTo>
                  <a:pt x="86886" y="59823"/>
                </a:lnTo>
                <a:lnTo>
                  <a:pt x="105549" y="55122"/>
                </a:lnTo>
                <a:lnTo>
                  <a:pt x="128468" y="50083"/>
                </a:lnTo>
                <a:lnTo>
                  <a:pt x="154225" y="44819"/>
                </a:lnTo>
                <a:lnTo>
                  <a:pt x="200624" y="36430"/>
                </a:lnTo>
                <a:lnTo>
                  <a:pt x="222332" y="32859"/>
                </a:lnTo>
                <a:lnTo>
                  <a:pt x="242518" y="28574"/>
                </a:lnTo>
                <a:lnTo>
                  <a:pt x="261692" y="23812"/>
                </a:lnTo>
                <a:lnTo>
                  <a:pt x="280188" y="18732"/>
                </a:lnTo>
                <a:lnTo>
                  <a:pt x="294425" y="15346"/>
                </a:lnTo>
                <a:lnTo>
                  <a:pt x="305821" y="13088"/>
                </a:lnTo>
                <a:lnTo>
                  <a:pt x="315323" y="11583"/>
                </a:lnTo>
                <a:lnTo>
                  <a:pt x="338581" y="7371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9"/>
          <p:cNvSpPr/>
          <p:nvPr/>
        </p:nvSpPr>
        <p:spPr>
          <a:xfrm>
            <a:off x="6929437" y="2623185"/>
            <a:ext cx="34291" cy="780098"/>
          </a:xfrm>
          <a:custGeom>
            <a:avLst/>
            <a:gdLst/>
            <a:ahLst/>
            <a:cxnLst/>
            <a:rect l="0" t="0" r="0" b="0"/>
            <a:pathLst>
              <a:path w="34291" h="780098">
                <a:moveTo>
                  <a:pt x="0" y="0"/>
                </a:moveTo>
                <a:lnTo>
                  <a:pt x="9102" y="9101"/>
                </a:lnTo>
                <a:lnTo>
                  <a:pt x="11782" y="13687"/>
                </a:lnTo>
                <a:lnTo>
                  <a:pt x="13570" y="18650"/>
                </a:lnTo>
                <a:lnTo>
                  <a:pt x="14762" y="23863"/>
                </a:lnTo>
                <a:lnTo>
                  <a:pt x="15556" y="29243"/>
                </a:lnTo>
                <a:lnTo>
                  <a:pt x="16439" y="40302"/>
                </a:lnTo>
                <a:lnTo>
                  <a:pt x="17052" y="61834"/>
                </a:lnTo>
                <a:lnTo>
                  <a:pt x="17127" y="83228"/>
                </a:lnTo>
                <a:lnTo>
                  <a:pt x="18085" y="89775"/>
                </a:lnTo>
                <a:lnTo>
                  <a:pt x="19677" y="96997"/>
                </a:lnTo>
                <a:lnTo>
                  <a:pt x="21691" y="104670"/>
                </a:lnTo>
                <a:lnTo>
                  <a:pt x="23033" y="111690"/>
                </a:lnTo>
                <a:lnTo>
                  <a:pt x="23928" y="118274"/>
                </a:lnTo>
                <a:lnTo>
                  <a:pt x="24923" y="131624"/>
                </a:lnTo>
                <a:lnTo>
                  <a:pt x="25364" y="147082"/>
                </a:lnTo>
                <a:lnTo>
                  <a:pt x="25718" y="710914"/>
                </a:lnTo>
                <a:lnTo>
                  <a:pt x="26670" y="731118"/>
                </a:lnTo>
                <a:lnTo>
                  <a:pt x="28258" y="744586"/>
                </a:lnTo>
                <a:lnTo>
                  <a:pt x="34290" y="780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0"/>
          <p:cNvSpPr/>
          <p:nvPr/>
        </p:nvSpPr>
        <p:spPr>
          <a:xfrm>
            <a:off x="7178040" y="3052172"/>
            <a:ext cx="865823" cy="25325"/>
          </a:xfrm>
          <a:custGeom>
            <a:avLst/>
            <a:gdLst/>
            <a:ahLst/>
            <a:cxnLst/>
            <a:rect l="0" t="0" r="0" b="0"/>
            <a:pathLst>
              <a:path w="865823" h="25325">
                <a:moveTo>
                  <a:pt x="0" y="16783"/>
                </a:moveTo>
                <a:lnTo>
                  <a:pt x="4551" y="16783"/>
                </a:lnTo>
                <a:lnTo>
                  <a:pt x="7796" y="17735"/>
                </a:lnTo>
                <a:lnTo>
                  <a:pt x="11865" y="19323"/>
                </a:lnTo>
                <a:lnTo>
                  <a:pt x="16482" y="21334"/>
                </a:lnTo>
                <a:lnTo>
                  <a:pt x="21465" y="22674"/>
                </a:lnTo>
                <a:lnTo>
                  <a:pt x="26693" y="23568"/>
                </a:lnTo>
                <a:lnTo>
                  <a:pt x="32082" y="24163"/>
                </a:lnTo>
                <a:lnTo>
                  <a:pt x="43151" y="24826"/>
                </a:lnTo>
                <a:lnTo>
                  <a:pt x="65779" y="25250"/>
                </a:lnTo>
                <a:lnTo>
                  <a:pt x="82884" y="25324"/>
                </a:lnTo>
                <a:lnTo>
                  <a:pt x="93356" y="24382"/>
                </a:lnTo>
                <a:lnTo>
                  <a:pt x="135187" y="19457"/>
                </a:lnTo>
                <a:lnTo>
                  <a:pt x="145370" y="18566"/>
                </a:lnTo>
                <a:lnTo>
                  <a:pt x="154063" y="17971"/>
                </a:lnTo>
                <a:lnTo>
                  <a:pt x="171342" y="17311"/>
                </a:lnTo>
                <a:lnTo>
                  <a:pt x="179951" y="17135"/>
                </a:lnTo>
                <a:lnTo>
                  <a:pt x="188547" y="16065"/>
                </a:lnTo>
                <a:lnTo>
                  <a:pt x="197136" y="14399"/>
                </a:lnTo>
                <a:lnTo>
                  <a:pt x="205719" y="12336"/>
                </a:lnTo>
                <a:lnTo>
                  <a:pt x="215251" y="10961"/>
                </a:lnTo>
                <a:lnTo>
                  <a:pt x="225415" y="10044"/>
                </a:lnTo>
                <a:lnTo>
                  <a:pt x="236002" y="9432"/>
                </a:lnTo>
                <a:lnTo>
                  <a:pt x="268085" y="8753"/>
                </a:lnTo>
                <a:lnTo>
                  <a:pt x="287308" y="8572"/>
                </a:lnTo>
                <a:lnTo>
                  <a:pt x="302981" y="7499"/>
                </a:lnTo>
                <a:lnTo>
                  <a:pt x="316287" y="5831"/>
                </a:lnTo>
                <a:lnTo>
                  <a:pt x="328015" y="3767"/>
                </a:lnTo>
                <a:lnTo>
                  <a:pt x="347265" y="2390"/>
                </a:lnTo>
                <a:lnTo>
                  <a:pt x="371527" y="1473"/>
                </a:lnTo>
                <a:lnTo>
                  <a:pt x="436585" y="453"/>
                </a:lnTo>
                <a:lnTo>
                  <a:pt x="529001" y="0"/>
                </a:lnTo>
                <a:lnTo>
                  <a:pt x="575552" y="832"/>
                </a:lnTo>
                <a:lnTo>
                  <a:pt x="769113" y="7437"/>
                </a:lnTo>
                <a:lnTo>
                  <a:pt x="847384" y="8180"/>
                </a:lnTo>
                <a:lnTo>
                  <a:pt x="865822" y="8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1"/>
          <p:cNvSpPr/>
          <p:nvPr/>
        </p:nvSpPr>
        <p:spPr>
          <a:xfrm>
            <a:off x="7385106" y="2640787"/>
            <a:ext cx="243994" cy="290850"/>
          </a:xfrm>
          <a:custGeom>
            <a:avLst/>
            <a:gdLst/>
            <a:ahLst/>
            <a:cxnLst/>
            <a:rect l="0" t="0" r="0" b="0"/>
            <a:pathLst>
              <a:path w="243994" h="290850">
                <a:moveTo>
                  <a:pt x="230131" y="16688"/>
                </a:moveTo>
                <a:lnTo>
                  <a:pt x="194336" y="4756"/>
                </a:lnTo>
                <a:lnTo>
                  <a:pt x="187218" y="3018"/>
                </a:lnTo>
                <a:lnTo>
                  <a:pt x="180567" y="1860"/>
                </a:lnTo>
                <a:lnTo>
                  <a:pt x="174229" y="1087"/>
                </a:lnTo>
                <a:lnTo>
                  <a:pt x="167146" y="572"/>
                </a:lnTo>
                <a:lnTo>
                  <a:pt x="159566" y="229"/>
                </a:lnTo>
                <a:lnTo>
                  <a:pt x="151655" y="0"/>
                </a:lnTo>
                <a:lnTo>
                  <a:pt x="144476" y="800"/>
                </a:lnTo>
                <a:lnTo>
                  <a:pt x="137785" y="2286"/>
                </a:lnTo>
                <a:lnTo>
                  <a:pt x="131420" y="4229"/>
                </a:lnTo>
                <a:lnTo>
                  <a:pt x="125271" y="6477"/>
                </a:lnTo>
                <a:lnTo>
                  <a:pt x="119266" y="8928"/>
                </a:lnTo>
                <a:lnTo>
                  <a:pt x="113360" y="11514"/>
                </a:lnTo>
                <a:lnTo>
                  <a:pt x="106563" y="13239"/>
                </a:lnTo>
                <a:lnTo>
                  <a:pt x="99175" y="14388"/>
                </a:lnTo>
                <a:lnTo>
                  <a:pt x="91392" y="15155"/>
                </a:lnTo>
                <a:lnTo>
                  <a:pt x="84299" y="17571"/>
                </a:lnTo>
                <a:lnTo>
                  <a:pt x="77664" y="21086"/>
                </a:lnTo>
                <a:lnTo>
                  <a:pt x="71336" y="25335"/>
                </a:lnTo>
                <a:lnTo>
                  <a:pt x="51606" y="37676"/>
                </a:lnTo>
                <a:lnTo>
                  <a:pt x="39677" y="44967"/>
                </a:lnTo>
                <a:lnTo>
                  <a:pt x="29819" y="51733"/>
                </a:lnTo>
                <a:lnTo>
                  <a:pt x="21342" y="58149"/>
                </a:lnTo>
                <a:lnTo>
                  <a:pt x="13786" y="64331"/>
                </a:lnTo>
                <a:lnTo>
                  <a:pt x="8748" y="70357"/>
                </a:lnTo>
                <a:lnTo>
                  <a:pt x="5390" y="76280"/>
                </a:lnTo>
                <a:lnTo>
                  <a:pt x="3151" y="82134"/>
                </a:lnTo>
                <a:lnTo>
                  <a:pt x="1659" y="87941"/>
                </a:lnTo>
                <a:lnTo>
                  <a:pt x="664" y="93717"/>
                </a:lnTo>
                <a:lnTo>
                  <a:pt x="0" y="99473"/>
                </a:lnTo>
                <a:lnTo>
                  <a:pt x="511" y="104263"/>
                </a:lnTo>
                <a:lnTo>
                  <a:pt x="1803" y="108409"/>
                </a:lnTo>
                <a:lnTo>
                  <a:pt x="5780" y="115555"/>
                </a:lnTo>
                <a:lnTo>
                  <a:pt x="10722" y="121906"/>
                </a:lnTo>
                <a:lnTo>
                  <a:pt x="14326" y="124933"/>
                </a:lnTo>
                <a:lnTo>
                  <a:pt x="18634" y="127904"/>
                </a:lnTo>
                <a:lnTo>
                  <a:pt x="23410" y="130837"/>
                </a:lnTo>
                <a:lnTo>
                  <a:pt x="28499" y="133745"/>
                </a:lnTo>
                <a:lnTo>
                  <a:pt x="39235" y="139515"/>
                </a:lnTo>
                <a:lnTo>
                  <a:pt x="44764" y="141435"/>
                </a:lnTo>
                <a:lnTo>
                  <a:pt x="50356" y="142715"/>
                </a:lnTo>
                <a:lnTo>
                  <a:pt x="55988" y="143569"/>
                </a:lnTo>
                <a:lnTo>
                  <a:pt x="100323" y="149320"/>
                </a:lnTo>
                <a:lnTo>
                  <a:pt x="114064" y="151782"/>
                </a:lnTo>
                <a:lnTo>
                  <a:pt x="125131" y="154375"/>
                </a:lnTo>
                <a:lnTo>
                  <a:pt x="134414" y="157057"/>
                </a:lnTo>
                <a:lnTo>
                  <a:pt x="145365" y="159797"/>
                </a:lnTo>
                <a:lnTo>
                  <a:pt x="170232" y="165382"/>
                </a:lnTo>
                <a:lnTo>
                  <a:pt x="180674" y="168205"/>
                </a:lnTo>
                <a:lnTo>
                  <a:pt x="189540" y="171039"/>
                </a:lnTo>
                <a:lnTo>
                  <a:pt x="197355" y="173881"/>
                </a:lnTo>
                <a:lnTo>
                  <a:pt x="204470" y="176728"/>
                </a:lnTo>
                <a:lnTo>
                  <a:pt x="211119" y="179579"/>
                </a:lnTo>
                <a:lnTo>
                  <a:pt x="217457" y="182432"/>
                </a:lnTo>
                <a:lnTo>
                  <a:pt x="223586" y="187191"/>
                </a:lnTo>
                <a:lnTo>
                  <a:pt x="229578" y="193222"/>
                </a:lnTo>
                <a:lnTo>
                  <a:pt x="235477" y="200100"/>
                </a:lnTo>
                <a:lnTo>
                  <a:pt x="239410" y="205637"/>
                </a:lnTo>
                <a:lnTo>
                  <a:pt x="243780" y="214330"/>
                </a:lnTo>
                <a:lnTo>
                  <a:pt x="243993" y="217982"/>
                </a:lnTo>
                <a:lnTo>
                  <a:pt x="243182" y="221369"/>
                </a:lnTo>
                <a:lnTo>
                  <a:pt x="239741" y="228625"/>
                </a:lnTo>
                <a:lnTo>
                  <a:pt x="235038" y="238199"/>
                </a:lnTo>
                <a:lnTo>
                  <a:pt x="229771" y="246265"/>
                </a:lnTo>
                <a:lnTo>
                  <a:pt x="223304" y="253977"/>
                </a:lnTo>
                <a:lnTo>
                  <a:pt x="214079" y="263754"/>
                </a:lnTo>
                <a:lnTo>
                  <a:pt x="208000" y="268076"/>
                </a:lnTo>
                <a:lnTo>
                  <a:pt x="201089" y="271910"/>
                </a:lnTo>
                <a:lnTo>
                  <a:pt x="180251" y="281857"/>
                </a:lnTo>
                <a:lnTo>
                  <a:pt x="174018" y="284907"/>
                </a:lnTo>
                <a:lnTo>
                  <a:pt x="167957" y="286941"/>
                </a:lnTo>
                <a:lnTo>
                  <a:pt x="162012" y="288296"/>
                </a:lnTo>
                <a:lnTo>
                  <a:pt x="156143" y="289200"/>
                </a:lnTo>
                <a:lnTo>
                  <a:pt x="150326" y="289803"/>
                </a:lnTo>
                <a:lnTo>
                  <a:pt x="144542" y="290204"/>
                </a:lnTo>
                <a:lnTo>
                  <a:pt x="138782" y="290472"/>
                </a:lnTo>
                <a:lnTo>
                  <a:pt x="127302" y="290769"/>
                </a:lnTo>
                <a:lnTo>
                  <a:pt x="121573" y="290849"/>
                </a:lnTo>
                <a:lnTo>
                  <a:pt x="114897" y="288997"/>
                </a:lnTo>
                <a:lnTo>
                  <a:pt x="107588" y="285857"/>
                </a:lnTo>
                <a:lnTo>
                  <a:pt x="99858" y="281859"/>
                </a:lnTo>
                <a:lnTo>
                  <a:pt x="94705" y="278241"/>
                </a:lnTo>
                <a:lnTo>
                  <a:pt x="91270" y="274877"/>
                </a:lnTo>
                <a:lnTo>
                  <a:pt x="86499" y="268598"/>
                </a:lnTo>
                <a:lnTo>
                  <a:pt x="81204" y="262633"/>
                </a:lnTo>
                <a:lnTo>
                  <a:pt x="79412" y="258756"/>
                </a:lnTo>
                <a:lnTo>
                  <a:pt x="78217" y="254267"/>
                </a:lnTo>
                <a:lnTo>
                  <a:pt x="77419" y="249369"/>
                </a:lnTo>
                <a:lnTo>
                  <a:pt x="76534" y="241386"/>
                </a:lnTo>
                <a:lnTo>
                  <a:pt x="76299" y="237924"/>
                </a:lnTo>
                <a:lnTo>
                  <a:pt x="78576" y="228997"/>
                </a:lnTo>
                <a:lnTo>
                  <a:pt x="80517" y="223950"/>
                </a:lnTo>
                <a:lnTo>
                  <a:pt x="82763" y="218680"/>
                </a:lnTo>
                <a:lnTo>
                  <a:pt x="87799" y="207745"/>
                </a:lnTo>
                <a:lnTo>
                  <a:pt x="91428" y="201209"/>
                </a:lnTo>
                <a:lnTo>
                  <a:pt x="95752" y="193994"/>
                </a:lnTo>
                <a:lnTo>
                  <a:pt x="100540" y="186327"/>
                </a:lnTo>
                <a:lnTo>
                  <a:pt x="105637" y="179311"/>
                </a:lnTo>
                <a:lnTo>
                  <a:pt x="110940" y="172728"/>
                </a:lnTo>
                <a:lnTo>
                  <a:pt x="116381" y="166435"/>
                </a:lnTo>
                <a:lnTo>
                  <a:pt x="122865" y="159382"/>
                </a:lnTo>
                <a:lnTo>
                  <a:pt x="144691" y="136755"/>
                </a:lnTo>
                <a:lnTo>
                  <a:pt x="157550" y="123708"/>
                </a:lnTo>
                <a:lnTo>
                  <a:pt x="166504" y="115657"/>
                </a:lnTo>
                <a:lnTo>
                  <a:pt x="189153" y="96552"/>
                </a:lnTo>
                <a:lnTo>
                  <a:pt x="199002" y="87075"/>
                </a:lnTo>
                <a:lnTo>
                  <a:pt x="207473" y="77900"/>
                </a:lnTo>
                <a:lnTo>
                  <a:pt x="215026" y="68926"/>
                </a:lnTo>
                <a:lnTo>
                  <a:pt x="220061" y="61991"/>
                </a:lnTo>
                <a:lnTo>
                  <a:pt x="223418" y="56415"/>
                </a:lnTo>
                <a:lnTo>
                  <a:pt x="227147" y="47679"/>
                </a:lnTo>
                <a:lnTo>
                  <a:pt x="228805" y="40622"/>
                </a:lnTo>
                <a:lnTo>
                  <a:pt x="228295" y="38359"/>
                </a:lnTo>
                <a:lnTo>
                  <a:pt x="227003" y="36850"/>
                </a:lnTo>
                <a:lnTo>
                  <a:pt x="225188" y="35844"/>
                </a:lnTo>
                <a:lnTo>
                  <a:pt x="218091" y="34727"/>
                </a:lnTo>
                <a:lnTo>
                  <a:pt x="213532" y="34429"/>
                </a:lnTo>
                <a:lnTo>
                  <a:pt x="208588" y="34230"/>
                </a:lnTo>
                <a:lnTo>
                  <a:pt x="198014" y="34009"/>
                </a:lnTo>
                <a:lnTo>
                  <a:pt x="192527" y="34903"/>
                </a:lnTo>
                <a:lnTo>
                  <a:pt x="186965" y="36451"/>
                </a:lnTo>
                <a:lnTo>
                  <a:pt x="159798" y="45780"/>
                </a:lnTo>
                <a:lnTo>
                  <a:pt x="149905" y="48465"/>
                </a:lnTo>
                <a:lnTo>
                  <a:pt x="138547" y="51207"/>
                </a:lnTo>
                <a:lnTo>
                  <a:pt x="92971" y="681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32"/>
          <p:cNvSpPr/>
          <p:nvPr/>
        </p:nvSpPr>
        <p:spPr>
          <a:xfrm>
            <a:off x="7241846" y="3197681"/>
            <a:ext cx="279095" cy="248465"/>
          </a:xfrm>
          <a:custGeom>
            <a:avLst/>
            <a:gdLst/>
            <a:ahLst/>
            <a:cxnLst/>
            <a:rect l="0" t="0" r="0" b="0"/>
            <a:pathLst>
              <a:path w="279095" h="248465">
                <a:moveTo>
                  <a:pt x="73354" y="59869"/>
                </a:moveTo>
                <a:lnTo>
                  <a:pt x="64252" y="50767"/>
                </a:lnTo>
                <a:lnTo>
                  <a:pt x="61571" y="47133"/>
                </a:lnTo>
                <a:lnTo>
                  <a:pt x="58592" y="40556"/>
                </a:lnTo>
                <a:lnTo>
                  <a:pt x="57268" y="34458"/>
                </a:lnTo>
                <a:lnTo>
                  <a:pt x="56915" y="31498"/>
                </a:lnTo>
                <a:lnTo>
                  <a:pt x="57632" y="28572"/>
                </a:lnTo>
                <a:lnTo>
                  <a:pt x="60969" y="22782"/>
                </a:lnTo>
                <a:lnTo>
                  <a:pt x="63192" y="20857"/>
                </a:lnTo>
                <a:lnTo>
                  <a:pt x="65627" y="19573"/>
                </a:lnTo>
                <a:lnTo>
                  <a:pt x="71824" y="17194"/>
                </a:lnTo>
                <a:lnTo>
                  <a:pt x="76144" y="15227"/>
                </a:lnTo>
                <a:lnTo>
                  <a:pt x="91325" y="7906"/>
                </a:lnTo>
                <a:lnTo>
                  <a:pt x="96764" y="5225"/>
                </a:lnTo>
                <a:lnTo>
                  <a:pt x="102296" y="3437"/>
                </a:lnTo>
                <a:lnTo>
                  <a:pt x="107889" y="2245"/>
                </a:lnTo>
                <a:lnTo>
                  <a:pt x="113522" y="1450"/>
                </a:lnTo>
                <a:lnTo>
                  <a:pt x="119182" y="921"/>
                </a:lnTo>
                <a:lnTo>
                  <a:pt x="124861" y="567"/>
                </a:lnTo>
                <a:lnTo>
                  <a:pt x="130552" y="332"/>
                </a:lnTo>
                <a:lnTo>
                  <a:pt x="156765" y="0"/>
                </a:lnTo>
                <a:lnTo>
                  <a:pt x="165156" y="907"/>
                </a:lnTo>
                <a:lnTo>
                  <a:pt x="172655" y="2463"/>
                </a:lnTo>
                <a:lnTo>
                  <a:pt x="179559" y="4453"/>
                </a:lnTo>
                <a:lnTo>
                  <a:pt x="185115" y="5780"/>
                </a:lnTo>
                <a:lnTo>
                  <a:pt x="193828" y="7254"/>
                </a:lnTo>
                <a:lnTo>
                  <a:pt x="198437" y="8600"/>
                </a:lnTo>
                <a:lnTo>
                  <a:pt x="203415" y="10450"/>
                </a:lnTo>
                <a:lnTo>
                  <a:pt x="208639" y="12635"/>
                </a:lnTo>
                <a:lnTo>
                  <a:pt x="216983" y="17603"/>
                </a:lnTo>
                <a:lnTo>
                  <a:pt x="224819" y="22986"/>
                </a:lnTo>
                <a:lnTo>
                  <a:pt x="229576" y="25756"/>
                </a:lnTo>
                <a:lnTo>
                  <a:pt x="234651" y="28554"/>
                </a:lnTo>
                <a:lnTo>
                  <a:pt x="238036" y="31372"/>
                </a:lnTo>
                <a:lnTo>
                  <a:pt x="240292" y="34204"/>
                </a:lnTo>
                <a:lnTo>
                  <a:pt x="243751" y="40842"/>
                </a:lnTo>
                <a:lnTo>
                  <a:pt x="248463" y="50142"/>
                </a:lnTo>
                <a:lnTo>
                  <a:pt x="250101" y="55289"/>
                </a:lnTo>
                <a:lnTo>
                  <a:pt x="251192" y="60626"/>
                </a:lnTo>
                <a:lnTo>
                  <a:pt x="251920" y="66088"/>
                </a:lnTo>
                <a:lnTo>
                  <a:pt x="251453" y="72587"/>
                </a:lnTo>
                <a:lnTo>
                  <a:pt x="250189" y="79778"/>
                </a:lnTo>
                <a:lnTo>
                  <a:pt x="248394" y="87429"/>
                </a:lnTo>
                <a:lnTo>
                  <a:pt x="246244" y="93482"/>
                </a:lnTo>
                <a:lnTo>
                  <a:pt x="243859" y="98470"/>
                </a:lnTo>
                <a:lnTo>
                  <a:pt x="241317" y="102748"/>
                </a:lnTo>
                <a:lnTo>
                  <a:pt x="237716" y="107505"/>
                </a:lnTo>
                <a:lnTo>
                  <a:pt x="233411" y="112581"/>
                </a:lnTo>
                <a:lnTo>
                  <a:pt x="228636" y="117870"/>
                </a:lnTo>
                <a:lnTo>
                  <a:pt x="223548" y="122349"/>
                </a:lnTo>
                <a:lnTo>
                  <a:pt x="218251" y="126287"/>
                </a:lnTo>
                <a:lnTo>
                  <a:pt x="212814" y="129865"/>
                </a:lnTo>
                <a:lnTo>
                  <a:pt x="182409" y="148553"/>
                </a:lnTo>
                <a:lnTo>
                  <a:pt x="172727" y="155187"/>
                </a:lnTo>
                <a:lnTo>
                  <a:pt x="164368" y="161514"/>
                </a:lnTo>
                <a:lnTo>
                  <a:pt x="156889" y="167637"/>
                </a:lnTo>
                <a:lnTo>
                  <a:pt x="147142" y="173624"/>
                </a:lnTo>
                <a:lnTo>
                  <a:pt x="135881" y="179521"/>
                </a:lnTo>
                <a:lnTo>
                  <a:pt x="123611" y="185357"/>
                </a:lnTo>
                <a:lnTo>
                  <a:pt x="112574" y="190200"/>
                </a:lnTo>
                <a:lnTo>
                  <a:pt x="102358" y="194381"/>
                </a:lnTo>
                <a:lnTo>
                  <a:pt x="92690" y="198121"/>
                </a:lnTo>
                <a:lnTo>
                  <a:pt x="85292" y="201567"/>
                </a:lnTo>
                <a:lnTo>
                  <a:pt x="79407" y="204817"/>
                </a:lnTo>
                <a:lnTo>
                  <a:pt x="74532" y="207936"/>
                </a:lnTo>
                <a:lnTo>
                  <a:pt x="69376" y="210015"/>
                </a:lnTo>
                <a:lnTo>
                  <a:pt x="64035" y="211401"/>
                </a:lnTo>
                <a:lnTo>
                  <a:pt x="58569" y="212325"/>
                </a:lnTo>
                <a:lnTo>
                  <a:pt x="53020" y="213894"/>
                </a:lnTo>
                <a:lnTo>
                  <a:pt x="47416" y="215892"/>
                </a:lnTo>
                <a:lnTo>
                  <a:pt x="33834" y="221392"/>
                </a:lnTo>
                <a:lnTo>
                  <a:pt x="31767" y="220891"/>
                </a:lnTo>
                <a:lnTo>
                  <a:pt x="26931" y="217794"/>
                </a:lnTo>
                <a:lnTo>
                  <a:pt x="19066" y="215783"/>
                </a:lnTo>
                <a:lnTo>
                  <a:pt x="14303" y="215247"/>
                </a:lnTo>
                <a:lnTo>
                  <a:pt x="11126" y="213936"/>
                </a:lnTo>
                <a:lnTo>
                  <a:pt x="9009" y="212110"/>
                </a:lnTo>
                <a:lnTo>
                  <a:pt x="7597" y="209941"/>
                </a:lnTo>
                <a:lnTo>
                  <a:pt x="6029" y="204990"/>
                </a:lnTo>
                <a:lnTo>
                  <a:pt x="5610" y="202336"/>
                </a:lnTo>
                <a:lnTo>
                  <a:pt x="4379" y="200567"/>
                </a:lnTo>
                <a:lnTo>
                  <a:pt x="2605" y="199388"/>
                </a:lnTo>
                <a:lnTo>
                  <a:pt x="470" y="198601"/>
                </a:lnTo>
                <a:lnTo>
                  <a:pt x="0" y="197124"/>
                </a:lnTo>
                <a:lnTo>
                  <a:pt x="639" y="195188"/>
                </a:lnTo>
                <a:lnTo>
                  <a:pt x="3888" y="190495"/>
                </a:lnTo>
                <a:lnTo>
                  <a:pt x="10121" y="183451"/>
                </a:lnTo>
                <a:lnTo>
                  <a:pt x="11912" y="181469"/>
                </a:lnTo>
                <a:lnTo>
                  <a:pt x="17789" y="178048"/>
                </a:lnTo>
                <a:lnTo>
                  <a:pt x="25798" y="174305"/>
                </a:lnTo>
                <a:lnTo>
                  <a:pt x="43782" y="169363"/>
                </a:lnTo>
                <a:lnTo>
                  <a:pt x="50781" y="167155"/>
                </a:lnTo>
                <a:lnTo>
                  <a:pt x="57353" y="165683"/>
                </a:lnTo>
                <a:lnTo>
                  <a:pt x="63639" y="164701"/>
                </a:lnTo>
                <a:lnTo>
                  <a:pt x="69734" y="164047"/>
                </a:lnTo>
                <a:lnTo>
                  <a:pt x="75703" y="163611"/>
                </a:lnTo>
                <a:lnTo>
                  <a:pt x="81588" y="163320"/>
                </a:lnTo>
                <a:lnTo>
                  <a:pt x="93206" y="162997"/>
                </a:lnTo>
                <a:lnTo>
                  <a:pt x="104719" y="162853"/>
                </a:lnTo>
                <a:lnTo>
                  <a:pt x="110457" y="163768"/>
                </a:lnTo>
                <a:lnTo>
                  <a:pt x="116187" y="165330"/>
                </a:lnTo>
                <a:lnTo>
                  <a:pt x="121911" y="167323"/>
                </a:lnTo>
                <a:lnTo>
                  <a:pt x="127633" y="168653"/>
                </a:lnTo>
                <a:lnTo>
                  <a:pt x="133352" y="169539"/>
                </a:lnTo>
                <a:lnTo>
                  <a:pt x="139070" y="170130"/>
                </a:lnTo>
                <a:lnTo>
                  <a:pt x="145740" y="172428"/>
                </a:lnTo>
                <a:lnTo>
                  <a:pt x="153044" y="175866"/>
                </a:lnTo>
                <a:lnTo>
                  <a:pt x="160770" y="180063"/>
                </a:lnTo>
                <a:lnTo>
                  <a:pt x="166874" y="183813"/>
                </a:lnTo>
                <a:lnTo>
                  <a:pt x="171896" y="187266"/>
                </a:lnTo>
                <a:lnTo>
                  <a:pt x="176196" y="190520"/>
                </a:lnTo>
                <a:lnTo>
                  <a:pt x="180968" y="193642"/>
                </a:lnTo>
                <a:lnTo>
                  <a:pt x="186054" y="196676"/>
                </a:lnTo>
                <a:lnTo>
                  <a:pt x="191349" y="199651"/>
                </a:lnTo>
                <a:lnTo>
                  <a:pt x="199774" y="205497"/>
                </a:lnTo>
                <a:lnTo>
                  <a:pt x="203354" y="208389"/>
                </a:lnTo>
                <a:lnTo>
                  <a:pt x="208598" y="212222"/>
                </a:lnTo>
                <a:lnTo>
                  <a:pt x="222045" y="221561"/>
                </a:lnTo>
                <a:lnTo>
                  <a:pt x="227726" y="225767"/>
                </a:lnTo>
                <a:lnTo>
                  <a:pt x="232466" y="229522"/>
                </a:lnTo>
                <a:lnTo>
                  <a:pt x="240273" y="235283"/>
                </a:lnTo>
                <a:lnTo>
                  <a:pt x="246917" y="237843"/>
                </a:lnTo>
                <a:lnTo>
                  <a:pt x="255586" y="241521"/>
                </a:lnTo>
                <a:lnTo>
                  <a:pt x="279094" y="248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33"/>
          <p:cNvSpPr/>
          <p:nvPr/>
        </p:nvSpPr>
        <p:spPr>
          <a:xfrm>
            <a:off x="7606668" y="3120465"/>
            <a:ext cx="218717" cy="351398"/>
          </a:xfrm>
          <a:custGeom>
            <a:avLst/>
            <a:gdLst/>
            <a:ahLst/>
            <a:cxnLst/>
            <a:rect l="0" t="0" r="0" b="0"/>
            <a:pathLst>
              <a:path w="218717" h="351398">
                <a:moveTo>
                  <a:pt x="8569" y="77077"/>
                </a:moveTo>
                <a:lnTo>
                  <a:pt x="4018" y="72526"/>
                </a:lnTo>
                <a:lnTo>
                  <a:pt x="2678" y="70233"/>
                </a:lnTo>
                <a:lnTo>
                  <a:pt x="1188" y="65145"/>
                </a:lnTo>
                <a:lnTo>
                  <a:pt x="232" y="55071"/>
                </a:lnTo>
                <a:lnTo>
                  <a:pt x="43" y="47013"/>
                </a:lnTo>
                <a:lnTo>
                  <a:pt x="0" y="23032"/>
                </a:lnTo>
                <a:lnTo>
                  <a:pt x="2538" y="14639"/>
                </a:lnTo>
                <a:lnTo>
                  <a:pt x="4548" y="9735"/>
                </a:lnTo>
                <a:lnTo>
                  <a:pt x="6841" y="6465"/>
                </a:lnTo>
                <a:lnTo>
                  <a:pt x="9322" y="4285"/>
                </a:lnTo>
                <a:lnTo>
                  <a:pt x="11928" y="2831"/>
                </a:lnTo>
                <a:lnTo>
                  <a:pt x="17365" y="1216"/>
                </a:lnTo>
                <a:lnTo>
                  <a:pt x="24066" y="180"/>
                </a:lnTo>
                <a:lnTo>
                  <a:pt x="30061" y="38"/>
                </a:lnTo>
                <a:lnTo>
                  <a:pt x="34327" y="0"/>
                </a:lnTo>
                <a:lnTo>
                  <a:pt x="40981" y="928"/>
                </a:lnTo>
                <a:lnTo>
                  <a:pt x="49227" y="2498"/>
                </a:lnTo>
                <a:lnTo>
                  <a:pt x="58534" y="4498"/>
                </a:lnTo>
                <a:lnTo>
                  <a:pt x="84116" y="9260"/>
                </a:lnTo>
                <a:lnTo>
                  <a:pt x="98939" y="11863"/>
                </a:lnTo>
                <a:lnTo>
                  <a:pt x="111678" y="13598"/>
                </a:lnTo>
                <a:lnTo>
                  <a:pt x="123029" y="14756"/>
                </a:lnTo>
                <a:lnTo>
                  <a:pt x="133453" y="15527"/>
                </a:lnTo>
                <a:lnTo>
                  <a:pt x="142307" y="16041"/>
                </a:lnTo>
                <a:lnTo>
                  <a:pt x="157226" y="16613"/>
                </a:lnTo>
                <a:lnTo>
                  <a:pt x="201794" y="17009"/>
                </a:lnTo>
                <a:lnTo>
                  <a:pt x="208823" y="17030"/>
                </a:lnTo>
                <a:lnTo>
                  <a:pt x="213509" y="18948"/>
                </a:lnTo>
                <a:lnTo>
                  <a:pt x="216634" y="22132"/>
                </a:lnTo>
                <a:lnTo>
                  <a:pt x="218716" y="26159"/>
                </a:lnTo>
                <a:lnTo>
                  <a:pt x="218200" y="31702"/>
                </a:lnTo>
                <a:lnTo>
                  <a:pt x="215950" y="38255"/>
                </a:lnTo>
                <a:lnTo>
                  <a:pt x="206223" y="58589"/>
                </a:lnTo>
                <a:lnTo>
                  <a:pt x="203204" y="64752"/>
                </a:lnTo>
                <a:lnTo>
                  <a:pt x="194523" y="77433"/>
                </a:lnTo>
                <a:lnTo>
                  <a:pt x="167097" y="114383"/>
                </a:lnTo>
                <a:lnTo>
                  <a:pt x="156165" y="130522"/>
                </a:lnTo>
                <a:lnTo>
                  <a:pt x="147924" y="144140"/>
                </a:lnTo>
                <a:lnTo>
                  <a:pt x="141477" y="156076"/>
                </a:lnTo>
                <a:lnTo>
                  <a:pt x="133369" y="169748"/>
                </a:lnTo>
                <a:lnTo>
                  <a:pt x="106613" y="212485"/>
                </a:lnTo>
                <a:lnTo>
                  <a:pt x="100601" y="222594"/>
                </a:lnTo>
                <a:lnTo>
                  <a:pt x="91383" y="238906"/>
                </a:lnTo>
                <a:lnTo>
                  <a:pt x="84110" y="252506"/>
                </a:lnTo>
                <a:lnTo>
                  <a:pt x="80837" y="261658"/>
                </a:lnTo>
                <a:lnTo>
                  <a:pt x="77703" y="272520"/>
                </a:lnTo>
                <a:lnTo>
                  <a:pt x="74660" y="284525"/>
                </a:lnTo>
                <a:lnTo>
                  <a:pt x="72633" y="297291"/>
                </a:lnTo>
                <a:lnTo>
                  <a:pt x="71281" y="310564"/>
                </a:lnTo>
                <a:lnTo>
                  <a:pt x="68576" y="3513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4"/>
          <p:cNvSpPr/>
          <p:nvPr/>
        </p:nvSpPr>
        <p:spPr>
          <a:xfrm>
            <a:off x="7615237" y="3278419"/>
            <a:ext cx="291466" cy="21994"/>
          </a:xfrm>
          <a:custGeom>
            <a:avLst/>
            <a:gdLst/>
            <a:ahLst/>
            <a:cxnLst/>
            <a:rect l="0" t="0" r="0" b="0"/>
            <a:pathLst>
              <a:path w="291466" h="21994">
                <a:moveTo>
                  <a:pt x="0" y="21993"/>
                </a:moveTo>
                <a:lnTo>
                  <a:pt x="72341" y="21993"/>
                </a:lnTo>
                <a:lnTo>
                  <a:pt x="80613" y="21040"/>
                </a:lnTo>
                <a:lnTo>
                  <a:pt x="89937" y="19453"/>
                </a:lnTo>
                <a:lnTo>
                  <a:pt x="99963" y="17443"/>
                </a:lnTo>
                <a:lnTo>
                  <a:pt x="141379" y="10062"/>
                </a:lnTo>
                <a:lnTo>
                  <a:pt x="154260" y="8324"/>
                </a:lnTo>
                <a:lnTo>
                  <a:pt x="165705" y="7165"/>
                </a:lnTo>
                <a:lnTo>
                  <a:pt x="176192" y="6393"/>
                </a:lnTo>
                <a:lnTo>
                  <a:pt x="186041" y="5878"/>
                </a:lnTo>
                <a:lnTo>
                  <a:pt x="204605" y="5306"/>
                </a:lnTo>
                <a:lnTo>
                  <a:pt x="215461" y="4201"/>
                </a:lnTo>
                <a:lnTo>
                  <a:pt x="227461" y="2512"/>
                </a:lnTo>
                <a:lnTo>
                  <a:pt x="240223" y="433"/>
                </a:lnTo>
                <a:lnTo>
                  <a:pt x="250636" y="0"/>
                </a:lnTo>
                <a:lnTo>
                  <a:pt x="259483" y="663"/>
                </a:lnTo>
                <a:lnTo>
                  <a:pt x="267287" y="2058"/>
                </a:lnTo>
                <a:lnTo>
                  <a:pt x="273441" y="2988"/>
                </a:lnTo>
                <a:lnTo>
                  <a:pt x="278496" y="3608"/>
                </a:lnTo>
                <a:lnTo>
                  <a:pt x="287623" y="4481"/>
                </a:lnTo>
                <a:lnTo>
                  <a:pt x="291465" y="13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 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Add or subtract first, then multiply or divide</a:t>
            </a:r>
            <a:endParaRPr lang="en-US" dirty="0"/>
          </a:p>
        </p:txBody>
      </p:sp>
      <p:sp>
        <p:nvSpPr>
          <p:cNvPr id="4" name="SMARTPenAnnotation535"/>
          <p:cNvSpPr/>
          <p:nvPr/>
        </p:nvSpPr>
        <p:spPr>
          <a:xfrm>
            <a:off x="2308964" y="3060382"/>
            <a:ext cx="34187" cy="685801"/>
          </a:xfrm>
          <a:custGeom>
            <a:avLst/>
            <a:gdLst/>
            <a:ahLst/>
            <a:cxnLst/>
            <a:rect l="0" t="0" r="0" b="0"/>
            <a:pathLst>
              <a:path w="34187" h="685801">
                <a:moveTo>
                  <a:pt x="8468" y="0"/>
                </a:moveTo>
                <a:lnTo>
                  <a:pt x="3917" y="0"/>
                </a:lnTo>
                <a:lnTo>
                  <a:pt x="2576" y="953"/>
                </a:lnTo>
                <a:lnTo>
                  <a:pt x="1683" y="2540"/>
                </a:lnTo>
                <a:lnTo>
                  <a:pt x="690" y="6844"/>
                </a:lnTo>
                <a:lnTo>
                  <a:pt x="0" y="20151"/>
                </a:lnTo>
                <a:lnTo>
                  <a:pt x="918" y="27722"/>
                </a:lnTo>
                <a:lnTo>
                  <a:pt x="4477" y="51373"/>
                </a:lnTo>
                <a:lnTo>
                  <a:pt x="5808" y="62824"/>
                </a:lnTo>
                <a:lnTo>
                  <a:pt x="6695" y="73315"/>
                </a:lnTo>
                <a:lnTo>
                  <a:pt x="7680" y="92592"/>
                </a:lnTo>
                <a:lnTo>
                  <a:pt x="8234" y="118557"/>
                </a:lnTo>
                <a:lnTo>
                  <a:pt x="8437" y="155430"/>
                </a:lnTo>
                <a:lnTo>
                  <a:pt x="9400" y="167438"/>
                </a:lnTo>
                <a:lnTo>
                  <a:pt x="13010" y="198559"/>
                </a:lnTo>
                <a:lnTo>
                  <a:pt x="14353" y="224765"/>
                </a:lnTo>
                <a:lnTo>
                  <a:pt x="16244" y="322079"/>
                </a:lnTo>
                <a:lnTo>
                  <a:pt x="16686" y="360316"/>
                </a:lnTo>
                <a:lnTo>
                  <a:pt x="17757" y="375466"/>
                </a:lnTo>
                <a:lnTo>
                  <a:pt x="19423" y="389376"/>
                </a:lnTo>
                <a:lnTo>
                  <a:pt x="21486" y="402459"/>
                </a:lnTo>
                <a:lnTo>
                  <a:pt x="22862" y="414991"/>
                </a:lnTo>
                <a:lnTo>
                  <a:pt x="23779" y="427155"/>
                </a:lnTo>
                <a:lnTo>
                  <a:pt x="24798" y="449880"/>
                </a:lnTo>
                <a:lnTo>
                  <a:pt x="25251" y="469504"/>
                </a:lnTo>
                <a:lnTo>
                  <a:pt x="25581" y="552272"/>
                </a:lnTo>
                <a:lnTo>
                  <a:pt x="26544" y="567254"/>
                </a:lnTo>
                <a:lnTo>
                  <a:pt x="31498" y="619984"/>
                </a:lnTo>
                <a:lnTo>
                  <a:pt x="32394" y="633350"/>
                </a:lnTo>
                <a:lnTo>
                  <a:pt x="34186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6"/>
          <p:cNvSpPr/>
          <p:nvPr/>
        </p:nvSpPr>
        <p:spPr>
          <a:xfrm>
            <a:off x="2594011" y="3321426"/>
            <a:ext cx="313369" cy="345627"/>
          </a:xfrm>
          <a:custGeom>
            <a:avLst/>
            <a:gdLst/>
            <a:ahLst/>
            <a:cxnLst/>
            <a:rect l="0" t="0" r="0" b="0"/>
            <a:pathLst>
              <a:path w="313369" h="345627">
                <a:moveTo>
                  <a:pt x="169191" y="13276"/>
                </a:moveTo>
                <a:lnTo>
                  <a:pt x="160089" y="8725"/>
                </a:lnTo>
                <a:lnTo>
                  <a:pt x="153081" y="6491"/>
                </a:lnTo>
                <a:lnTo>
                  <a:pt x="149878" y="5895"/>
                </a:lnTo>
                <a:lnTo>
                  <a:pt x="143780" y="2693"/>
                </a:lnTo>
                <a:lnTo>
                  <a:pt x="140820" y="506"/>
                </a:lnTo>
                <a:lnTo>
                  <a:pt x="138847" y="0"/>
                </a:lnTo>
                <a:lnTo>
                  <a:pt x="137532" y="615"/>
                </a:lnTo>
                <a:lnTo>
                  <a:pt x="136655" y="1978"/>
                </a:lnTo>
                <a:lnTo>
                  <a:pt x="134165" y="2886"/>
                </a:lnTo>
                <a:lnTo>
                  <a:pt x="126319" y="3896"/>
                </a:lnTo>
                <a:lnTo>
                  <a:pt x="120607" y="6070"/>
                </a:lnTo>
                <a:lnTo>
                  <a:pt x="113942" y="9424"/>
                </a:lnTo>
                <a:lnTo>
                  <a:pt x="106641" y="13566"/>
                </a:lnTo>
                <a:lnTo>
                  <a:pt x="93448" y="20707"/>
                </a:lnTo>
                <a:lnTo>
                  <a:pt x="87263" y="23945"/>
                </a:lnTo>
                <a:lnTo>
                  <a:pt x="79330" y="29914"/>
                </a:lnTo>
                <a:lnTo>
                  <a:pt x="70231" y="37703"/>
                </a:lnTo>
                <a:lnTo>
                  <a:pt x="51866" y="54612"/>
                </a:lnTo>
                <a:lnTo>
                  <a:pt x="37354" y="68478"/>
                </a:lnTo>
                <a:lnTo>
                  <a:pt x="30817" y="75795"/>
                </a:lnTo>
                <a:lnTo>
                  <a:pt x="24554" y="83530"/>
                </a:lnTo>
                <a:lnTo>
                  <a:pt x="18474" y="91545"/>
                </a:lnTo>
                <a:lnTo>
                  <a:pt x="13468" y="97840"/>
                </a:lnTo>
                <a:lnTo>
                  <a:pt x="5366" y="107375"/>
                </a:lnTo>
                <a:lnTo>
                  <a:pt x="1130" y="114788"/>
                </a:lnTo>
                <a:lnTo>
                  <a:pt x="0" y="118098"/>
                </a:lnTo>
                <a:lnTo>
                  <a:pt x="200" y="122210"/>
                </a:lnTo>
                <a:lnTo>
                  <a:pt x="2961" y="131859"/>
                </a:lnTo>
                <a:lnTo>
                  <a:pt x="7364" y="139957"/>
                </a:lnTo>
                <a:lnTo>
                  <a:pt x="15197" y="149871"/>
                </a:lnTo>
                <a:lnTo>
                  <a:pt x="17951" y="152917"/>
                </a:lnTo>
                <a:lnTo>
                  <a:pt x="21692" y="154948"/>
                </a:lnTo>
                <a:lnTo>
                  <a:pt x="30928" y="157204"/>
                </a:lnTo>
                <a:lnTo>
                  <a:pt x="36058" y="157805"/>
                </a:lnTo>
                <a:lnTo>
                  <a:pt x="41383" y="158206"/>
                </a:lnTo>
                <a:lnTo>
                  <a:pt x="46838" y="158474"/>
                </a:lnTo>
                <a:lnTo>
                  <a:pt x="57980" y="158771"/>
                </a:lnTo>
                <a:lnTo>
                  <a:pt x="63617" y="158850"/>
                </a:lnTo>
                <a:lnTo>
                  <a:pt x="73091" y="157950"/>
                </a:lnTo>
                <a:lnTo>
                  <a:pt x="85122" y="156398"/>
                </a:lnTo>
                <a:lnTo>
                  <a:pt x="98857" y="154411"/>
                </a:lnTo>
                <a:lnTo>
                  <a:pt x="110872" y="153086"/>
                </a:lnTo>
                <a:lnTo>
                  <a:pt x="121739" y="152203"/>
                </a:lnTo>
                <a:lnTo>
                  <a:pt x="131841" y="151614"/>
                </a:lnTo>
                <a:lnTo>
                  <a:pt x="153226" y="150960"/>
                </a:lnTo>
                <a:lnTo>
                  <a:pt x="193448" y="150539"/>
                </a:lnTo>
                <a:lnTo>
                  <a:pt x="202508" y="151457"/>
                </a:lnTo>
                <a:lnTo>
                  <a:pt x="211404" y="153022"/>
                </a:lnTo>
                <a:lnTo>
                  <a:pt x="220193" y="155018"/>
                </a:lnTo>
                <a:lnTo>
                  <a:pt x="227958" y="156348"/>
                </a:lnTo>
                <a:lnTo>
                  <a:pt x="235039" y="157235"/>
                </a:lnTo>
                <a:lnTo>
                  <a:pt x="241664" y="157826"/>
                </a:lnTo>
                <a:lnTo>
                  <a:pt x="249892" y="160125"/>
                </a:lnTo>
                <a:lnTo>
                  <a:pt x="259186" y="163563"/>
                </a:lnTo>
                <a:lnTo>
                  <a:pt x="269193" y="167760"/>
                </a:lnTo>
                <a:lnTo>
                  <a:pt x="285391" y="174963"/>
                </a:lnTo>
                <a:lnTo>
                  <a:pt x="292378" y="178217"/>
                </a:lnTo>
                <a:lnTo>
                  <a:pt x="297035" y="182292"/>
                </a:lnTo>
                <a:lnTo>
                  <a:pt x="300141" y="186913"/>
                </a:lnTo>
                <a:lnTo>
                  <a:pt x="304543" y="197128"/>
                </a:lnTo>
                <a:lnTo>
                  <a:pt x="309675" y="208018"/>
                </a:lnTo>
                <a:lnTo>
                  <a:pt x="312591" y="216668"/>
                </a:lnTo>
                <a:lnTo>
                  <a:pt x="313368" y="220308"/>
                </a:lnTo>
                <a:lnTo>
                  <a:pt x="312934" y="224640"/>
                </a:lnTo>
                <a:lnTo>
                  <a:pt x="309912" y="234533"/>
                </a:lnTo>
                <a:lnTo>
                  <a:pt x="305394" y="245280"/>
                </a:lnTo>
                <a:lnTo>
                  <a:pt x="302855" y="250813"/>
                </a:lnTo>
                <a:lnTo>
                  <a:pt x="299258" y="256406"/>
                </a:lnTo>
                <a:lnTo>
                  <a:pt x="294955" y="262040"/>
                </a:lnTo>
                <a:lnTo>
                  <a:pt x="290181" y="267702"/>
                </a:lnTo>
                <a:lnTo>
                  <a:pt x="283189" y="274333"/>
                </a:lnTo>
                <a:lnTo>
                  <a:pt x="274717" y="281612"/>
                </a:lnTo>
                <a:lnTo>
                  <a:pt x="265259" y="289321"/>
                </a:lnTo>
                <a:lnTo>
                  <a:pt x="254191" y="297319"/>
                </a:lnTo>
                <a:lnTo>
                  <a:pt x="242050" y="305508"/>
                </a:lnTo>
                <a:lnTo>
                  <a:pt x="229194" y="313825"/>
                </a:lnTo>
                <a:lnTo>
                  <a:pt x="217766" y="320322"/>
                </a:lnTo>
                <a:lnTo>
                  <a:pt x="207289" y="325606"/>
                </a:lnTo>
                <a:lnTo>
                  <a:pt x="197447" y="330081"/>
                </a:lnTo>
                <a:lnTo>
                  <a:pt x="186123" y="334017"/>
                </a:lnTo>
                <a:lnTo>
                  <a:pt x="173812" y="337593"/>
                </a:lnTo>
                <a:lnTo>
                  <a:pt x="160842" y="340930"/>
                </a:lnTo>
                <a:lnTo>
                  <a:pt x="150290" y="343154"/>
                </a:lnTo>
                <a:lnTo>
                  <a:pt x="141350" y="344638"/>
                </a:lnTo>
                <a:lnTo>
                  <a:pt x="133485" y="345626"/>
                </a:lnTo>
                <a:lnTo>
                  <a:pt x="123480" y="345333"/>
                </a:lnTo>
                <a:lnTo>
                  <a:pt x="112047" y="344185"/>
                </a:lnTo>
                <a:lnTo>
                  <a:pt x="99662" y="342467"/>
                </a:lnTo>
                <a:lnTo>
                  <a:pt x="89501" y="341322"/>
                </a:lnTo>
                <a:lnTo>
                  <a:pt x="80822" y="340558"/>
                </a:lnTo>
                <a:lnTo>
                  <a:pt x="73131" y="340049"/>
                </a:lnTo>
                <a:lnTo>
                  <a:pt x="67051" y="338757"/>
                </a:lnTo>
                <a:lnTo>
                  <a:pt x="57756" y="334782"/>
                </a:lnTo>
                <a:lnTo>
                  <a:pt x="50449" y="329840"/>
                </a:lnTo>
                <a:lnTo>
                  <a:pt x="40981" y="321703"/>
                </a:lnTo>
                <a:lnTo>
                  <a:pt x="37998" y="318906"/>
                </a:lnTo>
                <a:lnTo>
                  <a:pt x="36008" y="316089"/>
                </a:lnTo>
                <a:lnTo>
                  <a:pt x="33799" y="310420"/>
                </a:lnTo>
                <a:lnTo>
                  <a:pt x="32817" y="299645"/>
                </a:lnTo>
                <a:lnTo>
                  <a:pt x="40603" y="261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7"/>
          <p:cNvSpPr/>
          <p:nvPr/>
        </p:nvSpPr>
        <p:spPr>
          <a:xfrm>
            <a:off x="2952043" y="3351847"/>
            <a:ext cx="219288" cy="325572"/>
          </a:xfrm>
          <a:custGeom>
            <a:avLst/>
            <a:gdLst/>
            <a:ahLst/>
            <a:cxnLst/>
            <a:rect l="0" t="0" r="0" b="0"/>
            <a:pathLst>
              <a:path w="219288" h="325572">
                <a:moveTo>
                  <a:pt x="111196" y="0"/>
                </a:moveTo>
                <a:lnTo>
                  <a:pt x="102095" y="18203"/>
                </a:lnTo>
                <a:lnTo>
                  <a:pt x="77306" y="60161"/>
                </a:lnTo>
                <a:lnTo>
                  <a:pt x="60028" y="88685"/>
                </a:lnTo>
                <a:lnTo>
                  <a:pt x="46604" y="114368"/>
                </a:lnTo>
                <a:lnTo>
                  <a:pt x="35750" y="138158"/>
                </a:lnTo>
                <a:lnTo>
                  <a:pt x="19562" y="178561"/>
                </a:lnTo>
                <a:lnTo>
                  <a:pt x="9193" y="206043"/>
                </a:lnTo>
                <a:lnTo>
                  <a:pt x="6046" y="217372"/>
                </a:lnTo>
                <a:lnTo>
                  <a:pt x="3949" y="227782"/>
                </a:lnTo>
                <a:lnTo>
                  <a:pt x="2551" y="237580"/>
                </a:lnTo>
                <a:lnTo>
                  <a:pt x="1618" y="246017"/>
                </a:lnTo>
                <a:lnTo>
                  <a:pt x="997" y="253546"/>
                </a:lnTo>
                <a:lnTo>
                  <a:pt x="583" y="260471"/>
                </a:lnTo>
                <a:lnTo>
                  <a:pt x="122" y="273245"/>
                </a:lnTo>
                <a:lnTo>
                  <a:pt x="0" y="279318"/>
                </a:lnTo>
                <a:lnTo>
                  <a:pt x="870" y="284320"/>
                </a:lnTo>
                <a:lnTo>
                  <a:pt x="4378" y="292417"/>
                </a:lnTo>
                <a:lnTo>
                  <a:pt x="11707" y="306882"/>
                </a:lnTo>
                <a:lnTo>
                  <a:pt x="15343" y="311268"/>
                </a:lnTo>
                <a:lnTo>
                  <a:pt x="19671" y="315144"/>
                </a:lnTo>
                <a:lnTo>
                  <a:pt x="24462" y="318681"/>
                </a:lnTo>
                <a:lnTo>
                  <a:pt x="28609" y="321039"/>
                </a:lnTo>
                <a:lnTo>
                  <a:pt x="32326" y="322611"/>
                </a:lnTo>
                <a:lnTo>
                  <a:pt x="35756" y="323659"/>
                </a:lnTo>
                <a:lnTo>
                  <a:pt x="39948" y="324358"/>
                </a:lnTo>
                <a:lnTo>
                  <a:pt x="44647" y="324823"/>
                </a:lnTo>
                <a:lnTo>
                  <a:pt x="49685" y="325134"/>
                </a:lnTo>
                <a:lnTo>
                  <a:pt x="60363" y="325479"/>
                </a:lnTo>
                <a:lnTo>
                  <a:pt x="65878" y="325571"/>
                </a:lnTo>
                <a:lnTo>
                  <a:pt x="71459" y="324680"/>
                </a:lnTo>
                <a:lnTo>
                  <a:pt x="77085" y="323134"/>
                </a:lnTo>
                <a:lnTo>
                  <a:pt x="82740" y="321150"/>
                </a:lnTo>
                <a:lnTo>
                  <a:pt x="89368" y="317922"/>
                </a:lnTo>
                <a:lnTo>
                  <a:pt x="96644" y="313866"/>
                </a:lnTo>
                <a:lnTo>
                  <a:pt x="104353" y="309257"/>
                </a:lnTo>
                <a:lnTo>
                  <a:pt x="111396" y="305231"/>
                </a:lnTo>
                <a:lnTo>
                  <a:pt x="124303" y="298218"/>
                </a:lnTo>
                <a:lnTo>
                  <a:pt x="130412" y="294063"/>
                </a:lnTo>
                <a:lnTo>
                  <a:pt x="136389" y="289386"/>
                </a:lnTo>
                <a:lnTo>
                  <a:pt x="142279" y="284364"/>
                </a:lnTo>
                <a:lnTo>
                  <a:pt x="150016" y="277207"/>
                </a:lnTo>
                <a:lnTo>
                  <a:pt x="168772" y="259093"/>
                </a:lnTo>
                <a:lnTo>
                  <a:pt x="177203" y="248928"/>
                </a:lnTo>
                <a:lnTo>
                  <a:pt x="184728" y="238342"/>
                </a:lnTo>
                <a:lnTo>
                  <a:pt x="191650" y="227475"/>
                </a:lnTo>
                <a:lnTo>
                  <a:pt x="198170" y="216420"/>
                </a:lnTo>
                <a:lnTo>
                  <a:pt x="204421" y="205240"/>
                </a:lnTo>
                <a:lnTo>
                  <a:pt x="210494" y="193977"/>
                </a:lnTo>
                <a:lnTo>
                  <a:pt x="214542" y="184563"/>
                </a:lnTo>
                <a:lnTo>
                  <a:pt x="217241" y="176382"/>
                </a:lnTo>
                <a:lnTo>
                  <a:pt x="219040" y="169023"/>
                </a:lnTo>
                <a:lnTo>
                  <a:pt x="219287" y="160307"/>
                </a:lnTo>
                <a:lnTo>
                  <a:pt x="218500" y="150686"/>
                </a:lnTo>
                <a:lnTo>
                  <a:pt x="215084" y="127932"/>
                </a:lnTo>
                <a:lnTo>
                  <a:pt x="210391" y="98769"/>
                </a:lnTo>
                <a:lnTo>
                  <a:pt x="207806" y="87753"/>
                </a:lnTo>
                <a:lnTo>
                  <a:pt x="205131" y="79457"/>
                </a:lnTo>
                <a:lnTo>
                  <a:pt x="202394" y="72974"/>
                </a:lnTo>
                <a:lnTo>
                  <a:pt x="196814" y="60690"/>
                </a:lnTo>
                <a:lnTo>
                  <a:pt x="188317" y="43065"/>
                </a:lnTo>
                <a:lnTo>
                  <a:pt x="185470" y="37282"/>
                </a:lnTo>
                <a:lnTo>
                  <a:pt x="179762" y="30570"/>
                </a:lnTo>
                <a:lnTo>
                  <a:pt x="172147" y="23238"/>
                </a:lnTo>
                <a:lnTo>
                  <a:pt x="163260" y="15492"/>
                </a:lnTo>
                <a:lnTo>
                  <a:pt x="156383" y="10328"/>
                </a:lnTo>
                <a:lnTo>
                  <a:pt x="150846" y="6885"/>
                </a:lnTo>
                <a:lnTo>
                  <a:pt x="146202" y="4590"/>
                </a:lnTo>
                <a:lnTo>
                  <a:pt x="142153" y="3060"/>
                </a:lnTo>
                <a:lnTo>
                  <a:pt x="138502" y="2040"/>
                </a:lnTo>
                <a:lnTo>
                  <a:pt x="131905" y="907"/>
                </a:lnTo>
                <a:lnTo>
                  <a:pt x="128812" y="604"/>
                </a:lnTo>
                <a:lnTo>
                  <a:pt x="1197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8"/>
          <p:cNvSpPr/>
          <p:nvPr/>
        </p:nvSpPr>
        <p:spPr>
          <a:xfrm>
            <a:off x="3294697" y="3069897"/>
            <a:ext cx="248604" cy="535125"/>
          </a:xfrm>
          <a:custGeom>
            <a:avLst/>
            <a:gdLst/>
            <a:ahLst/>
            <a:cxnLst/>
            <a:rect l="0" t="0" r="0" b="0"/>
            <a:pathLst>
              <a:path w="248604" h="535125">
                <a:moveTo>
                  <a:pt x="0" y="307668"/>
                </a:moveTo>
                <a:lnTo>
                  <a:pt x="18203" y="307668"/>
                </a:lnTo>
                <a:lnTo>
                  <a:pt x="25470" y="305762"/>
                </a:lnTo>
                <a:lnTo>
                  <a:pt x="32220" y="302588"/>
                </a:lnTo>
                <a:lnTo>
                  <a:pt x="45753" y="293980"/>
                </a:lnTo>
                <a:lnTo>
                  <a:pt x="61292" y="283804"/>
                </a:lnTo>
                <a:lnTo>
                  <a:pt x="68484" y="278424"/>
                </a:lnTo>
                <a:lnTo>
                  <a:pt x="75184" y="272932"/>
                </a:lnTo>
                <a:lnTo>
                  <a:pt x="81555" y="267365"/>
                </a:lnTo>
                <a:lnTo>
                  <a:pt x="87707" y="261750"/>
                </a:lnTo>
                <a:lnTo>
                  <a:pt x="99624" y="250430"/>
                </a:lnTo>
                <a:lnTo>
                  <a:pt x="117043" y="233347"/>
                </a:lnTo>
                <a:lnTo>
                  <a:pt x="122796" y="226688"/>
                </a:lnTo>
                <a:lnTo>
                  <a:pt x="128537" y="219391"/>
                </a:lnTo>
                <a:lnTo>
                  <a:pt x="134268" y="211669"/>
                </a:lnTo>
                <a:lnTo>
                  <a:pt x="139995" y="204616"/>
                </a:lnTo>
                <a:lnTo>
                  <a:pt x="145717" y="198009"/>
                </a:lnTo>
                <a:lnTo>
                  <a:pt x="151437" y="191700"/>
                </a:lnTo>
                <a:lnTo>
                  <a:pt x="156203" y="184635"/>
                </a:lnTo>
                <a:lnTo>
                  <a:pt x="160333" y="177069"/>
                </a:lnTo>
                <a:lnTo>
                  <a:pt x="168414" y="160089"/>
                </a:lnTo>
                <a:lnTo>
                  <a:pt x="178356" y="139842"/>
                </a:lnTo>
                <a:lnTo>
                  <a:pt x="182721" y="127204"/>
                </a:lnTo>
                <a:lnTo>
                  <a:pt x="186584" y="113064"/>
                </a:lnTo>
                <a:lnTo>
                  <a:pt x="190112" y="97922"/>
                </a:lnTo>
                <a:lnTo>
                  <a:pt x="192464" y="85922"/>
                </a:lnTo>
                <a:lnTo>
                  <a:pt x="194032" y="76017"/>
                </a:lnTo>
                <a:lnTo>
                  <a:pt x="195077" y="67509"/>
                </a:lnTo>
                <a:lnTo>
                  <a:pt x="194821" y="58979"/>
                </a:lnTo>
                <a:lnTo>
                  <a:pt x="193698" y="50435"/>
                </a:lnTo>
                <a:lnTo>
                  <a:pt x="191997" y="41882"/>
                </a:lnTo>
                <a:lnTo>
                  <a:pt x="188958" y="35227"/>
                </a:lnTo>
                <a:lnTo>
                  <a:pt x="185027" y="29838"/>
                </a:lnTo>
                <a:lnTo>
                  <a:pt x="180502" y="25293"/>
                </a:lnTo>
                <a:lnTo>
                  <a:pt x="172933" y="15163"/>
                </a:lnTo>
                <a:lnTo>
                  <a:pt x="169581" y="9794"/>
                </a:lnTo>
                <a:lnTo>
                  <a:pt x="165442" y="6216"/>
                </a:lnTo>
                <a:lnTo>
                  <a:pt x="160777" y="3830"/>
                </a:lnTo>
                <a:lnTo>
                  <a:pt x="148704" y="0"/>
                </a:lnTo>
                <a:lnTo>
                  <a:pt x="146761" y="639"/>
                </a:lnTo>
                <a:lnTo>
                  <a:pt x="142062" y="3888"/>
                </a:lnTo>
                <a:lnTo>
                  <a:pt x="140428" y="7040"/>
                </a:lnTo>
                <a:lnTo>
                  <a:pt x="137176" y="19626"/>
                </a:lnTo>
                <a:lnTo>
                  <a:pt x="130603" y="31716"/>
                </a:lnTo>
                <a:lnTo>
                  <a:pt x="125356" y="45005"/>
                </a:lnTo>
                <a:lnTo>
                  <a:pt x="122388" y="57896"/>
                </a:lnTo>
                <a:lnTo>
                  <a:pt x="121070" y="70928"/>
                </a:lnTo>
                <a:lnTo>
                  <a:pt x="120484" y="86245"/>
                </a:lnTo>
                <a:lnTo>
                  <a:pt x="118422" y="98140"/>
                </a:lnTo>
                <a:lnTo>
                  <a:pt x="115144" y="112738"/>
                </a:lnTo>
                <a:lnTo>
                  <a:pt x="111052" y="129137"/>
                </a:lnTo>
                <a:lnTo>
                  <a:pt x="106420" y="152452"/>
                </a:lnTo>
                <a:lnTo>
                  <a:pt x="96192" y="211378"/>
                </a:lnTo>
                <a:lnTo>
                  <a:pt x="92703" y="235855"/>
                </a:lnTo>
                <a:lnTo>
                  <a:pt x="90377" y="255982"/>
                </a:lnTo>
                <a:lnTo>
                  <a:pt x="88827" y="273211"/>
                </a:lnTo>
                <a:lnTo>
                  <a:pt x="87793" y="292316"/>
                </a:lnTo>
                <a:lnTo>
                  <a:pt x="86644" y="333865"/>
                </a:lnTo>
                <a:lnTo>
                  <a:pt x="85997" y="395546"/>
                </a:lnTo>
                <a:lnTo>
                  <a:pt x="86859" y="411021"/>
                </a:lnTo>
                <a:lnTo>
                  <a:pt x="88386" y="423242"/>
                </a:lnTo>
                <a:lnTo>
                  <a:pt x="90356" y="433294"/>
                </a:lnTo>
                <a:lnTo>
                  <a:pt x="92623" y="442854"/>
                </a:lnTo>
                <a:lnTo>
                  <a:pt x="95086" y="452084"/>
                </a:lnTo>
                <a:lnTo>
                  <a:pt x="97681" y="461095"/>
                </a:lnTo>
                <a:lnTo>
                  <a:pt x="103104" y="476188"/>
                </a:lnTo>
                <a:lnTo>
                  <a:pt x="109641" y="489245"/>
                </a:lnTo>
                <a:lnTo>
                  <a:pt x="114052" y="495395"/>
                </a:lnTo>
                <a:lnTo>
                  <a:pt x="118897" y="501399"/>
                </a:lnTo>
                <a:lnTo>
                  <a:pt x="123080" y="506354"/>
                </a:lnTo>
                <a:lnTo>
                  <a:pt x="130267" y="514400"/>
                </a:lnTo>
                <a:lnTo>
                  <a:pt x="136636" y="521151"/>
                </a:lnTo>
                <a:lnTo>
                  <a:pt x="139668" y="524285"/>
                </a:lnTo>
                <a:lnTo>
                  <a:pt x="143595" y="526374"/>
                </a:lnTo>
                <a:lnTo>
                  <a:pt x="148117" y="527767"/>
                </a:lnTo>
                <a:lnTo>
                  <a:pt x="153037" y="528695"/>
                </a:lnTo>
                <a:lnTo>
                  <a:pt x="157270" y="530267"/>
                </a:lnTo>
                <a:lnTo>
                  <a:pt x="164513" y="534553"/>
                </a:lnTo>
                <a:lnTo>
                  <a:pt x="168730" y="535124"/>
                </a:lnTo>
                <a:lnTo>
                  <a:pt x="173447" y="534553"/>
                </a:lnTo>
                <a:lnTo>
                  <a:pt x="178496" y="533219"/>
                </a:lnTo>
                <a:lnTo>
                  <a:pt x="183767" y="532330"/>
                </a:lnTo>
                <a:lnTo>
                  <a:pt x="189187" y="531738"/>
                </a:lnTo>
                <a:lnTo>
                  <a:pt x="194705" y="531343"/>
                </a:lnTo>
                <a:lnTo>
                  <a:pt x="199335" y="530127"/>
                </a:lnTo>
                <a:lnTo>
                  <a:pt x="207021" y="526236"/>
                </a:lnTo>
                <a:lnTo>
                  <a:pt x="211357" y="522912"/>
                </a:lnTo>
                <a:lnTo>
                  <a:pt x="216152" y="518792"/>
                </a:lnTo>
                <a:lnTo>
                  <a:pt x="248603" y="4876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9"/>
          <p:cNvSpPr/>
          <p:nvPr/>
        </p:nvSpPr>
        <p:spPr>
          <a:xfrm>
            <a:off x="3656488" y="3279016"/>
            <a:ext cx="392590" cy="346628"/>
          </a:xfrm>
          <a:custGeom>
            <a:avLst/>
            <a:gdLst/>
            <a:ahLst/>
            <a:cxnLst/>
            <a:rect l="0" t="0" r="0" b="0"/>
            <a:pathLst>
              <a:path w="392590" h="346628">
                <a:moveTo>
                  <a:pt x="143987" y="12824"/>
                </a:moveTo>
                <a:lnTo>
                  <a:pt x="130334" y="12824"/>
                </a:lnTo>
                <a:lnTo>
                  <a:pt x="125360" y="14729"/>
                </a:lnTo>
                <a:lnTo>
                  <a:pt x="121091" y="17904"/>
                </a:lnTo>
                <a:lnTo>
                  <a:pt x="110533" y="28934"/>
                </a:lnTo>
                <a:lnTo>
                  <a:pt x="77811" y="61842"/>
                </a:lnTo>
                <a:lnTo>
                  <a:pt x="71294" y="71220"/>
                </a:lnTo>
                <a:lnTo>
                  <a:pt x="64093" y="83187"/>
                </a:lnTo>
                <a:lnTo>
                  <a:pt x="56434" y="96880"/>
                </a:lnTo>
                <a:lnTo>
                  <a:pt x="49423" y="108866"/>
                </a:lnTo>
                <a:lnTo>
                  <a:pt x="36554" y="129804"/>
                </a:lnTo>
                <a:lnTo>
                  <a:pt x="31407" y="139388"/>
                </a:lnTo>
                <a:lnTo>
                  <a:pt x="27023" y="148635"/>
                </a:lnTo>
                <a:lnTo>
                  <a:pt x="23149" y="157657"/>
                </a:lnTo>
                <a:lnTo>
                  <a:pt x="19613" y="167482"/>
                </a:lnTo>
                <a:lnTo>
                  <a:pt x="16303" y="177841"/>
                </a:lnTo>
                <a:lnTo>
                  <a:pt x="10086" y="198560"/>
                </a:lnTo>
                <a:lnTo>
                  <a:pt x="4147" y="217293"/>
                </a:lnTo>
                <a:lnTo>
                  <a:pt x="2183" y="226289"/>
                </a:lnTo>
                <a:lnTo>
                  <a:pt x="873" y="235144"/>
                </a:lnTo>
                <a:lnTo>
                  <a:pt x="0" y="243905"/>
                </a:lnTo>
                <a:lnTo>
                  <a:pt x="370" y="254508"/>
                </a:lnTo>
                <a:lnTo>
                  <a:pt x="1570" y="266339"/>
                </a:lnTo>
                <a:lnTo>
                  <a:pt x="3323" y="278989"/>
                </a:lnTo>
                <a:lnTo>
                  <a:pt x="4490" y="289327"/>
                </a:lnTo>
                <a:lnTo>
                  <a:pt x="5269" y="298124"/>
                </a:lnTo>
                <a:lnTo>
                  <a:pt x="5788" y="305894"/>
                </a:lnTo>
                <a:lnTo>
                  <a:pt x="7086" y="312027"/>
                </a:lnTo>
                <a:lnTo>
                  <a:pt x="11070" y="321380"/>
                </a:lnTo>
                <a:lnTo>
                  <a:pt x="14418" y="325208"/>
                </a:lnTo>
                <a:lnTo>
                  <a:pt x="23218" y="332001"/>
                </a:lnTo>
                <a:lnTo>
                  <a:pt x="34331" y="341181"/>
                </a:lnTo>
                <a:lnTo>
                  <a:pt x="37545" y="343171"/>
                </a:lnTo>
                <a:lnTo>
                  <a:pt x="43657" y="345382"/>
                </a:lnTo>
                <a:lnTo>
                  <a:pt x="52453" y="346627"/>
                </a:lnTo>
                <a:lnTo>
                  <a:pt x="60760" y="344378"/>
                </a:lnTo>
                <a:lnTo>
                  <a:pt x="65642" y="342445"/>
                </a:lnTo>
                <a:lnTo>
                  <a:pt x="76147" y="335217"/>
                </a:lnTo>
                <a:lnTo>
                  <a:pt x="86213" y="325655"/>
                </a:lnTo>
                <a:lnTo>
                  <a:pt x="98188" y="309561"/>
                </a:lnTo>
                <a:lnTo>
                  <a:pt x="102976" y="303993"/>
                </a:lnTo>
                <a:lnTo>
                  <a:pt x="108074" y="298377"/>
                </a:lnTo>
                <a:lnTo>
                  <a:pt x="115282" y="286060"/>
                </a:lnTo>
                <a:lnTo>
                  <a:pt x="123898" y="269276"/>
                </a:lnTo>
                <a:lnTo>
                  <a:pt x="133452" y="249514"/>
                </a:lnTo>
                <a:lnTo>
                  <a:pt x="142678" y="228720"/>
                </a:lnTo>
                <a:lnTo>
                  <a:pt x="160550" y="185295"/>
                </a:lnTo>
                <a:lnTo>
                  <a:pt x="172938" y="153295"/>
                </a:lnTo>
                <a:lnTo>
                  <a:pt x="177575" y="140761"/>
                </a:lnTo>
                <a:lnTo>
                  <a:pt x="180666" y="127643"/>
                </a:lnTo>
                <a:lnTo>
                  <a:pt x="182728" y="114135"/>
                </a:lnTo>
                <a:lnTo>
                  <a:pt x="184101" y="100367"/>
                </a:lnTo>
                <a:lnTo>
                  <a:pt x="185970" y="88331"/>
                </a:lnTo>
                <a:lnTo>
                  <a:pt x="188168" y="77449"/>
                </a:lnTo>
                <a:lnTo>
                  <a:pt x="198539" y="34903"/>
                </a:lnTo>
                <a:lnTo>
                  <a:pt x="200357" y="25638"/>
                </a:lnTo>
                <a:lnTo>
                  <a:pt x="201570" y="17556"/>
                </a:lnTo>
                <a:lnTo>
                  <a:pt x="203515" y="0"/>
                </a:lnTo>
                <a:lnTo>
                  <a:pt x="206321" y="7759"/>
                </a:lnTo>
                <a:lnTo>
                  <a:pt x="208403" y="15162"/>
                </a:lnTo>
                <a:lnTo>
                  <a:pt x="209791" y="22955"/>
                </a:lnTo>
                <a:lnTo>
                  <a:pt x="210716" y="31008"/>
                </a:lnTo>
                <a:lnTo>
                  <a:pt x="211333" y="39234"/>
                </a:lnTo>
                <a:lnTo>
                  <a:pt x="212018" y="86474"/>
                </a:lnTo>
                <a:lnTo>
                  <a:pt x="212201" y="119074"/>
                </a:lnTo>
                <a:lnTo>
                  <a:pt x="213275" y="144617"/>
                </a:lnTo>
                <a:lnTo>
                  <a:pt x="214944" y="165456"/>
                </a:lnTo>
                <a:lnTo>
                  <a:pt x="217009" y="183159"/>
                </a:lnTo>
                <a:lnTo>
                  <a:pt x="220291" y="202580"/>
                </a:lnTo>
                <a:lnTo>
                  <a:pt x="224384" y="223148"/>
                </a:lnTo>
                <a:lnTo>
                  <a:pt x="229017" y="244480"/>
                </a:lnTo>
                <a:lnTo>
                  <a:pt x="234011" y="260606"/>
                </a:lnTo>
                <a:lnTo>
                  <a:pt x="239245" y="273262"/>
                </a:lnTo>
                <a:lnTo>
                  <a:pt x="256783" y="307261"/>
                </a:lnTo>
                <a:lnTo>
                  <a:pt x="260142" y="311986"/>
                </a:lnTo>
                <a:lnTo>
                  <a:pt x="263333" y="315135"/>
                </a:lnTo>
                <a:lnTo>
                  <a:pt x="266414" y="317235"/>
                </a:lnTo>
                <a:lnTo>
                  <a:pt x="274916" y="319567"/>
                </a:lnTo>
                <a:lnTo>
                  <a:pt x="284092" y="320604"/>
                </a:lnTo>
                <a:lnTo>
                  <a:pt x="291346" y="321065"/>
                </a:lnTo>
                <a:lnTo>
                  <a:pt x="300284" y="318730"/>
                </a:lnTo>
                <a:lnTo>
                  <a:pt x="305335" y="316773"/>
                </a:lnTo>
                <a:lnTo>
                  <a:pt x="309655" y="313564"/>
                </a:lnTo>
                <a:lnTo>
                  <a:pt x="316994" y="304919"/>
                </a:lnTo>
                <a:lnTo>
                  <a:pt x="325972" y="294726"/>
                </a:lnTo>
                <a:lnTo>
                  <a:pt x="331032" y="289341"/>
                </a:lnTo>
                <a:lnTo>
                  <a:pt x="336311" y="282894"/>
                </a:lnTo>
                <a:lnTo>
                  <a:pt x="341735" y="275738"/>
                </a:lnTo>
                <a:lnTo>
                  <a:pt x="347256" y="268110"/>
                </a:lnTo>
                <a:lnTo>
                  <a:pt x="354747" y="255404"/>
                </a:lnTo>
                <a:lnTo>
                  <a:pt x="363551" y="239314"/>
                </a:lnTo>
                <a:lnTo>
                  <a:pt x="392589" y="184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0"/>
          <p:cNvSpPr/>
          <p:nvPr/>
        </p:nvSpPr>
        <p:spPr>
          <a:xfrm>
            <a:off x="4117657" y="3094672"/>
            <a:ext cx="68581" cy="548641"/>
          </a:xfrm>
          <a:custGeom>
            <a:avLst/>
            <a:gdLst/>
            <a:ahLst/>
            <a:cxnLst/>
            <a:rect l="0" t="0" r="0" b="0"/>
            <a:pathLst>
              <a:path w="68581" h="548641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022"/>
                </a:lnTo>
                <a:lnTo>
                  <a:pt x="7381" y="48522"/>
                </a:lnTo>
                <a:lnTo>
                  <a:pt x="7778" y="59018"/>
                </a:lnTo>
                <a:lnTo>
                  <a:pt x="8219" y="88460"/>
                </a:lnTo>
                <a:lnTo>
                  <a:pt x="10242" y="112314"/>
                </a:lnTo>
                <a:lnTo>
                  <a:pt x="20285" y="200071"/>
                </a:lnTo>
                <a:lnTo>
                  <a:pt x="22096" y="221011"/>
                </a:lnTo>
                <a:lnTo>
                  <a:pt x="23303" y="238781"/>
                </a:lnTo>
                <a:lnTo>
                  <a:pt x="26013" y="258247"/>
                </a:lnTo>
                <a:lnTo>
                  <a:pt x="29725" y="278845"/>
                </a:lnTo>
                <a:lnTo>
                  <a:pt x="34104" y="300197"/>
                </a:lnTo>
                <a:lnTo>
                  <a:pt x="37976" y="327766"/>
                </a:lnTo>
                <a:lnTo>
                  <a:pt x="41510" y="359481"/>
                </a:lnTo>
                <a:lnTo>
                  <a:pt x="44818" y="393959"/>
                </a:lnTo>
                <a:lnTo>
                  <a:pt x="47977" y="419802"/>
                </a:lnTo>
                <a:lnTo>
                  <a:pt x="51034" y="439888"/>
                </a:lnTo>
                <a:lnTo>
                  <a:pt x="62786" y="506309"/>
                </a:lnTo>
                <a:lnTo>
                  <a:pt x="64717" y="518514"/>
                </a:lnTo>
                <a:lnTo>
                  <a:pt x="66005" y="527604"/>
                </a:lnTo>
                <a:lnTo>
                  <a:pt x="6858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1"/>
          <p:cNvSpPr/>
          <p:nvPr/>
        </p:nvSpPr>
        <p:spPr>
          <a:xfrm>
            <a:off x="4023359" y="3248977"/>
            <a:ext cx="334329" cy="94299"/>
          </a:xfrm>
          <a:custGeom>
            <a:avLst/>
            <a:gdLst/>
            <a:ahLst/>
            <a:cxnLst/>
            <a:rect l="0" t="0" r="0" b="0"/>
            <a:pathLst>
              <a:path w="334329" h="94299">
                <a:moveTo>
                  <a:pt x="0" y="94298"/>
                </a:moveTo>
                <a:lnTo>
                  <a:pt x="13653" y="94298"/>
                </a:lnTo>
                <a:lnTo>
                  <a:pt x="19579" y="93345"/>
                </a:lnTo>
                <a:lnTo>
                  <a:pt x="25436" y="91758"/>
                </a:lnTo>
                <a:lnTo>
                  <a:pt x="31245" y="89747"/>
                </a:lnTo>
                <a:lnTo>
                  <a:pt x="39880" y="87454"/>
                </a:lnTo>
                <a:lnTo>
                  <a:pt x="62174" y="82366"/>
                </a:lnTo>
                <a:lnTo>
                  <a:pt x="161520" y="61128"/>
                </a:lnTo>
                <a:lnTo>
                  <a:pt x="181975" y="55992"/>
                </a:lnTo>
                <a:lnTo>
                  <a:pt x="201327" y="50663"/>
                </a:lnTo>
                <a:lnTo>
                  <a:pt x="248248" y="36601"/>
                </a:lnTo>
                <a:lnTo>
                  <a:pt x="289702" y="23317"/>
                </a:lnTo>
                <a:lnTo>
                  <a:pt x="297910" y="20307"/>
                </a:lnTo>
                <a:lnTo>
                  <a:pt x="305287" y="17348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2"/>
          <p:cNvSpPr/>
          <p:nvPr/>
        </p:nvSpPr>
        <p:spPr>
          <a:xfrm>
            <a:off x="4417695" y="3316085"/>
            <a:ext cx="257176" cy="215427"/>
          </a:xfrm>
          <a:custGeom>
            <a:avLst/>
            <a:gdLst/>
            <a:ahLst/>
            <a:cxnLst/>
            <a:rect l="0" t="0" r="0" b="0"/>
            <a:pathLst>
              <a:path w="257176" h="215427">
                <a:moveTo>
                  <a:pt x="0" y="112915"/>
                </a:moveTo>
                <a:lnTo>
                  <a:pt x="18203" y="112915"/>
                </a:lnTo>
                <a:lnTo>
                  <a:pt x="30232" y="107200"/>
                </a:lnTo>
                <a:lnTo>
                  <a:pt x="44920" y="97675"/>
                </a:lnTo>
                <a:lnTo>
                  <a:pt x="61379" y="85610"/>
                </a:lnTo>
                <a:lnTo>
                  <a:pt x="74256" y="69946"/>
                </a:lnTo>
                <a:lnTo>
                  <a:pt x="84747" y="51884"/>
                </a:lnTo>
                <a:lnTo>
                  <a:pt x="93645" y="32223"/>
                </a:lnTo>
                <a:lnTo>
                  <a:pt x="95768" y="18163"/>
                </a:lnTo>
                <a:lnTo>
                  <a:pt x="93373" y="7836"/>
                </a:lnTo>
                <a:lnTo>
                  <a:pt x="87966" y="0"/>
                </a:lnTo>
                <a:lnTo>
                  <a:pt x="74836" y="8111"/>
                </a:lnTo>
                <a:lnTo>
                  <a:pt x="56558" y="26853"/>
                </a:lnTo>
                <a:lnTo>
                  <a:pt x="34848" y="52683"/>
                </a:lnTo>
                <a:lnTo>
                  <a:pt x="20374" y="86095"/>
                </a:lnTo>
                <a:lnTo>
                  <a:pt x="10725" y="124562"/>
                </a:lnTo>
                <a:lnTo>
                  <a:pt x="4292" y="166400"/>
                </a:lnTo>
                <a:lnTo>
                  <a:pt x="13339" y="195244"/>
                </a:lnTo>
                <a:lnTo>
                  <a:pt x="32705" y="215426"/>
                </a:lnTo>
                <a:lnTo>
                  <a:pt x="257175" y="19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3"/>
          <p:cNvSpPr/>
          <p:nvPr/>
        </p:nvSpPr>
        <p:spPr>
          <a:xfrm>
            <a:off x="5154929" y="3206114"/>
            <a:ext cx="377192" cy="334329"/>
          </a:xfrm>
          <a:custGeom>
            <a:avLst/>
            <a:gdLst/>
            <a:ahLst/>
            <a:cxnLst/>
            <a:rect l="0" t="0" r="0" b="0"/>
            <a:pathLst>
              <a:path w="377192" h="334329">
                <a:moveTo>
                  <a:pt x="0" y="0"/>
                </a:moveTo>
                <a:lnTo>
                  <a:pt x="4551" y="9102"/>
                </a:lnTo>
                <a:lnTo>
                  <a:pt x="6786" y="16111"/>
                </a:lnTo>
                <a:lnTo>
                  <a:pt x="8731" y="23353"/>
                </a:lnTo>
                <a:lnTo>
                  <a:pt x="12771" y="32922"/>
                </a:lnTo>
                <a:lnTo>
                  <a:pt x="17742" y="40985"/>
                </a:lnTo>
                <a:lnTo>
                  <a:pt x="24078" y="49648"/>
                </a:lnTo>
                <a:lnTo>
                  <a:pt x="33244" y="63024"/>
                </a:lnTo>
                <a:lnTo>
                  <a:pt x="46208" y="81033"/>
                </a:lnTo>
                <a:lnTo>
                  <a:pt x="53665" y="91170"/>
                </a:lnTo>
                <a:lnTo>
                  <a:pt x="64352" y="103642"/>
                </a:lnTo>
                <a:lnTo>
                  <a:pt x="77192" y="117673"/>
                </a:lnTo>
                <a:lnTo>
                  <a:pt x="91466" y="132741"/>
                </a:lnTo>
                <a:lnTo>
                  <a:pt x="110508" y="150407"/>
                </a:lnTo>
                <a:lnTo>
                  <a:pt x="132727" y="169804"/>
                </a:lnTo>
                <a:lnTo>
                  <a:pt x="157065" y="190355"/>
                </a:lnTo>
                <a:lnTo>
                  <a:pt x="177100" y="207866"/>
                </a:lnTo>
                <a:lnTo>
                  <a:pt x="209521" y="237483"/>
                </a:lnTo>
                <a:lnTo>
                  <a:pt x="221596" y="247857"/>
                </a:lnTo>
                <a:lnTo>
                  <a:pt x="231551" y="255726"/>
                </a:lnTo>
                <a:lnTo>
                  <a:pt x="240093" y="261924"/>
                </a:lnTo>
                <a:lnTo>
                  <a:pt x="247692" y="267961"/>
                </a:lnTo>
                <a:lnTo>
                  <a:pt x="254663" y="273891"/>
                </a:lnTo>
                <a:lnTo>
                  <a:pt x="261216" y="279749"/>
                </a:lnTo>
                <a:lnTo>
                  <a:pt x="271299" y="286512"/>
                </a:lnTo>
                <a:lnTo>
                  <a:pt x="283737" y="293878"/>
                </a:lnTo>
                <a:lnTo>
                  <a:pt x="297743" y="301647"/>
                </a:lnTo>
                <a:lnTo>
                  <a:pt x="308033" y="307778"/>
                </a:lnTo>
                <a:lnTo>
                  <a:pt x="315845" y="312818"/>
                </a:lnTo>
                <a:lnTo>
                  <a:pt x="322006" y="317131"/>
                </a:lnTo>
                <a:lnTo>
                  <a:pt x="328018" y="320006"/>
                </a:lnTo>
                <a:lnTo>
                  <a:pt x="345582" y="325004"/>
                </a:lnTo>
                <a:lnTo>
                  <a:pt x="357110" y="329549"/>
                </a:lnTo>
                <a:lnTo>
                  <a:pt x="366043" y="332204"/>
                </a:lnTo>
                <a:lnTo>
                  <a:pt x="377191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4"/>
          <p:cNvSpPr/>
          <p:nvPr/>
        </p:nvSpPr>
        <p:spPr>
          <a:xfrm>
            <a:off x="5103495" y="3180397"/>
            <a:ext cx="402908" cy="394336"/>
          </a:xfrm>
          <a:custGeom>
            <a:avLst/>
            <a:gdLst/>
            <a:ahLst/>
            <a:cxnLst/>
            <a:rect l="0" t="0" r="0" b="0"/>
            <a:pathLst>
              <a:path w="402908" h="394336">
                <a:moveTo>
                  <a:pt x="402907" y="0"/>
                </a:moveTo>
                <a:lnTo>
                  <a:pt x="384704" y="9102"/>
                </a:lnTo>
                <a:lnTo>
                  <a:pt x="373226" y="16110"/>
                </a:lnTo>
                <a:lnTo>
                  <a:pt x="368833" y="19313"/>
                </a:lnTo>
                <a:lnTo>
                  <a:pt x="362093" y="26210"/>
                </a:lnTo>
                <a:lnTo>
                  <a:pt x="353790" y="35571"/>
                </a:lnTo>
                <a:lnTo>
                  <a:pt x="344445" y="46574"/>
                </a:lnTo>
                <a:lnTo>
                  <a:pt x="335357" y="55814"/>
                </a:lnTo>
                <a:lnTo>
                  <a:pt x="326442" y="63880"/>
                </a:lnTo>
                <a:lnTo>
                  <a:pt x="317640" y="71161"/>
                </a:lnTo>
                <a:lnTo>
                  <a:pt x="308915" y="78873"/>
                </a:lnTo>
                <a:lnTo>
                  <a:pt x="291600" y="95063"/>
                </a:lnTo>
                <a:lnTo>
                  <a:pt x="232661" y="153181"/>
                </a:lnTo>
                <a:lnTo>
                  <a:pt x="223687" y="163081"/>
                </a:lnTo>
                <a:lnTo>
                  <a:pt x="214847" y="173490"/>
                </a:lnTo>
                <a:lnTo>
                  <a:pt x="194547" y="198074"/>
                </a:lnTo>
                <a:lnTo>
                  <a:pt x="111589" y="296182"/>
                </a:lnTo>
                <a:lnTo>
                  <a:pt x="93727" y="316104"/>
                </a:lnTo>
                <a:lnTo>
                  <a:pt x="79439" y="331308"/>
                </a:lnTo>
                <a:lnTo>
                  <a:pt x="72961" y="338030"/>
                </a:lnTo>
                <a:lnTo>
                  <a:pt x="63881" y="346321"/>
                </a:lnTo>
                <a:lnTo>
                  <a:pt x="53065" y="355658"/>
                </a:lnTo>
                <a:lnTo>
                  <a:pt x="41091" y="365693"/>
                </a:lnTo>
                <a:lnTo>
                  <a:pt x="33109" y="373335"/>
                </a:lnTo>
                <a:lnTo>
                  <a:pt x="24240" y="384367"/>
                </a:lnTo>
                <a:lnTo>
                  <a:pt x="20922" y="387690"/>
                </a:lnTo>
                <a:lnTo>
                  <a:pt x="17758" y="389905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5"/>
          <p:cNvSpPr/>
          <p:nvPr/>
        </p:nvSpPr>
        <p:spPr>
          <a:xfrm>
            <a:off x="4417695" y="3334845"/>
            <a:ext cx="265748" cy="238483"/>
          </a:xfrm>
          <a:custGeom>
            <a:avLst/>
            <a:gdLst/>
            <a:ahLst/>
            <a:cxnLst/>
            <a:rect l="0" t="0" r="0" b="0"/>
            <a:pathLst>
              <a:path w="265748" h="238483">
                <a:moveTo>
                  <a:pt x="0" y="119872"/>
                </a:moveTo>
                <a:lnTo>
                  <a:pt x="13652" y="115321"/>
                </a:lnTo>
                <a:lnTo>
                  <a:pt x="18626" y="113980"/>
                </a:lnTo>
                <a:lnTo>
                  <a:pt x="26693" y="112491"/>
                </a:lnTo>
                <a:lnTo>
                  <a:pt x="33453" y="109289"/>
                </a:lnTo>
                <a:lnTo>
                  <a:pt x="40585" y="104691"/>
                </a:lnTo>
                <a:lnTo>
                  <a:pt x="45154" y="102132"/>
                </a:lnTo>
                <a:lnTo>
                  <a:pt x="50105" y="99473"/>
                </a:lnTo>
                <a:lnTo>
                  <a:pt x="58146" y="93978"/>
                </a:lnTo>
                <a:lnTo>
                  <a:pt x="61624" y="91179"/>
                </a:lnTo>
                <a:lnTo>
                  <a:pt x="66800" y="87409"/>
                </a:lnTo>
                <a:lnTo>
                  <a:pt x="80171" y="78139"/>
                </a:lnTo>
                <a:lnTo>
                  <a:pt x="87737" y="72048"/>
                </a:lnTo>
                <a:lnTo>
                  <a:pt x="95639" y="65129"/>
                </a:lnTo>
                <a:lnTo>
                  <a:pt x="103764" y="57659"/>
                </a:lnTo>
                <a:lnTo>
                  <a:pt x="109181" y="51727"/>
                </a:lnTo>
                <a:lnTo>
                  <a:pt x="112792" y="46819"/>
                </a:lnTo>
                <a:lnTo>
                  <a:pt x="115200" y="42595"/>
                </a:lnTo>
                <a:lnTo>
                  <a:pt x="120415" y="32822"/>
                </a:lnTo>
                <a:lnTo>
                  <a:pt x="126973" y="20127"/>
                </a:lnTo>
                <a:lnTo>
                  <a:pt x="126559" y="18133"/>
                </a:lnTo>
                <a:lnTo>
                  <a:pt x="122377" y="10775"/>
                </a:lnTo>
                <a:lnTo>
                  <a:pt x="121065" y="5345"/>
                </a:lnTo>
                <a:lnTo>
                  <a:pt x="119762" y="3515"/>
                </a:lnTo>
                <a:lnTo>
                  <a:pt x="117941" y="2296"/>
                </a:lnTo>
                <a:lnTo>
                  <a:pt x="113378" y="941"/>
                </a:lnTo>
                <a:lnTo>
                  <a:pt x="105454" y="178"/>
                </a:lnTo>
                <a:lnTo>
                  <a:pt x="99891" y="0"/>
                </a:lnTo>
                <a:lnTo>
                  <a:pt x="95169" y="1857"/>
                </a:lnTo>
                <a:lnTo>
                  <a:pt x="89163" y="5001"/>
                </a:lnTo>
                <a:lnTo>
                  <a:pt x="82302" y="9001"/>
                </a:lnTo>
                <a:lnTo>
                  <a:pt x="74870" y="12621"/>
                </a:lnTo>
                <a:lnTo>
                  <a:pt x="67058" y="15986"/>
                </a:lnTo>
                <a:lnTo>
                  <a:pt x="58993" y="19182"/>
                </a:lnTo>
                <a:lnTo>
                  <a:pt x="53616" y="22265"/>
                </a:lnTo>
                <a:lnTo>
                  <a:pt x="50031" y="25274"/>
                </a:lnTo>
                <a:lnTo>
                  <a:pt x="45096" y="31156"/>
                </a:lnTo>
                <a:lnTo>
                  <a:pt x="39727" y="36945"/>
                </a:lnTo>
                <a:lnTo>
                  <a:pt x="36010" y="41727"/>
                </a:lnTo>
                <a:lnTo>
                  <a:pt x="31626" y="47773"/>
                </a:lnTo>
                <a:lnTo>
                  <a:pt x="26799" y="54661"/>
                </a:lnTo>
                <a:lnTo>
                  <a:pt x="22628" y="61158"/>
                </a:lnTo>
                <a:lnTo>
                  <a:pt x="18896" y="67395"/>
                </a:lnTo>
                <a:lnTo>
                  <a:pt x="15454" y="73457"/>
                </a:lnTo>
                <a:lnTo>
                  <a:pt x="13160" y="78451"/>
                </a:lnTo>
                <a:lnTo>
                  <a:pt x="11631" y="82733"/>
                </a:lnTo>
                <a:lnTo>
                  <a:pt x="10611" y="86540"/>
                </a:lnTo>
                <a:lnTo>
                  <a:pt x="10884" y="95746"/>
                </a:lnTo>
                <a:lnTo>
                  <a:pt x="12019" y="108551"/>
                </a:lnTo>
                <a:lnTo>
                  <a:pt x="14866" y="134843"/>
                </a:lnTo>
                <a:lnTo>
                  <a:pt x="16132" y="149703"/>
                </a:lnTo>
                <a:lnTo>
                  <a:pt x="17422" y="155000"/>
                </a:lnTo>
                <a:lnTo>
                  <a:pt x="19234" y="159483"/>
                </a:lnTo>
                <a:lnTo>
                  <a:pt x="21396" y="163424"/>
                </a:lnTo>
                <a:lnTo>
                  <a:pt x="22836" y="167957"/>
                </a:lnTo>
                <a:lnTo>
                  <a:pt x="23796" y="172883"/>
                </a:lnTo>
                <a:lnTo>
                  <a:pt x="24436" y="178073"/>
                </a:lnTo>
                <a:lnTo>
                  <a:pt x="25816" y="182485"/>
                </a:lnTo>
                <a:lnTo>
                  <a:pt x="29888" y="189928"/>
                </a:lnTo>
                <a:lnTo>
                  <a:pt x="42087" y="208574"/>
                </a:lnTo>
                <a:lnTo>
                  <a:pt x="47108" y="214249"/>
                </a:lnTo>
                <a:lnTo>
                  <a:pt x="52360" y="218985"/>
                </a:lnTo>
                <a:lnTo>
                  <a:pt x="57767" y="223095"/>
                </a:lnTo>
                <a:lnTo>
                  <a:pt x="62323" y="225835"/>
                </a:lnTo>
                <a:lnTo>
                  <a:pt x="69926" y="228879"/>
                </a:lnTo>
                <a:lnTo>
                  <a:pt x="76481" y="232772"/>
                </a:lnTo>
                <a:lnTo>
                  <a:pt x="79562" y="235144"/>
                </a:lnTo>
                <a:lnTo>
                  <a:pt x="83521" y="236725"/>
                </a:lnTo>
                <a:lnTo>
                  <a:pt x="88066" y="237779"/>
                </a:lnTo>
                <a:lnTo>
                  <a:pt x="93000" y="238482"/>
                </a:lnTo>
                <a:lnTo>
                  <a:pt x="98195" y="237998"/>
                </a:lnTo>
                <a:lnTo>
                  <a:pt x="103563" y="236723"/>
                </a:lnTo>
                <a:lnTo>
                  <a:pt x="109047" y="234920"/>
                </a:lnTo>
                <a:lnTo>
                  <a:pt x="114608" y="232766"/>
                </a:lnTo>
                <a:lnTo>
                  <a:pt x="120220" y="230377"/>
                </a:lnTo>
                <a:lnTo>
                  <a:pt x="131536" y="225183"/>
                </a:lnTo>
                <a:lnTo>
                  <a:pt x="142915" y="219699"/>
                </a:lnTo>
                <a:lnTo>
                  <a:pt x="147664" y="216904"/>
                </a:lnTo>
                <a:lnTo>
                  <a:pt x="155481" y="211257"/>
                </a:lnTo>
                <a:lnTo>
                  <a:pt x="178889" y="193622"/>
                </a:lnTo>
                <a:lnTo>
                  <a:pt x="187839" y="186183"/>
                </a:lnTo>
                <a:lnTo>
                  <a:pt x="196664" y="178367"/>
                </a:lnTo>
                <a:lnTo>
                  <a:pt x="217655" y="158794"/>
                </a:lnTo>
                <a:lnTo>
                  <a:pt x="222256" y="154393"/>
                </a:lnTo>
                <a:lnTo>
                  <a:pt x="226275" y="149553"/>
                </a:lnTo>
                <a:lnTo>
                  <a:pt x="229908" y="144422"/>
                </a:lnTo>
                <a:lnTo>
                  <a:pt x="233281" y="139096"/>
                </a:lnTo>
                <a:lnTo>
                  <a:pt x="236484" y="134593"/>
                </a:lnTo>
                <a:lnTo>
                  <a:pt x="239571" y="130639"/>
                </a:lnTo>
                <a:lnTo>
                  <a:pt x="245540" y="123705"/>
                </a:lnTo>
                <a:lnTo>
                  <a:pt x="251369" y="117448"/>
                </a:lnTo>
                <a:lnTo>
                  <a:pt x="260005" y="108571"/>
                </a:lnTo>
                <a:lnTo>
                  <a:pt x="261919" y="105670"/>
                </a:lnTo>
                <a:lnTo>
                  <a:pt x="263195" y="102784"/>
                </a:lnTo>
                <a:lnTo>
                  <a:pt x="265747" y="94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6"/>
          <p:cNvSpPr/>
          <p:nvPr/>
        </p:nvSpPr>
        <p:spPr>
          <a:xfrm>
            <a:off x="3740467" y="4320540"/>
            <a:ext cx="445771" cy="522923"/>
          </a:xfrm>
          <a:custGeom>
            <a:avLst/>
            <a:gdLst/>
            <a:ahLst/>
            <a:cxnLst/>
            <a:rect l="0" t="0" r="0" b="0"/>
            <a:pathLst>
              <a:path w="445771" h="522923">
                <a:moveTo>
                  <a:pt x="0" y="0"/>
                </a:moveTo>
                <a:lnTo>
                  <a:pt x="4551" y="13652"/>
                </a:lnTo>
                <a:lnTo>
                  <a:pt x="9325" y="25435"/>
                </a:lnTo>
                <a:lnTo>
                  <a:pt x="16527" y="38927"/>
                </a:lnTo>
                <a:lnTo>
                  <a:pt x="22448" y="47859"/>
                </a:lnTo>
                <a:lnTo>
                  <a:pt x="47931" y="85018"/>
                </a:lnTo>
                <a:lnTo>
                  <a:pt x="57181" y="100016"/>
                </a:lnTo>
                <a:lnTo>
                  <a:pt x="66371" y="113984"/>
                </a:lnTo>
                <a:lnTo>
                  <a:pt x="86658" y="137913"/>
                </a:lnTo>
                <a:lnTo>
                  <a:pt x="93014" y="146235"/>
                </a:lnTo>
                <a:lnTo>
                  <a:pt x="130557" y="198324"/>
                </a:lnTo>
                <a:lnTo>
                  <a:pt x="144188" y="215084"/>
                </a:lnTo>
                <a:lnTo>
                  <a:pt x="158991" y="231972"/>
                </a:lnTo>
                <a:lnTo>
                  <a:pt x="187820" y="263118"/>
                </a:lnTo>
                <a:lnTo>
                  <a:pt x="210158" y="286486"/>
                </a:lnTo>
                <a:lnTo>
                  <a:pt x="222020" y="300528"/>
                </a:lnTo>
                <a:lnTo>
                  <a:pt x="234691" y="316557"/>
                </a:lnTo>
                <a:lnTo>
                  <a:pt x="247901" y="333911"/>
                </a:lnTo>
                <a:lnTo>
                  <a:pt x="259565" y="347384"/>
                </a:lnTo>
                <a:lnTo>
                  <a:pt x="270198" y="358272"/>
                </a:lnTo>
                <a:lnTo>
                  <a:pt x="280145" y="367436"/>
                </a:lnTo>
                <a:lnTo>
                  <a:pt x="297253" y="384974"/>
                </a:lnTo>
                <a:lnTo>
                  <a:pt x="393134" y="486377"/>
                </a:lnTo>
                <a:lnTo>
                  <a:pt x="403059" y="495701"/>
                </a:lnTo>
                <a:lnTo>
                  <a:pt x="416628" y="506061"/>
                </a:lnTo>
                <a:lnTo>
                  <a:pt x="425832" y="513206"/>
                </a:lnTo>
                <a:lnTo>
                  <a:pt x="445770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7"/>
          <p:cNvSpPr/>
          <p:nvPr/>
        </p:nvSpPr>
        <p:spPr>
          <a:xfrm>
            <a:off x="3714750" y="4294822"/>
            <a:ext cx="488633" cy="632192"/>
          </a:xfrm>
          <a:custGeom>
            <a:avLst/>
            <a:gdLst/>
            <a:ahLst/>
            <a:cxnLst/>
            <a:rect l="0" t="0" r="0" b="0"/>
            <a:pathLst>
              <a:path w="488633" h="632192">
                <a:moveTo>
                  <a:pt x="488632" y="0"/>
                </a:moveTo>
                <a:lnTo>
                  <a:pt x="479530" y="4551"/>
                </a:lnTo>
                <a:lnTo>
                  <a:pt x="467442" y="14405"/>
                </a:lnTo>
                <a:lnTo>
                  <a:pt x="453497" y="28310"/>
                </a:lnTo>
                <a:lnTo>
                  <a:pt x="440949" y="44015"/>
                </a:lnTo>
                <a:lnTo>
                  <a:pt x="432078" y="54108"/>
                </a:lnTo>
                <a:lnTo>
                  <a:pt x="421402" y="65600"/>
                </a:lnTo>
                <a:lnTo>
                  <a:pt x="409522" y="78023"/>
                </a:lnTo>
                <a:lnTo>
                  <a:pt x="394935" y="96783"/>
                </a:lnTo>
                <a:lnTo>
                  <a:pt x="378542" y="119767"/>
                </a:lnTo>
                <a:lnTo>
                  <a:pt x="282059" y="261599"/>
                </a:lnTo>
                <a:lnTo>
                  <a:pt x="270906" y="277269"/>
                </a:lnTo>
                <a:lnTo>
                  <a:pt x="260614" y="292479"/>
                </a:lnTo>
                <a:lnTo>
                  <a:pt x="170693" y="431956"/>
                </a:lnTo>
                <a:lnTo>
                  <a:pt x="144443" y="470428"/>
                </a:lnTo>
                <a:lnTo>
                  <a:pt x="76153" y="567993"/>
                </a:lnTo>
                <a:lnTo>
                  <a:pt x="62103" y="586134"/>
                </a:lnTo>
                <a:lnTo>
                  <a:pt x="48556" y="601499"/>
                </a:lnTo>
                <a:lnTo>
                  <a:pt x="33010" y="617853"/>
                </a:lnTo>
                <a:lnTo>
                  <a:pt x="21656" y="627026"/>
                </a:lnTo>
                <a:lnTo>
                  <a:pt x="13434" y="631103"/>
                </a:lnTo>
                <a:lnTo>
                  <a:pt x="9909" y="632191"/>
                </a:lnTo>
                <a:lnTo>
                  <a:pt x="0" y="6257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8"/>
          <p:cNvSpPr/>
          <p:nvPr/>
        </p:nvSpPr>
        <p:spPr>
          <a:xfrm>
            <a:off x="4323397" y="4337718"/>
            <a:ext cx="600076" cy="77120"/>
          </a:xfrm>
          <a:custGeom>
            <a:avLst/>
            <a:gdLst/>
            <a:ahLst/>
            <a:cxnLst/>
            <a:rect l="0" t="0" r="0" b="0"/>
            <a:pathLst>
              <a:path w="600076" h="77120">
                <a:moveTo>
                  <a:pt x="0" y="77119"/>
                </a:moveTo>
                <a:lnTo>
                  <a:pt x="13653" y="72569"/>
                </a:lnTo>
                <a:lnTo>
                  <a:pt x="25294" y="70275"/>
                </a:lnTo>
                <a:lnTo>
                  <a:pt x="40675" y="67794"/>
                </a:lnTo>
                <a:lnTo>
                  <a:pt x="58549" y="65188"/>
                </a:lnTo>
                <a:lnTo>
                  <a:pt x="73323" y="62497"/>
                </a:lnTo>
                <a:lnTo>
                  <a:pt x="86029" y="59751"/>
                </a:lnTo>
                <a:lnTo>
                  <a:pt x="97358" y="56968"/>
                </a:lnTo>
                <a:lnTo>
                  <a:pt x="108721" y="55113"/>
                </a:lnTo>
                <a:lnTo>
                  <a:pt x="120105" y="53875"/>
                </a:lnTo>
                <a:lnTo>
                  <a:pt x="131505" y="53051"/>
                </a:lnTo>
                <a:lnTo>
                  <a:pt x="143868" y="51548"/>
                </a:lnTo>
                <a:lnTo>
                  <a:pt x="156872" y="49595"/>
                </a:lnTo>
                <a:lnTo>
                  <a:pt x="170303" y="47339"/>
                </a:lnTo>
                <a:lnTo>
                  <a:pt x="208088" y="39754"/>
                </a:lnTo>
                <a:lnTo>
                  <a:pt x="329500" y="14811"/>
                </a:lnTo>
                <a:lnTo>
                  <a:pt x="358731" y="9863"/>
                </a:lnTo>
                <a:lnTo>
                  <a:pt x="382982" y="6564"/>
                </a:lnTo>
                <a:lnTo>
                  <a:pt x="403911" y="4365"/>
                </a:lnTo>
                <a:lnTo>
                  <a:pt x="421674" y="2899"/>
                </a:lnTo>
                <a:lnTo>
                  <a:pt x="437326" y="1922"/>
                </a:lnTo>
                <a:lnTo>
                  <a:pt x="464877" y="835"/>
                </a:lnTo>
                <a:lnTo>
                  <a:pt x="501808" y="224"/>
                </a:lnTo>
                <a:lnTo>
                  <a:pt x="550822" y="0"/>
                </a:lnTo>
                <a:lnTo>
                  <a:pt x="557715" y="941"/>
                </a:lnTo>
                <a:lnTo>
                  <a:pt x="564215" y="2522"/>
                </a:lnTo>
                <a:lnTo>
                  <a:pt x="570453" y="4528"/>
                </a:lnTo>
                <a:lnTo>
                  <a:pt x="582465" y="6756"/>
                </a:lnTo>
                <a:lnTo>
                  <a:pt x="600075" y="17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9"/>
          <p:cNvSpPr/>
          <p:nvPr/>
        </p:nvSpPr>
        <p:spPr>
          <a:xfrm>
            <a:off x="4314154" y="4543425"/>
            <a:ext cx="806487" cy="33938"/>
          </a:xfrm>
          <a:custGeom>
            <a:avLst/>
            <a:gdLst/>
            <a:ahLst/>
            <a:cxnLst/>
            <a:rect l="0" t="0" r="0" b="0"/>
            <a:pathLst>
              <a:path w="806487" h="33938">
                <a:moveTo>
                  <a:pt x="17816" y="25717"/>
                </a:moveTo>
                <a:lnTo>
                  <a:pt x="4163" y="25717"/>
                </a:lnTo>
                <a:lnTo>
                  <a:pt x="1094" y="26670"/>
                </a:lnTo>
                <a:lnTo>
                  <a:pt x="0" y="28257"/>
                </a:lnTo>
                <a:lnTo>
                  <a:pt x="224" y="30268"/>
                </a:lnTo>
                <a:lnTo>
                  <a:pt x="1325" y="31608"/>
                </a:lnTo>
                <a:lnTo>
                  <a:pt x="3012" y="32502"/>
                </a:lnTo>
                <a:lnTo>
                  <a:pt x="7426" y="33496"/>
                </a:lnTo>
                <a:lnTo>
                  <a:pt x="12563" y="33937"/>
                </a:lnTo>
                <a:lnTo>
                  <a:pt x="19076" y="33102"/>
                </a:lnTo>
                <a:lnTo>
                  <a:pt x="28181" y="31593"/>
                </a:lnTo>
                <a:lnTo>
                  <a:pt x="39014" y="29634"/>
                </a:lnTo>
                <a:lnTo>
                  <a:pt x="52902" y="28328"/>
                </a:lnTo>
                <a:lnTo>
                  <a:pt x="68829" y="27458"/>
                </a:lnTo>
                <a:lnTo>
                  <a:pt x="86115" y="26878"/>
                </a:lnTo>
                <a:lnTo>
                  <a:pt x="101448" y="25538"/>
                </a:lnTo>
                <a:lnTo>
                  <a:pt x="115481" y="23693"/>
                </a:lnTo>
                <a:lnTo>
                  <a:pt x="142185" y="19103"/>
                </a:lnTo>
                <a:lnTo>
                  <a:pt x="169928" y="13887"/>
                </a:lnTo>
                <a:lnTo>
                  <a:pt x="192567" y="11163"/>
                </a:lnTo>
                <a:lnTo>
                  <a:pt x="253280" y="5596"/>
                </a:lnTo>
                <a:lnTo>
                  <a:pt x="284330" y="3731"/>
                </a:lnTo>
                <a:lnTo>
                  <a:pt x="344229" y="1658"/>
                </a:lnTo>
                <a:lnTo>
                  <a:pt x="408748" y="491"/>
                </a:lnTo>
                <a:lnTo>
                  <a:pt x="475408" y="2758"/>
                </a:lnTo>
                <a:lnTo>
                  <a:pt x="517187" y="4696"/>
                </a:lnTo>
                <a:lnTo>
                  <a:pt x="609328" y="6849"/>
                </a:lnTo>
                <a:lnTo>
                  <a:pt x="657902" y="7423"/>
                </a:lnTo>
                <a:lnTo>
                  <a:pt x="695047" y="6854"/>
                </a:lnTo>
                <a:lnTo>
                  <a:pt x="724574" y="5522"/>
                </a:lnTo>
                <a:lnTo>
                  <a:pt x="8064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0"/>
          <p:cNvSpPr/>
          <p:nvPr/>
        </p:nvSpPr>
        <p:spPr>
          <a:xfrm>
            <a:off x="3106265" y="3773775"/>
            <a:ext cx="3137213" cy="1513295"/>
          </a:xfrm>
          <a:custGeom>
            <a:avLst/>
            <a:gdLst/>
            <a:ahLst/>
            <a:cxnLst/>
            <a:rect l="0" t="0" r="0" b="0"/>
            <a:pathLst>
              <a:path w="3137213" h="1513295">
                <a:moveTo>
                  <a:pt x="2674457" y="143857"/>
                </a:moveTo>
                <a:lnTo>
                  <a:pt x="2579884" y="128008"/>
                </a:lnTo>
                <a:lnTo>
                  <a:pt x="2491068" y="119365"/>
                </a:lnTo>
                <a:lnTo>
                  <a:pt x="2393332" y="107605"/>
                </a:lnTo>
                <a:lnTo>
                  <a:pt x="2314338" y="97749"/>
                </a:lnTo>
                <a:lnTo>
                  <a:pt x="2232059" y="87583"/>
                </a:lnTo>
                <a:lnTo>
                  <a:pt x="2142994" y="84587"/>
                </a:lnTo>
                <a:lnTo>
                  <a:pt x="1846483" y="83862"/>
                </a:lnTo>
                <a:lnTo>
                  <a:pt x="1772751" y="86395"/>
                </a:lnTo>
                <a:lnTo>
                  <a:pt x="1693626" y="90696"/>
                </a:lnTo>
                <a:lnTo>
                  <a:pt x="1601838" y="98472"/>
                </a:lnTo>
                <a:lnTo>
                  <a:pt x="1525006" y="107762"/>
                </a:lnTo>
                <a:lnTo>
                  <a:pt x="1171240" y="169058"/>
                </a:lnTo>
                <a:lnTo>
                  <a:pt x="1102438" y="182363"/>
                </a:lnTo>
                <a:lnTo>
                  <a:pt x="1010958" y="196012"/>
                </a:lnTo>
                <a:lnTo>
                  <a:pt x="937222" y="210535"/>
                </a:lnTo>
                <a:lnTo>
                  <a:pt x="854602" y="230641"/>
                </a:lnTo>
                <a:lnTo>
                  <a:pt x="674303" y="282544"/>
                </a:lnTo>
                <a:lnTo>
                  <a:pt x="580458" y="315609"/>
                </a:lnTo>
                <a:lnTo>
                  <a:pt x="497715" y="349657"/>
                </a:lnTo>
                <a:lnTo>
                  <a:pt x="421994" y="385492"/>
                </a:lnTo>
                <a:lnTo>
                  <a:pt x="338916" y="430718"/>
                </a:lnTo>
                <a:lnTo>
                  <a:pt x="283185" y="468248"/>
                </a:lnTo>
                <a:lnTo>
                  <a:pt x="225669" y="515063"/>
                </a:lnTo>
                <a:lnTo>
                  <a:pt x="176243" y="560999"/>
                </a:lnTo>
                <a:lnTo>
                  <a:pt x="135436" y="606762"/>
                </a:lnTo>
                <a:lnTo>
                  <a:pt x="95519" y="652490"/>
                </a:lnTo>
                <a:lnTo>
                  <a:pt x="68827" y="691333"/>
                </a:lnTo>
                <a:lnTo>
                  <a:pt x="47372" y="728453"/>
                </a:lnTo>
                <a:lnTo>
                  <a:pt x="28950" y="768133"/>
                </a:lnTo>
                <a:lnTo>
                  <a:pt x="15977" y="805501"/>
                </a:lnTo>
                <a:lnTo>
                  <a:pt x="6101" y="845254"/>
                </a:lnTo>
                <a:lnTo>
                  <a:pt x="1693" y="887195"/>
                </a:lnTo>
                <a:lnTo>
                  <a:pt x="387" y="925234"/>
                </a:lnTo>
                <a:lnTo>
                  <a:pt x="0" y="965185"/>
                </a:lnTo>
                <a:lnTo>
                  <a:pt x="4436" y="1007185"/>
                </a:lnTo>
                <a:lnTo>
                  <a:pt x="11783" y="1049792"/>
                </a:lnTo>
                <a:lnTo>
                  <a:pt x="19992" y="1088028"/>
                </a:lnTo>
                <a:lnTo>
                  <a:pt x="37559" y="1128038"/>
                </a:lnTo>
                <a:lnTo>
                  <a:pt x="60862" y="1165505"/>
                </a:lnTo>
                <a:lnTo>
                  <a:pt x="95288" y="1212298"/>
                </a:lnTo>
                <a:lnTo>
                  <a:pt x="137789" y="1258230"/>
                </a:lnTo>
                <a:lnTo>
                  <a:pt x="182874" y="1299441"/>
                </a:lnTo>
                <a:lnTo>
                  <a:pt x="241027" y="1343847"/>
                </a:lnTo>
                <a:lnTo>
                  <a:pt x="313659" y="1386505"/>
                </a:lnTo>
                <a:lnTo>
                  <a:pt x="394355" y="1427967"/>
                </a:lnTo>
                <a:lnTo>
                  <a:pt x="474218" y="1459123"/>
                </a:lnTo>
                <a:lnTo>
                  <a:pt x="569954" y="1482685"/>
                </a:lnTo>
                <a:lnTo>
                  <a:pt x="653367" y="1499776"/>
                </a:lnTo>
                <a:lnTo>
                  <a:pt x="719237" y="1506266"/>
                </a:lnTo>
                <a:lnTo>
                  <a:pt x="793915" y="1511372"/>
                </a:lnTo>
                <a:lnTo>
                  <a:pt x="879751" y="1513294"/>
                </a:lnTo>
                <a:lnTo>
                  <a:pt x="958100" y="1508255"/>
                </a:lnTo>
                <a:lnTo>
                  <a:pt x="1085595" y="1495259"/>
                </a:lnTo>
                <a:lnTo>
                  <a:pt x="1164823" y="1482273"/>
                </a:lnTo>
                <a:lnTo>
                  <a:pt x="1398285" y="1434819"/>
                </a:lnTo>
                <a:lnTo>
                  <a:pt x="1486707" y="1411554"/>
                </a:lnTo>
                <a:lnTo>
                  <a:pt x="1571750" y="1386563"/>
                </a:lnTo>
                <a:lnTo>
                  <a:pt x="1739775" y="1329562"/>
                </a:lnTo>
                <a:lnTo>
                  <a:pt x="1830418" y="1300440"/>
                </a:lnTo>
                <a:lnTo>
                  <a:pt x="1902454" y="1274796"/>
                </a:lnTo>
                <a:lnTo>
                  <a:pt x="1996559" y="1238939"/>
                </a:lnTo>
                <a:lnTo>
                  <a:pt x="2163847" y="1169758"/>
                </a:lnTo>
                <a:lnTo>
                  <a:pt x="2240826" y="1134166"/>
                </a:lnTo>
                <a:lnTo>
                  <a:pt x="2340762" y="1085009"/>
                </a:lnTo>
                <a:lnTo>
                  <a:pt x="2470903" y="1018712"/>
                </a:lnTo>
                <a:lnTo>
                  <a:pt x="2531135" y="986174"/>
                </a:lnTo>
                <a:lnTo>
                  <a:pt x="2743978" y="863721"/>
                </a:lnTo>
                <a:lnTo>
                  <a:pt x="2817399" y="816996"/>
                </a:lnTo>
                <a:lnTo>
                  <a:pt x="2876830" y="772989"/>
                </a:lnTo>
                <a:lnTo>
                  <a:pt x="2923151" y="733986"/>
                </a:lnTo>
                <a:lnTo>
                  <a:pt x="2969773" y="692839"/>
                </a:lnTo>
                <a:lnTo>
                  <a:pt x="3017440" y="647302"/>
                </a:lnTo>
                <a:lnTo>
                  <a:pt x="3054741" y="605023"/>
                </a:lnTo>
                <a:lnTo>
                  <a:pt x="3082409" y="567942"/>
                </a:lnTo>
                <a:lnTo>
                  <a:pt x="3103796" y="521279"/>
                </a:lnTo>
                <a:lnTo>
                  <a:pt x="3121532" y="475373"/>
                </a:lnTo>
                <a:lnTo>
                  <a:pt x="3133255" y="429616"/>
                </a:lnTo>
                <a:lnTo>
                  <a:pt x="3136559" y="383889"/>
                </a:lnTo>
                <a:lnTo>
                  <a:pt x="3137212" y="338168"/>
                </a:lnTo>
                <a:lnTo>
                  <a:pt x="3130496" y="292447"/>
                </a:lnTo>
                <a:lnTo>
                  <a:pt x="3121788" y="259110"/>
                </a:lnTo>
                <a:lnTo>
                  <a:pt x="3102262" y="219222"/>
                </a:lnTo>
                <a:lnTo>
                  <a:pt x="3090335" y="198308"/>
                </a:lnTo>
                <a:lnTo>
                  <a:pt x="3055648" y="152827"/>
                </a:lnTo>
                <a:lnTo>
                  <a:pt x="3018183" y="118218"/>
                </a:lnTo>
                <a:lnTo>
                  <a:pt x="2974093" y="86405"/>
                </a:lnTo>
                <a:lnTo>
                  <a:pt x="2882529" y="43994"/>
                </a:lnTo>
                <a:lnTo>
                  <a:pt x="2797283" y="14119"/>
                </a:lnTo>
                <a:lnTo>
                  <a:pt x="2699669" y="2798"/>
                </a:lnTo>
                <a:lnTo>
                  <a:pt x="2637386" y="0"/>
                </a:lnTo>
                <a:lnTo>
                  <a:pt x="2565958" y="7632"/>
                </a:lnTo>
                <a:lnTo>
                  <a:pt x="2503007" y="152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51"/>
          <p:cNvSpPr/>
          <p:nvPr/>
        </p:nvSpPr>
        <p:spPr>
          <a:xfrm>
            <a:off x="5120640" y="4577715"/>
            <a:ext cx="780098" cy="120015"/>
          </a:xfrm>
          <a:custGeom>
            <a:avLst/>
            <a:gdLst/>
            <a:ahLst/>
            <a:cxnLst/>
            <a:rect l="0" t="0" r="0" b="0"/>
            <a:pathLst>
              <a:path w="780098" h="120015">
                <a:moveTo>
                  <a:pt x="0" y="120014"/>
                </a:moveTo>
                <a:lnTo>
                  <a:pt x="9101" y="115464"/>
                </a:lnTo>
                <a:lnTo>
                  <a:pt x="18650" y="113230"/>
                </a:lnTo>
                <a:lnTo>
                  <a:pt x="35911" y="112236"/>
                </a:lnTo>
                <a:lnTo>
                  <a:pt x="118006" y="111547"/>
                </a:lnTo>
                <a:lnTo>
                  <a:pt x="132963" y="110560"/>
                </a:lnTo>
                <a:lnTo>
                  <a:pt x="148649" y="108949"/>
                </a:lnTo>
                <a:lnTo>
                  <a:pt x="164822" y="106923"/>
                </a:lnTo>
                <a:lnTo>
                  <a:pt x="187872" y="104671"/>
                </a:lnTo>
                <a:lnTo>
                  <a:pt x="205418" y="102718"/>
                </a:lnTo>
                <a:lnTo>
                  <a:pt x="214098" y="100864"/>
                </a:lnTo>
                <a:lnTo>
                  <a:pt x="222741" y="98674"/>
                </a:lnTo>
                <a:lnTo>
                  <a:pt x="235172" y="96263"/>
                </a:lnTo>
                <a:lnTo>
                  <a:pt x="266763" y="91043"/>
                </a:lnTo>
                <a:lnTo>
                  <a:pt x="279759" y="88318"/>
                </a:lnTo>
                <a:lnTo>
                  <a:pt x="290328" y="85549"/>
                </a:lnTo>
                <a:lnTo>
                  <a:pt x="299280" y="82750"/>
                </a:lnTo>
                <a:lnTo>
                  <a:pt x="316845" y="79640"/>
                </a:lnTo>
                <a:lnTo>
                  <a:pt x="333225" y="77305"/>
                </a:lnTo>
                <a:lnTo>
                  <a:pt x="340260" y="75349"/>
                </a:lnTo>
                <a:lnTo>
                  <a:pt x="346855" y="73093"/>
                </a:lnTo>
                <a:lnTo>
                  <a:pt x="361729" y="69684"/>
                </a:lnTo>
                <a:lnTo>
                  <a:pt x="406196" y="60815"/>
                </a:lnTo>
                <a:lnTo>
                  <a:pt x="425102" y="57688"/>
                </a:lnTo>
                <a:lnTo>
                  <a:pt x="440564" y="55604"/>
                </a:lnTo>
                <a:lnTo>
                  <a:pt x="453729" y="54214"/>
                </a:lnTo>
                <a:lnTo>
                  <a:pt x="498837" y="47590"/>
                </a:lnTo>
                <a:lnTo>
                  <a:pt x="526867" y="43156"/>
                </a:lnTo>
                <a:lnTo>
                  <a:pt x="548412" y="39248"/>
                </a:lnTo>
                <a:lnTo>
                  <a:pt x="565633" y="35690"/>
                </a:lnTo>
                <a:lnTo>
                  <a:pt x="579971" y="32366"/>
                </a:lnTo>
                <a:lnTo>
                  <a:pt x="626382" y="23592"/>
                </a:lnTo>
                <a:lnTo>
                  <a:pt x="654760" y="18586"/>
                </a:lnTo>
                <a:lnTo>
                  <a:pt x="677489" y="15248"/>
                </a:lnTo>
                <a:lnTo>
                  <a:pt x="696452" y="13023"/>
                </a:lnTo>
                <a:lnTo>
                  <a:pt x="712903" y="11539"/>
                </a:lnTo>
                <a:lnTo>
                  <a:pt x="725776" y="9598"/>
                </a:lnTo>
                <a:lnTo>
                  <a:pt x="736263" y="7351"/>
                </a:lnTo>
                <a:lnTo>
                  <a:pt x="745160" y="4901"/>
                </a:lnTo>
                <a:lnTo>
                  <a:pt x="766782" y="1452"/>
                </a:lnTo>
                <a:lnTo>
                  <a:pt x="7800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3x+10=7x-6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411"/>
          <p:cNvSpPr/>
          <p:nvPr/>
        </p:nvSpPr>
        <p:spPr>
          <a:xfrm>
            <a:off x="542924" y="1406252"/>
            <a:ext cx="377191" cy="25356"/>
          </a:xfrm>
          <a:custGeom>
            <a:avLst/>
            <a:gdLst/>
            <a:ahLst/>
            <a:cxnLst/>
            <a:rect l="0" t="0" r="0" b="0"/>
            <a:pathLst>
              <a:path w="377191" h="25356">
                <a:moveTo>
                  <a:pt x="0" y="25355"/>
                </a:moveTo>
                <a:lnTo>
                  <a:pt x="0" y="20804"/>
                </a:lnTo>
                <a:lnTo>
                  <a:pt x="1905" y="19464"/>
                </a:lnTo>
                <a:lnTo>
                  <a:pt x="5080" y="18570"/>
                </a:lnTo>
                <a:lnTo>
                  <a:pt x="9102" y="17974"/>
                </a:lnTo>
                <a:lnTo>
                  <a:pt x="16111" y="17312"/>
                </a:lnTo>
                <a:lnTo>
                  <a:pt x="19313" y="17136"/>
                </a:lnTo>
                <a:lnTo>
                  <a:pt x="25258" y="16065"/>
                </a:lnTo>
                <a:lnTo>
                  <a:pt x="33031" y="14400"/>
                </a:lnTo>
                <a:lnTo>
                  <a:pt x="42024" y="12336"/>
                </a:lnTo>
                <a:lnTo>
                  <a:pt x="50876" y="10961"/>
                </a:lnTo>
                <a:lnTo>
                  <a:pt x="59635" y="10044"/>
                </a:lnTo>
                <a:lnTo>
                  <a:pt x="68332" y="9433"/>
                </a:lnTo>
                <a:lnTo>
                  <a:pt x="76035" y="9025"/>
                </a:lnTo>
                <a:lnTo>
                  <a:pt x="89673" y="8572"/>
                </a:lnTo>
                <a:lnTo>
                  <a:pt x="101692" y="7499"/>
                </a:lnTo>
                <a:lnTo>
                  <a:pt x="135367" y="3767"/>
                </a:lnTo>
                <a:lnTo>
                  <a:pt x="160730" y="2390"/>
                </a:lnTo>
                <a:lnTo>
                  <a:pt x="249660" y="453"/>
                </a:lnTo>
                <a:lnTo>
                  <a:pt x="285268" y="0"/>
                </a:lnTo>
                <a:lnTo>
                  <a:pt x="298764" y="832"/>
                </a:lnTo>
                <a:lnTo>
                  <a:pt x="310618" y="2339"/>
                </a:lnTo>
                <a:lnTo>
                  <a:pt x="321379" y="4296"/>
                </a:lnTo>
                <a:lnTo>
                  <a:pt x="332363" y="5601"/>
                </a:lnTo>
                <a:lnTo>
                  <a:pt x="343495" y="6470"/>
                </a:lnTo>
                <a:lnTo>
                  <a:pt x="377190" y="8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2"/>
          <p:cNvSpPr/>
          <p:nvPr/>
        </p:nvSpPr>
        <p:spPr>
          <a:xfrm>
            <a:off x="885824" y="1225910"/>
            <a:ext cx="291299" cy="426317"/>
          </a:xfrm>
          <a:custGeom>
            <a:avLst/>
            <a:gdLst/>
            <a:ahLst/>
            <a:cxnLst/>
            <a:rect l="0" t="0" r="0" b="0"/>
            <a:pathLst>
              <a:path w="291299" h="426317">
                <a:moveTo>
                  <a:pt x="0" y="42820"/>
                </a:moveTo>
                <a:lnTo>
                  <a:pt x="0" y="29167"/>
                </a:lnTo>
                <a:lnTo>
                  <a:pt x="953" y="25145"/>
                </a:lnTo>
                <a:lnTo>
                  <a:pt x="2540" y="22464"/>
                </a:lnTo>
                <a:lnTo>
                  <a:pt x="9326" y="16151"/>
                </a:lnTo>
                <a:lnTo>
                  <a:pt x="11932" y="13610"/>
                </a:lnTo>
                <a:lnTo>
                  <a:pt x="16527" y="10964"/>
                </a:lnTo>
                <a:lnTo>
                  <a:pt x="22448" y="8248"/>
                </a:lnTo>
                <a:lnTo>
                  <a:pt x="29253" y="5484"/>
                </a:lnTo>
                <a:lnTo>
                  <a:pt x="35695" y="3642"/>
                </a:lnTo>
                <a:lnTo>
                  <a:pt x="41894" y="2414"/>
                </a:lnTo>
                <a:lnTo>
                  <a:pt x="47932" y="1595"/>
                </a:lnTo>
                <a:lnTo>
                  <a:pt x="56720" y="1049"/>
                </a:lnTo>
                <a:lnTo>
                  <a:pt x="79184" y="442"/>
                </a:lnTo>
                <a:lnTo>
                  <a:pt x="161559" y="0"/>
                </a:lnTo>
                <a:lnTo>
                  <a:pt x="169619" y="938"/>
                </a:lnTo>
                <a:lnTo>
                  <a:pt x="176897" y="2516"/>
                </a:lnTo>
                <a:lnTo>
                  <a:pt x="183654" y="4520"/>
                </a:lnTo>
                <a:lnTo>
                  <a:pt x="189111" y="6809"/>
                </a:lnTo>
                <a:lnTo>
                  <a:pt x="197715" y="11893"/>
                </a:lnTo>
                <a:lnTo>
                  <a:pt x="202295" y="15534"/>
                </a:lnTo>
                <a:lnTo>
                  <a:pt x="207253" y="19867"/>
                </a:lnTo>
                <a:lnTo>
                  <a:pt x="216890" y="28808"/>
                </a:lnTo>
                <a:lnTo>
                  <a:pt x="224348" y="35957"/>
                </a:lnTo>
                <a:lnTo>
                  <a:pt x="230838" y="44850"/>
                </a:lnTo>
                <a:lnTo>
                  <a:pt x="233902" y="49888"/>
                </a:lnTo>
                <a:lnTo>
                  <a:pt x="234993" y="54199"/>
                </a:lnTo>
                <a:lnTo>
                  <a:pt x="234767" y="58026"/>
                </a:lnTo>
                <a:lnTo>
                  <a:pt x="231976" y="67676"/>
                </a:lnTo>
                <a:lnTo>
                  <a:pt x="227561" y="84664"/>
                </a:lnTo>
                <a:lnTo>
                  <a:pt x="222423" y="97295"/>
                </a:lnTo>
                <a:lnTo>
                  <a:pt x="216013" y="108941"/>
                </a:lnTo>
                <a:lnTo>
                  <a:pt x="206813" y="126817"/>
                </a:lnTo>
                <a:lnTo>
                  <a:pt x="201693" y="134060"/>
                </a:lnTo>
                <a:lnTo>
                  <a:pt x="196375" y="139842"/>
                </a:lnTo>
                <a:lnTo>
                  <a:pt x="190924" y="144648"/>
                </a:lnTo>
                <a:lnTo>
                  <a:pt x="182328" y="155069"/>
                </a:lnTo>
                <a:lnTo>
                  <a:pt x="178702" y="160515"/>
                </a:lnTo>
                <a:lnTo>
                  <a:pt x="171522" y="167003"/>
                </a:lnTo>
                <a:lnTo>
                  <a:pt x="161973" y="174186"/>
                </a:lnTo>
                <a:lnTo>
                  <a:pt x="150845" y="181832"/>
                </a:lnTo>
                <a:lnTo>
                  <a:pt x="141521" y="187882"/>
                </a:lnTo>
                <a:lnTo>
                  <a:pt x="133400" y="192868"/>
                </a:lnTo>
                <a:lnTo>
                  <a:pt x="126081" y="197144"/>
                </a:lnTo>
                <a:lnTo>
                  <a:pt x="120249" y="200948"/>
                </a:lnTo>
                <a:lnTo>
                  <a:pt x="111229" y="207714"/>
                </a:lnTo>
                <a:lnTo>
                  <a:pt x="105586" y="210852"/>
                </a:lnTo>
                <a:lnTo>
                  <a:pt x="98965" y="213896"/>
                </a:lnTo>
                <a:lnTo>
                  <a:pt x="81462" y="221075"/>
                </a:lnTo>
                <a:lnTo>
                  <a:pt x="73988" y="222057"/>
                </a:lnTo>
                <a:lnTo>
                  <a:pt x="62769" y="222687"/>
                </a:lnTo>
                <a:lnTo>
                  <a:pt x="61849" y="221786"/>
                </a:lnTo>
                <a:lnTo>
                  <a:pt x="61235" y="220233"/>
                </a:lnTo>
                <a:lnTo>
                  <a:pt x="60372" y="213497"/>
                </a:lnTo>
                <a:lnTo>
                  <a:pt x="60250" y="210897"/>
                </a:lnTo>
                <a:lnTo>
                  <a:pt x="61122" y="209164"/>
                </a:lnTo>
                <a:lnTo>
                  <a:pt x="62656" y="208008"/>
                </a:lnTo>
                <a:lnTo>
                  <a:pt x="64631" y="207238"/>
                </a:lnTo>
                <a:lnTo>
                  <a:pt x="71961" y="206154"/>
                </a:lnTo>
                <a:lnTo>
                  <a:pt x="74644" y="205049"/>
                </a:lnTo>
                <a:lnTo>
                  <a:pt x="80165" y="201282"/>
                </a:lnTo>
                <a:lnTo>
                  <a:pt x="88334" y="198972"/>
                </a:lnTo>
                <a:lnTo>
                  <a:pt x="93180" y="198356"/>
                </a:lnTo>
                <a:lnTo>
                  <a:pt x="100220" y="197946"/>
                </a:lnTo>
                <a:lnTo>
                  <a:pt x="118202" y="197489"/>
                </a:lnTo>
                <a:lnTo>
                  <a:pt x="180393" y="197157"/>
                </a:lnTo>
                <a:lnTo>
                  <a:pt x="190747" y="198098"/>
                </a:lnTo>
                <a:lnTo>
                  <a:pt x="199555" y="199679"/>
                </a:lnTo>
                <a:lnTo>
                  <a:pt x="207332" y="201685"/>
                </a:lnTo>
                <a:lnTo>
                  <a:pt x="216326" y="204927"/>
                </a:lnTo>
                <a:lnTo>
                  <a:pt x="226133" y="208994"/>
                </a:lnTo>
                <a:lnTo>
                  <a:pt x="245284" y="217640"/>
                </a:lnTo>
                <a:lnTo>
                  <a:pt x="260145" y="224657"/>
                </a:lnTo>
                <a:lnTo>
                  <a:pt x="265823" y="228815"/>
                </a:lnTo>
                <a:lnTo>
                  <a:pt x="274671" y="238514"/>
                </a:lnTo>
                <a:lnTo>
                  <a:pt x="281779" y="246635"/>
                </a:lnTo>
                <a:lnTo>
                  <a:pt x="285008" y="250134"/>
                </a:lnTo>
                <a:lnTo>
                  <a:pt x="287160" y="254372"/>
                </a:lnTo>
                <a:lnTo>
                  <a:pt x="289552" y="264160"/>
                </a:lnTo>
                <a:lnTo>
                  <a:pt x="290899" y="275830"/>
                </a:lnTo>
                <a:lnTo>
                  <a:pt x="291298" y="285321"/>
                </a:lnTo>
                <a:lnTo>
                  <a:pt x="288851" y="293790"/>
                </a:lnTo>
                <a:lnTo>
                  <a:pt x="286865" y="298716"/>
                </a:lnTo>
                <a:lnTo>
                  <a:pt x="279578" y="309269"/>
                </a:lnTo>
                <a:lnTo>
                  <a:pt x="274968" y="314750"/>
                </a:lnTo>
                <a:lnTo>
                  <a:pt x="269990" y="320309"/>
                </a:lnTo>
                <a:lnTo>
                  <a:pt x="259378" y="331566"/>
                </a:lnTo>
                <a:lnTo>
                  <a:pt x="252929" y="336282"/>
                </a:lnTo>
                <a:lnTo>
                  <a:pt x="245772" y="340379"/>
                </a:lnTo>
                <a:lnTo>
                  <a:pt x="238143" y="344062"/>
                </a:lnTo>
                <a:lnTo>
                  <a:pt x="230200" y="348423"/>
                </a:lnTo>
                <a:lnTo>
                  <a:pt x="222047" y="353235"/>
                </a:lnTo>
                <a:lnTo>
                  <a:pt x="213754" y="358348"/>
                </a:lnTo>
                <a:lnTo>
                  <a:pt x="205368" y="362710"/>
                </a:lnTo>
                <a:lnTo>
                  <a:pt x="196919" y="366570"/>
                </a:lnTo>
                <a:lnTo>
                  <a:pt x="188430" y="370095"/>
                </a:lnTo>
                <a:lnTo>
                  <a:pt x="177055" y="375303"/>
                </a:lnTo>
                <a:lnTo>
                  <a:pt x="149176" y="388710"/>
                </a:lnTo>
                <a:lnTo>
                  <a:pt x="133741" y="395333"/>
                </a:lnTo>
                <a:lnTo>
                  <a:pt x="117736" y="401654"/>
                </a:lnTo>
                <a:lnTo>
                  <a:pt x="101351" y="407772"/>
                </a:lnTo>
                <a:lnTo>
                  <a:pt x="86617" y="412804"/>
                </a:lnTo>
                <a:lnTo>
                  <a:pt x="72985" y="417111"/>
                </a:lnTo>
                <a:lnTo>
                  <a:pt x="60087" y="420935"/>
                </a:lnTo>
                <a:lnTo>
                  <a:pt x="49583" y="423484"/>
                </a:lnTo>
                <a:lnTo>
                  <a:pt x="40676" y="425183"/>
                </a:lnTo>
                <a:lnTo>
                  <a:pt x="32832" y="426316"/>
                </a:lnTo>
                <a:lnTo>
                  <a:pt x="26651" y="426119"/>
                </a:lnTo>
                <a:lnTo>
                  <a:pt x="21577" y="425035"/>
                </a:lnTo>
                <a:lnTo>
                  <a:pt x="17243" y="423360"/>
                </a:lnTo>
                <a:lnTo>
                  <a:pt x="14353" y="421291"/>
                </a:lnTo>
                <a:lnTo>
                  <a:pt x="12426" y="418958"/>
                </a:lnTo>
                <a:lnTo>
                  <a:pt x="8573" y="4028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3"/>
          <p:cNvSpPr/>
          <p:nvPr/>
        </p:nvSpPr>
        <p:spPr>
          <a:xfrm>
            <a:off x="1194434" y="1363027"/>
            <a:ext cx="291466" cy="274321"/>
          </a:xfrm>
          <a:custGeom>
            <a:avLst/>
            <a:gdLst/>
            <a:ahLst/>
            <a:cxnLst/>
            <a:rect l="0" t="0" r="0" b="0"/>
            <a:pathLst>
              <a:path w="291466" h="274321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1" y="26693"/>
                </a:lnTo>
                <a:lnTo>
                  <a:pt x="9326" y="33454"/>
                </a:lnTo>
                <a:lnTo>
                  <a:pt x="14622" y="40586"/>
                </a:lnTo>
                <a:lnTo>
                  <a:pt x="17368" y="45155"/>
                </a:lnTo>
                <a:lnTo>
                  <a:pt x="20152" y="50106"/>
                </a:lnTo>
                <a:lnTo>
                  <a:pt x="25817" y="56264"/>
                </a:lnTo>
                <a:lnTo>
                  <a:pt x="33404" y="63227"/>
                </a:lnTo>
                <a:lnTo>
                  <a:pt x="42272" y="70726"/>
                </a:lnTo>
                <a:lnTo>
                  <a:pt x="51994" y="79536"/>
                </a:lnTo>
                <a:lnTo>
                  <a:pt x="72956" y="99484"/>
                </a:lnTo>
                <a:lnTo>
                  <a:pt x="84833" y="110138"/>
                </a:lnTo>
                <a:lnTo>
                  <a:pt x="110728" y="132135"/>
                </a:lnTo>
                <a:lnTo>
                  <a:pt x="121444" y="140478"/>
                </a:lnTo>
                <a:lnTo>
                  <a:pt x="130493" y="146992"/>
                </a:lnTo>
                <a:lnTo>
                  <a:pt x="138431" y="152287"/>
                </a:lnTo>
                <a:lnTo>
                  <a:pt x="145627" y="157722"/>
                </a:lnTo>
                <a:lnTo>
                  <a:pt x="152330" y="163251"/>
                </a:lnTo>
                <a:lnTo>
                  <a:pt x="158703" y="168841"/>
                </a:lnTo>
                <a:lnTo>
                  <a:pt x="186105" y="190293"/>
                </a:lnTo>
                <a:lnTo>
                  <a:pt x="217016" y="214115"/>
                </a:lnTo>
                <a:lnTo>
                  <a:pt x="226592" y="221801"/>
                </a:lnTo>
                <a:lnTo>
                  <a:pt x="233929" y="227877"/>
                </a:lnTo>
                <a:lnTo>
                  <a:pt x="241678" y="234786"/>
                </a:lnTo>
                <a:lnTo>
                  <a:pt x="257908" y="250082"/>
                </a:lnTo>
                <a:lnTo>
                  <a:pt x="264331" y="255304"/>
                </a:lnTo>
                <a:lnTo>
                  <a:pt x="269566" y="258785"/>
                </a:lnTo>
                <a:lnTo>
                  <a:pt x="274008" y="261106"/>
                </a:lnTo>
                <a:lnTo>
                  <a:pt x="276970" y="263606"/>
                </a:lnTo>
                <a:lnTo>
                  <a:pt x="278944" y="266225"/>
                </a:lnTo>
                <a:lnTo>
                  <a:pt x="280260" y="268923"/>
                </a:lnTo>
                <a:lnTo>
                  <a:pt x="282090" y="270722"/>
                </a:lnTo>
                <a:lnTo>
                  <a:pt x="284263" y="271921"/>
                </a:lnTo>
                <a:lnTo>
                  <a:pt x="29146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4"/>
          <p:cNvSpPr/>
          <p:nvPr/>
        </p:nvSpPr>
        <p:spPr>
          <a:xfrm>
            <a:off x="1022984" y="1371600"/>
            <a:ext cx="385764" cy="300038"/>
          </a:xfrm>
          <a:custGeom>
            <a:avLst/>
            <a:gdLst/>
            <a:ahLst/>
            <a:cxnLst/>
            <a:rect l="0" t="0" r="0" b="0"/>
            <a:pathLst>
              <a:path w="385764" h="300038">
                <a:moveTo>
                  <a:pt x="385763" y="0"/>
                </a:moveTo>
                <a:lnTo>
                  <a:pt x="369280" y="16482"/>
                </a:lnTo>
                <a:lnTo>
                  <a:pt x="364150" y="24153"/>
                </a:lnTo>
                <a:lnTo>
                  <a:pt x="362782" y="27532"/>
                </a:lnTo>
                <a:lnTo>
                  <a:pt x="356182" y="36366"/>
                </a:lnTo>
                <a:lnTo>
                  <a:pt x="351754" y="41389"/>
                </a:lnTo>
                <a:lnTo>
                  <a:pt x="345946" y="48547"/>
                </a:lnTo>
                <a:lnTo>
                  <a:pt x="331871" y="66661"/>
                </a:lnTo>
                <a:lnTo>
                  <a:pt x="324118" y="74921"/>
                </a:lnTo>
                <a:lnTo>
                  <a:pt x="316091" y="82332"/>
                </a:lnTo>
                <a:lnTo>
                  <a:pt x="307883" y="89178"/>
                </a:lnTo>
                <a:lnTo>
                  <a:pt x="299553" y="95647"/>
                </a:lnTo>
                <a:lnTo>
                  <a:pt x="291142" y="101864"/>
                </a:lnTo>
                <a:lnTo>
                  <a:pt x="282677" y="107914"/>
                </a:lnTo>
                <a:lnTo>
                  <a:pt x="274177" y="114805"/>
                </a:lnTo>
                <a:lnTo>
                  <a:pt x="265652" y="122257"/>
                </a:lnTo>
                <a:lnTo>
                  <a:pt x="257112" y="130082"/>
                </a:lnTo>
                <a:lnTo>
                  <a:pt x="247608" y="138156"/>
                </a:lnTo>
                <a:lnTo>
                  <a:pt x="226888" y="154747"/>
                </a:lnTo>
                <a:lnTo>
                  <a:pt x="208409" y="166982"/>
                </a:lnTo>
                <a:lnTo>
                  <a:pt x="64260" y="256778"/>
                </a:lnTo>
                <a:lnTo>
                  <a:pt x="54270" y="262626"/>
                </a:lnTo>
                <a:lnTo>
                  <a:pt x="45705" y="269381"/>
                </a:lnTo>
                <a:lnTo>
                  <a:pt x="38090" y="276742"/>
                </a:lnTo>
                <a:lnTo>
                  <a:pt x="31109" y="284507"/>
                </a:lnTo>
                <a:lnTo>
                  <a:pt x="24549" y="289684"/>
                </a:lnTo>
                <a:lnTo>
                  <a:pt x="18271" y="293135"/>
                </a:lnTo>
                <a:lnTo>
                  <a:pt x="7168" y="296969"/>
                </a:lnTo>
                <a:lnTo>
                  <a:pt x="2874" y="29799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5"/>
          <p:cNvSpPr/>
          <p:nvPr/>
        </p:nvSpPr>
        <p:spPr>
          <a:xfrm>
            <a:off x="2446019" y="1311592"/>
            <a:ext cx="377191" cy="8574"/>
          </a:xfrm>
          <a:custGeom>
            <a:avLst/>
            <a:gdLst/>
            <a:ahLst/>
            <a:cxnLst/>
            <a:rect l="0" t="0" r="0" b="0"/>
            <a:pathLst>
              <a:path w="377191" h="8574">
                <a:moveTo>
                  <a:pt x="0" y="8573"/>
                </a:moveTo>
                <a:lnTo>
                  <a:pt x="13653" y="4022"/>
                </a:lnTo>
                <a:lnTo>
                  <a:pt x="22437" y="2681"/>
                </a:lnTo>
                <a:lnTo>
                  <a:pt x="33056" y="1788"/>
                </a:lnTo>
                <a:lnTo>
                  <a:pt x="55649" y="794"/>
                </a:lnTo>
                <a:lnTo>
                  <a:pt x="75216" y="353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6"/>
          <p:cNvSpPr/>
          <p:nvPr/>
        </p:nvSpPr>
        <p:spPr>
          <a:xfrm>
            <a:off x="2711767" y="1106019"/>
            <a:ext cx="366709" cy="428063"/>
          </a:xfrm>
          <a:custGeom>
            <a:avLst/>
            <a:gdLst/>
            <a:ahLst/>
            <a:cxnLst/>
            <a:rect l="0" t="0" r="0" b="0"/>
            <a:pathLst>
              <a:path w="366709" h="428063">
                <a:moveTo>
                  <a:pt x="102870" y="25550"/>
                </a:moveTo>
                <a:lnTo>
                  <a:pt x="109714" y="12815"/>
                </a:lnTo>
                <a:lnTo>
                  <a:pt x="114802" y="6238"/>
                </a:lnTo>
                <a:lnTo>
                  <a:pt x="118444" y="4103"/>
                </a:lnTo>
                <a:lnTo>
                  <a:pt x="127572" y="1731"/>
                </a:lnTo>
                <a:lnTo>
                  <a:pt x="133625" y="1098"/>
                </a:lnTo>
                <a:lnTo>
                  <a:pt x="140519" y="676"/>
                </a:lnTo>
                <a:lnTo>
                  <a:pt x="147972" y="395"/>
                </a:lnTo>
                <a:lnTo>
                  <a:pt x="185766" y="0"/>
                </a:lnTo>
                <a:lnTo>
                  <a:pt x="200044" y="897"/>
                </a:lnTo>
                <a:lnTo>
                  <a:pt x="214325" y="2447"/>
                </a:lnTo>
                <a:lnTo>
                  <a:pt x="228608" y="4433"/>
                </a:lnTo>
                <a:lnTo>
                  <a:pt x="240988" y="6710"/>
                </a:lnTo>
                <a:lnTo>
                  <a:pt x="252099" y="9180"/>
                </a:lnTo>
                <a:lnTo>
                  <a:pt x="262363" y="11779"/>
                </a:lnTo>
                <a:lnTo>
                  <a:pt x="271111" y="14465"/>
                </a:lnTo>
                <a:lnTo>
                  <a:pt x="278848" y="17207"/>
                </a:lnTo>
                <a:lnTo>
                  <a:pt x="285912" y="19989"/>
                </a:lnTo>
                <a:lnTo>
                  <a:pt x="294430" y="23747"/>
                </a:lnTo>
                <a:lnTo>
                  <a:pt x="314055" y="33004"/>
                </a:lnTo>
                <a:lnTo>
                  <a:pt x="322718" y="38140"/>
                </a:lnTo>
                <a:lnTo>
                  <a:pt x="330398" y="43468"/>
                </a:lnTo>
                <a:lnTo>
                  <a:pt x="337423" y="48926"/>
                </a:lnTo>
                <a:lnTo>
                  <a:pt x="347768" y="57529"/>
                </a:lnTo>
                <a:lnTo>
                  <a:pt x="351860" y="61157"/>
                </a:lnTo>
                <a:lnTo>
                  <a:pt x="354589" y="65481"/>
                </a:lnTo>
                <a:lnTo>
                  <a:pt x="357620" y="75365"/>
                </a:lnTo>
                <a:lnTo>
                  <a:pt x="359327" y="87089"/>
                </a:lnTo>
                <a:lnTo>
                  <a:pt x="359726" y="96081"/>
                </a:lnTo>
                <a:lnTo>
                  <a:pt x="359832" y="101146"/>
                </a:lnTo>
                <a:lnTo>
                  <a:pt x="358951" y="105475"/>
                </a:lnTo>
                <a:lnTo>
                  <a:pt x="353159" y="117071"/>
                </a:lnTo>
                <a:lnTo>
                  <a:pt x="348095" y="126869"/>
                </a:lnTo>
                <a:lnTo>
                  <a:pt x="343506" y="131196"/>
                </a:lnTo>
                <a:lnTo>
                  <a:pt x="337589" y="135033"/>
                </a:lnTo>
                <a:lnTo>
                  <a:pt x="330787" y="138544"/>
                </a:lnTo>
                <a:lnTo>
                  <a:pt x="324347" y="142790"/>
                </a:lnTo>
                <a:lnTo>
                  <a:pt x="318149" y="147525"/>
                </a:lnTo>
                <a:lnTo>
                  <a:pt x="312112" y="152587"/>
                </a:lnTo>
                <a:lnTo>
                  <a:pt x="305229" y="156914"/>
                </a:lnTo>
                <a:lnTo>
                  <a:pt x="297784" y="160751"/>
                </a:lnTo>
                <a:lnTo>
                  <a:pt x="289962" y="164262"/>
                </a:lnTo>
                <a:lnTo>
                  <a:pt x="276176" y="169460"/>
                </a:lnTo>
                <a:lnTo>
                  <a:pt x="237997" y="182855"/>
                </a:lnTo>
                <a:lnTo>
                  <a:pt x="220577" y="189475"/>
                </a:lnTo>
                <a:lnTo>
                  <a:pt x="205154" y="195794"/>
                </a:lnTo>
                <a:lnTo>
                  <a:pt x="179762" y="206942"/>
                </a:lnTo>
                <a:lnTo>
                  <a:pt x="162127" y="215071"/>
                </a:lnTo>
                <a:lnTo>
                  <a:pt x="156662" y="216668"/>
                </a:lnTo>
                <a:lnTo>
                  <a:pt x="153019" y="216779"/>
                </a:lnTo>
                <a:lnTo>
                  <a:pt x="150590" y="215901"/>
                </a:lnTo>
                <a:lnTo>
                  <a:pt x="149923" y="215316"/>
                </a:lnTo>
                <a:lnTo>
                  <a:pt x="150431" y="214926"/>
                </a:lnTo>
                <a:lnTo>
                  <a:pt x="151723" y="214666"/>
                </a:lnTo>
                <a:lnTo>
                  <a:pt x="199048" y="214300"/>
                </a:lnTo>
                <a:lnTo>
                  <a:pt x="215566" y="215201"/>
                </a:lnTo>
                <a:lnTo>
                  <a:pt x="229436" y="216754"/>
                </a:lnTo>
                <a:lnTo>
                  <a:pt x="254372" y="221020"/>
                </a:lnTo>
                <a:lnTo>
                  <a:pt x="281329" y="226091"/>
                </a:lnTo>
                <a:lnTo>
                  <a:pt x="293280" y="229729"/>
                </a:lnTo>
                <a:lnTo>
                  <a:pt x="304105" y="234060"/>
                </a:lnTo>
                <a:lnTo>
                  <a:pt x="314179" y="238852"/>
                </a:lnTo>
                <a:lnTo>
                  <a:pt x="322800" y="242046"/>
                </a:lnTo>
                <a:lnTo>
                  <a:pt x="330453" y="244176"/>
                </a:lnTo>
                <a:lnTo>
                  <a:pt x="337460" y="245596"/>
                </a:lnTo>
                <a:lnTo>
                  <a:pt x="343083" y="248447"/>
                </a:lnTo>
                <a:lnTo>
                  <a:pt x="351871" y="256696"/>
                </a:lnTo>
                <a:lnTo>
                  <a:pt x="362174" y="267499"/>
                </a:lnTo>
                <a:lnTo>
                  <a:pt x="364322" y="270669"/>
                </a:lnTo>
                <a:lnTo>
                  <a:pt x="366708" y="276732"/>
                </a:lnTo>
                <a:lnTo>
                  <a:pt x="366392" y="280635"/>
                </a:lnTo>
                <a:lnTo>
                  <a:pt x="362349" y="294277"/>
                </a:lnTo>
                <a:lnTo>
                  <a:pt x="361069" y="301512"/>
                </a:lnTo>
                <a:lnTo>
                  <a:pt x="355420" y="310442"/>
                </a:lnTo>
                <a:lnTo>
                  <a:pt x="351247" y="315491"/>
                </a:lnTo>
                <a:lnTo>
                  <a:pt x="345607" y="319809"/>
                </a:lnTo>
                <a:lnTo>
                  <a:pt x="338990" y="323640"/>
                </a:lnTo>
                <a:lnTo>
                  <a:pt x="331721" y="327147"/>
                </a:lnTo>
                <a:lnTo>
                  <a:pt x="324970" y="331390"/>
                </a:lnTo>
                <a:lnTo>
                  <a:pt x="318564" y="336124"/>
                </a:lnTo>
                <a:lnTo>
                  <a:pt x="312388" y="341184"/>
                </a:lnTo>
                <a:lnTo>
                  <a:pt x="300652" y="347416"/>
                </a:lnTo>
                <a:lnTo>
                  <a:pt x="285207" y="354427"/>
                </a:lnTo>
                <a:lnTo>
                  <a:pt x="267290" y="361959"/>
                </a:lnTo>
                <a:lnTo>
                  <a:pt x="251536" y="367933"/>
                </a:lnTo>
                <a:lnTo>
                  <a:pt x="237223" y="372868"/>
                </a:lnTo>
                <a:lnTo>
                  <a:pt x="223871" y="377111"/>
                </a:lnTo>
                <a:lnTo>
                  <a:pt x="211160" y="381844"/>
                </a:lnTo>
                <a:lnTo>
                  <a:pt x="198876" y="386904"/>
                </a:lnTo>
                <a:lnTo>
                  <a:pt x="186877" y="392183"/>
                </a:lnTo>
                <a:lnTo>
                  <a:pt x="175067" y="396655"/>
                </a:lnTo>
                <a:lnTo>
                  <a:pt x="163384" y="400588"/>
                </a:lnTo>
                <a:lnTo>
                  <a:pt x="151785" y="404163"/>
                </a:lnTo>
                <a:lnTo>
                  <a:pt x="134527" y="408452"/>
                </a:lnTo>
                <a:lnTo>
                  <a:pt x="89953" y="418296"/>
                </a:lnTo>
                <a:lnTo>
                  <a:pt x="71398" y="421683"/>
                </a:lnTo>
                <a:lnTo>
                  <a:pt x="56171" y="423942"/>
                </a:lnTo>
                <a:lnTo>
                  <a:pt x="33538" y="426451"/>
                </a:lnTo>
                <a:lnTo>
                  <a:pt x="26168" y="427120"/>
                </a:lnTo>
                <a:lnTo>
                  <a:pt x="15440" y="427863"/>
                </a:lnTo>
                <a:lnTo>
                  <a:pt x="11246" y="428062"/>
                </a:lnTo>
                <a:lnTo>
                  <a:pt x="0" y="419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7"/>
          <p:cNvSpPr/>
          <p:nvPr/>
        </p:nvSpPr>
        <p:spPr>
          <a:xfrm>
            <a:off x="3157537" y="1243012"/>
            <a:ext cx="257176" cy="245964"/>
          </a:xfrm>
          <a:custGeom>
            <a:avLst/>
            <a:gdLst/>
            <a:ahLst/>
            <a:cxnLst/>
            <a:rect l="0" t="0" r="0" b="0"/>
            <a:pathLst>
              <a:path w="257176" h="245964">
                <a:moveTo>
                  <a:pt x="0" y="0"/>
                </a:moveTo>
                <a:lnTo>
                  <a:pt x="0" y="35751"/>
                </a:lnTo>
                <a:lnTo>
                  <a:pt x="1905" y="41932"/>
                </a:lnTo>
                <a:lnTo>
                  <a:pt x="5080" y="49862"/>
                </a:lnTo>
                <a:lnTo>
                  <a:pt x="12735" y="66928"/>
                </a:lnTo>
                <a:lnTo>
                  <a:pt x="19313" y="80863"/>
                </a:lnTo>
                <a:lnTo>
                  <a:pt x="23352" y="86294"/>
                </a:lnTo>
                <a:lnTo>
                  <a:pt x="27951" y="90867"/>
                </a:lnTo>
                <a:lnTo>
                  <a:pt x="62671" y="118702"/>
                </a:lnTo>
                <a:lnTo>
                  <a:pt x="72261" y="126760"/>
                </a:lnTo>
                <a:lnTo>
                  <a:pt x="80559" y="134037"/>
                </a:lnTo>
                <a:lnTo>
                  <a:pt x="87996" y="140793"/>
                </a:lnTo>
                <a:lnTo>
                  <a:pt x="95811" y="147202"/>
                </a:lnTo>
                <a:lnTo>
                  <a:pt x="103879" y="153380"/>
                </a:lnTo>
                <a:lnTo>
                  <a:pt x="112115" y="159403"/>
                </a:lnTo>
                <a:lnTo>
                  <a:pt x="119511" y="165324"/>
                </a:lnTo>
                <a:lnTo>
                  <a:pt x="126347" y="171176"/>
                </a:lnTo>
                <a:lnTo>
                  <a:pt x="132809" y="176982"/>
                </a:lnTo>
                <a:lnTo>
                  <a:pt x="139974" y="181806"/>
                </a:lnTo>
                <a:lnTo>
                  <a:pt x="147608" y="185974"/>
                </a:lnTo>
                <a:lnTo>
                  <a:pt x="155556" y="189705"/>
                </a:lnTo>
                <a:lnTo>
                  <a:pt x="165616" y="195050"/>
                </a:lnTo>
                <a:lnTo>
                  <a:pt x="189495" y="208609"/>
                </a:lnTo>
                <a:lnTo>
                  <a:pt x="198720" y="214320"/>
                </a:lnTo>
                <a:lnTo>
                  <a:pt x="205822" y="219080"/>
                </a:lnTo>
                <a:lnTo>
                  <a:pt x="211510" y="223206"/>
                </a:lnTo>
                <a:lnTo>
                  <a:pt x="217207" y="226909"/>
                </a:lnTo>
                <a:lnTo>
                  <a:pt x="222909" y="230330"/>
                </a:lnTo>
                <a:lnTo>
                  <a:pt x="228616" y="233563"/>
                </a:lnTo>
                <a:lnTo>
                  <a:pt x="233373" y="236671"/>
                </a:lnTo>
                <a:lnTo>
                  <a:pt x="241199" y="242665"/>
                </a:lnTo>
                <a:lnTo>
                  <a:pt x="247852" y="245963"/>
                </a:lnTo>
                <a:lnTo>
                  <a:pt x="25717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8"/>
          <p:cNvSpPr/>
          <p:nvPr/>
        </p:nvSpPr>
        <p:spPr>
          <a:xfrm>
            <a:off x="3020377" y="1243012"/>
            <a:ext cx="360046" cy="265749"/>
          </a:xfrm>
          <a:custGeom>
            <a:avLst/>
            <a:gdLst/>
            <a:ahLst/>
            <a:cxnLst/>
            <a:rect l="0" t="0" r="0" b="0"/>
            <a:pathLst>
              <a:path w="360046" h="265749">
                <a:moveTo>
                  <a:pt x="360045" y="0"/>
                </a:moveTo>
                <a:lnTo>
                  <a:pt x="355494" y="13652"/>
                </a:lnTo>
                <a:lnTo>
                  <a:pt x="353201" y="19579"/>
                </a:lnTo>
                <a:lnTo>
                  <a:pt x="350720" y="25435"/>
                </a:lnTo>
                <a:lnTo>
                  <a:pt x="348113" y="31245"/>
                </a:lnTo>
                <a:lnTo>
                  <a:pt x="344470" y="36070"/>
                </a:lnTo>
                <a:lnTo>
                  <a:pt x="335343" y="43971"/>
                </a:lnTo>
                <a:lnTo>
                  <a:pt x="329289" y="49316"/>
                </a:lnTo>
                <a:lnTo>
                  <a:pt x="314943" y="62876"/>
                </a:lnTo>
                <a:lnTo>
                  <a:pt x="307117" y="69540"/>
                </a:lnTo>
                <a:lnTo>
                  <a:pt x="299042" y="75887"/>
                </a:lnTo>
                <a:lnTo>
                  <a:pt x="290801" y="82024"/>
                </a:lnTo>
                <a:lnTo>
                  <a:pt x="266405" y="99003"/>
                </a:lnTo>
                <a:lnTo>
                  <a:pt x="251898" y="108864"/>
                </a:lnTo>
                <a:lnTo>
                  <a:pt x="240322" y="117344"/>
                </a:lnTo>
                <a:lnTo>
                  <a:pt x="230700" y="124902"/>
                </a:lnTo>
                <a:lnTo>
                  <a:pt x="222380" y="131845"/>
                </a:lnTo>
                <a:lnTo>
                  <a:pt x="213976" y="137427"/>
                </a:lnTo>
                <a:lnTo>
                  <a:pt x="205516" y="142100"/>
                </a:lnTo>
                <a:lnTo>
                  <a:pt x="197018" y="146169"/>
                </a:lnTo>
                <a:lnTo>
                  <a:pt x="188495" y="150786"/>
                </a:lnTo>
                <a:lnTo>
                  <a:pt x="179956" y="155769"/>
                </a:lnTo>
                <a:lnTo>
                  <a:pt x="171406" y="160996"/>
                </a:lnTo>
                <a:lnTo>
                  <a:pt x="163800" y="166386"/>
                </a:lnTo>
                <a:lnTo>
                  <a:pt x="156825" y="171884"/>
                </a:lnTo>
                <a:lnTo>
                  <a:pt x="150270" y="177454"/>
                </a:lnTo>
                <a:lnTo>
                  <a:pt x="143043" y="182120"/>
                </a:lnTo>
                <a:lnTo>
                  <a:pt x="135367" y="186183"/>
                </a:lnTo>
                <a:lnTo>
                  <a:pt x="127392" y="189845"/>
                </a:lnTo>
                <a:lnTo>
                  <a:pt x="118266" y="195143"/>
                </a:lnTo>
                <a:lnTo>
                  <a:pt x="108371" y="201533"/>
                </a:lnTo>
                <a:lnTo>
                  <a:pt x="97965" y="208650"/>
                </a:lnTo>
                <a:lnTo>
                  <a:pt x="87218" y="215300"/>
                </a:lnTo>
                <a:lnTo>
                  <a:pt x="76243" y="221639"/>
                </a:lnTo>
                <a:lnTo>
                  <a:pt x="65116" y="227769"/>
                </a:lnTo>
                <a:lnTo>
                  <a:pt x="56745" y="232809"/>
                </a:lnTo>
                <a:lnTo>
                  <a:pt x="50213" y="237121"/>
                </a:lnTo>
                <a:lnTo>
                  <a:pt x="39462" y="244452"/>
                </a:lnTo>
                <a:lnTo>
                  <a:pt x="28334" y="250885"/>
                </a:lnTo>
                <a:lnTo>
                  <a:pt x="22699" y="252982"/>
                </a:lnTo>
                <a:lnTo>
                  <a:pt x="17038" y="254380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9"/>
          <p:cNvSpPr/>
          <p:nvPr/>
        </p:nvSpPr>
        <p:spPr>
          <a:xfrm>
            <a:off x="1074419" y="2014537"/>
            <a:ext cx="51436" cy="487382"/>
          </a:xfrm>
          <a:custGeom>
            <a:avLst/>
            <a:gdLst/>
            <a:ahLst/>
            <a:cxnLst/>
            <a:rect l="0" t="0" r="0" b="0"/>
            <a:pathLst>
              <a:path w="51436" h="487382">
                <a:moveTo>
                  <a:pt x="51435" y="0"/>
                </a:moveTo>
                <a:lnTo>
                  <a:pt x="51435" y="26694"/>
                </a:lnTo>
                <a:lnTo>
                  <a:pt x="50483" y="32083"/>
                </a:lnTo>
                <a:lnTo>
                  <a:pt x="48895" y="38534"/>
                </a:lnTo>
                <a:lnTo>
                  <a:pt x="46885" y="45692"/>
                </a:lnTo>
                <a:lnTo>
                  <a:pt x="45544" y="53321"/>
                </a:lnTo>
                <a:lnTo>
                  <a:pt x="44650" y="61265"/>
                </a:lnTo>
                <a:lnTo>
                  <a:pt x="44054" y="69418"/>
                </a:lnTo>
                <a:lnTo>
                  <a:pt x="43657" y="79616"/>
                </a:lnTo>
                <a:lnTo>
                  <a:pt x="43020" y="122583"/>
                </a:lnTo>
                <a:lnTo>
                  <a:pt x="42968" y="130300"/>
                </a:lnTo>
                <a:lnTo>
                  <a:pt x="35491" y="295437"/>
                </a:lnTo>
                <a:lnTo>
                  <a:pt x="34646" y="331906"/>
                </a:lnTo>
                <a:lnTo>
                  <a:pt x="32623" y="347953"/>
                </a:lnTo>
                <a:lnTo>
                  <a:pt x="29369" y="368177"/>
                </a:lnTo>
                <a:lnTo>
                  <a:pt x="25294" y="391183"/>
                </a:lnTo>
                <a:lnTo>
                  <a:pt x="22578" y="408426"/>
                </a:lnTo>
                <a:lnTo>
                  <a:pt x="20767" y="421827"/>
                </a:lnTo>
                <a:lnTo>
                  <a:pt x="19560" y="432665"/>
                </a:lnTo>
                <a:lnTo>
                  <a:pt x="17803" y="442749"/>
                </a:lnTo>
                <a:lnTo>
                  <a:pt x="15679" y="452328"/>
                </a:lnTo>
                <a:lnTo>
                  <a:pt x="13310" y="461572"/>
                </a:lnTo>
                <a:lnTo>
                  <a:pt x="11731" y="468687"/>
                </a:lnTo>
                <a:lnTo>
                  <a:pt x="10678" y="474383"/>
                </a:lnTo>
                <a:lnTo>
                  <a:pt x="9977" y="479133"/>
                </a:lnTo>
                <a:lnTo>
                  <a:pt x="8556" y="482299"/>
                </a:lnTo>
                <a:lnTo>
                  <a:pt x="6657" y="484411"/>
                </a:lnTo>
                <a:lnTo>
                  <a:pt x="1973" y="487381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0"/>
          <p:cNvSpPr/>
          <p:nvPr/>
        </p:nvSpPr>
        <p:spPr>
          <a:xfrm>
            <a:off x="1310051" y="2057438"/>
            <a:ext cx="423408" cy="366997"/>
          </a:xfrm>
          <a:custGeom>
            <a:avLst/>
            <a:gdLst/>
            <a:ahLst/>
            <a:cxnLst/>
            <a:rect l="0" t="0" r="0" b="0"/>
            <a:pathLst>
              <a:path w="423408" h="366997">
                <a:moveTo>
                  <a:pt x="30116" y="8534"/>
                </a:moveTo>
                <a:lnTo>
                  <a:pt x="30116" y="27847"/>
                </a:lnTo>
                <a:lnTo>
                  <a:pt x="29163" y="33792"/>
                </a:lnTo>
                <a:lnTo>
                  <a:pt x="27576" y="41565"/>
                </a:lnTo>
                <a:lnTo>
                  <a:pt x="25565" y="50557"/>
                </a:lnTo>
                <a:lnTo>
                  <a:pt x="18251" y="78329"/>
                </a:lnTo>
                <a:lnTo>
                  <a:pt x="13633" y="95069"/>
                </a:lnTo>
                <a:lnTo>
                  <a:pt x="10555" y="110991"/>
                </a:lnTo>
                <a:lnTo>
                  <a:pt x="8503" y="126369"/>
                </a:lnTo>
                <a:lnTo>
                  <a:pt x="7135" y="141383"/>
                </a:lnTo>
                <a:lnTo>
                  <a:pt x="5270" y="157108"/>
                </a:lnTo>
                <a:lnTo>
                  <a:pt x="658" y="189819"/>
                </a:lnTo>
                <a:lnTo>
                  <a:pt x="0" y="204638"/>
                </a:lnTo>
                <a:lnTo>
                  <a:pt x="514" y="218328"/>
                </a:lnTo>
                <a:lnTo>
                  <a:pt x="1809" y="231264"/>
                </a:lnTo>
                <a:lnTo>
                  <a:pt x="2672" y="244651"/>
                </a:lnTo>
                <a:lnTo>
                  <a:pt x="3247" y="258338"/>
                </a:lnTo>
                <a:lnTo>
                  <a:pt x="3631" y="272225"/>
                </a:lnTo>
                <a:lnTo>
                  <a:pt x="5792" y="284340"/>
                </a:lnTo>
                <a:lnTo>
                  <a:pt x="9137" y="295275"/>
                </a:lnTo>
                <a:lnTo>
                  <a:pt x="13273" y="305422"/>
                </a:lnTo>
                <a:lnTo>
                  <a:pt x="17935" y="313139"/>
                </a:lnTo>
                <a:lnTo>
                  <a:pt x="28194" y="324254"/>
                </a:lnTo>
                <a:lnTo>
                  <a:pt x="49232" y="344968"/>
                </a:lnTo>
                <a:lnTo>
                  <a:pt x="60202" y="353323"/>
                </a:lnTo>
                <a:lnTo>
                  <a:pt x="79556" y="363237"/>
                </a:lnTo>
                <a:lnTo>
                  <a:pt x="85936" y="365018"/>
                </a:lnTo>
                <a:lnTo>
                  <a:pt x="93047" y="366205"/>
                </a:lnTo>
                <a:lnTo>
                  <a:pt x="100645" y="366996"/>
                </a:lnTo>
                <a:lnTo>
                  <a:pt x="107615" y="366571"/>
                </a:lnTo>
                <a:lnTo>
                  <a:pt x="120440" y="363559"/>
                </a:lnTo>
                <a:lnTo>
                  <a:pt x="129385" y="361423"/>
                </a:lnTo>
                <a:lnTo>
                  <a:pt x="152023" y="356509"/>
                </a:lnTo>
                <a:lnTo>
                  <a:pt x="165680" y="352912"/>
                </a:lnTo>
                <a:lnTo>
                  <a:pt x="180499" y="348609"/>
                </a:lnTo>
                <a:lnTo>
                  <a:pt x="231695" y="332567"/>
                </a:lnTo>
                <a:lnTo>
                  <a:pt x="241654" y="328378"/>
                </a:lnTo>
                <a:lnTo>
                  <a:pt x="251152" y="323681"/>
                </a:lnTo>
                <a:lnTo>
                  <a:pt x="260340" y="318645"/>
                </a:lnTo>
                <a:lnTo>
                  <a:pt x="269324" y="313382"/>
                </a:lnTo>
                <a:lnTo>
                  <a:pt x="286926" y="302454"/>
                </a:lnTo>
                <a:lnTo>
                  <a:pt x="297525" y="294968"/>
                </a:lnTo>
                <a:lnTo>
                  <a:pt x="322002" y="276491"/>
                </a:lnTo>
                <a:lnTo>
                  <a:pt x="332339" y="268134"/>
                </a:lnTo>
                <a:lnTo>
                  <a:pt x="341136" y="260658"/>
                </a:lnTo>
                <a:lnTo>
                  <a:pt x="348905" y="253770"/>
                </a:lnTo>
                <a:lnTo>
                  <a:pt x="356942" y="244414"/>
                </a:lnTo>
                <a:lnTo>
                  <a:pt x="365157" y="233415"/>
                </a:lnTo>
                <a:lnTo>
                  <a:pt x="373492" y="221320"/>
                </a:lnTo>
                <a:lnTo>
                  <a:pt x="380953" y="211351"/>
                </a:lnTo>
                <a:lnTo>
                  <a:pt x="387833" y="202800"/>
                </a:lnTo>
                <a:lnTo>
                  <a:pt x="394324" y="195195"/>
                </a:lnTo>
                <a:lnTo>
                  <a:pt x="400556" y="186315"/>
                </a:lnTo>
                <a:lnTo>
                  <a:pt x="406616" y="176584"/>
                </a:lnTo>
                <a:lnTo>
                  <a:pt x="412561" y="166288"/>
                </a:lnTo>
                <a:lnTo>
                  <a:pt x="416524" y="157518"/>
                </a:lnTo>
                <a:lnTo>
                  <a:pt x="419167" y="149767"/>
                </a:lnTo>
                <a:lnTo>
                  <a:pt x="420928" y="142694"/>
                </a:lnTo>
                <a:lnTo>
                  <a:pt x="422102" y="136074"/>
                </a:lnTo>
                <a:lnTo>
                  <a:pt x="422885" y="129756"/>
                </a:lnTo>
                <a:lnTo>
                  <a:pt x="423407" y="123638"/>
                </a:lnTo>
                <a:lnTo>
                  <a:pt x="422802" y="115750"/>
                </a:lnTo>
                <a:lnTo>
                  <a:pt x="421447" y="106682"/>
                </a:lnTo>
                <a:lnTo>
                  <a:pt x="419591" y="96826"/>
                </a:lnTo>
                <a:lnTo>
                  <a:pt x="416448" y="88350"/>
                </a:lnTo>
                <a:lnTo>
                  <a:pt x="412448" y="80795"/>
                </a:lnTo>
                <a:lnTo>
                  <a:pt x="407877" y="73853"/>
                </a:lnTo>
                <a:lnTo>
                  <a:pt x="401971" y="66367"/>
                </a:lnTo>
                <a:lnTo>
                  <a:pt x="395177" y="58520"/>
                </a:lnTo>
                <a:lnTo>
                  <a:pt x="387790" y="50430"/>
                </a:lnTo>
                <a:lnTo>
                  <a:pt x="380960" y="44085"/>
                </a:lnTo>
                <a:lnTo>
                  <a:pt x="368292" y="34494"/>
                </a:lnTo>
                <a:lnTo>
                  <a:pt x="345899" y="19189"/>
                </a:lnTo>
                <a:lnTo>
                  <a:pt x="337793" y="15638"/>
                </a:lnTo>
                <a:lnTo>
                  <a:pt x="329531" y="13270"/>
                </a:lnTo>
                <a:lnTo>
                  <a:pt x="321166" y="11691"/>
                </a:lnTo>
                <a:lnTo>
                  <a:pt x="277537" y="4919"/>
                </a:lnTo>
                <a:lnTo>
                  <a:pt x="262691" y="3266"/>
                </a:lnTo>
                <a:lnTo>
                  <a:pt x="248984" y="2165"/>
                </a:lnTo>
                <a:lnTo>
                  <a:pt x="236035" y="1430"/>
                </a:lnTo>
                <a:lnTo>
                  <a:pt x="211488" y="614"/>
                </a:lnTo>
                <a:lnTo>
                  <a:pt x="164685" y="91"/>
                </a:lnTo>
                <a:lnTo>
                  <a:pt x="130208" y="0"/>
                </a:lnTo>
                <a:lnTo>
                  <a:pt x="115894" y="940"/>
                </a:lnTo>
                <a:lnTo>
                  <a:pt x="99683" y="2519"/>
                </a:lnTo>
                <a:lnTo>
                  <a:pt x="21543" y="171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1"/>
          <p:cNvSpPr/>
          <p:nvPr/>
        </p:nvSpPr>
        <p:spPr>
          <a:xfrm>
            <a:off x="1897379" y="2095561"/>
            <a:ext cx="300039" cy="21847"/>
          </a:xfrm>
          <a:custGeom>
            <a:avLst/>
            <a:gdLst/>
            <a:ahLst/>
            <a:cxnLst/>
            <a:rect l="0" t="0" r="0" b="0"/>
            <a:pathLst>
              <a:path w="300039" h="21847">
                <a:moveTo>
                  <a:pt x="0" y="21846"/>
                </a:moveTo>
                <a:lnTo>
                  <a:pt x="13653" y="17295"/>
                </a:lnTo>
                <a:lnTo>
                  <a:pt x="22437" y="15955"/>
                </a:lnTo>
                <a:lnTo>
                  <a:pt x="33056" y="15061"/>
                </a:lnTo>
                <a:lnTo>
                  <a:pt x="55649" y="14068"/>
                </a:lnTo>
                <a:lnTo>
                  <a:pt x="75216" y="13627"/>
                </a:lnTo>
                <a:lnTo>
                  <a:pt x="115949" y="13378"/>
                </a:lnTo>
                <a:lnTo>
                  <a:pt x="134450" y="12391"/>
                </a:lnTo>
                <a:lnTo>
                  <a:pt x="195730" y="7403"/>
                </a:lnTo>
                <a:lnTo>
                  <a:pt x="223199" y="5902"/>
                </a:lnTo>
                <a:lnTo>
                  <a:pt x="237382" y="4549"/>
                </a:lnTo>
                <a:lnTo>
                  <a:pt x="252552" y="2695"/>
                </a:lnTo>
                <a:lnTo>
                  <a:pt x="268381" y="506"/>
                </a:lnTo>
                <a:lnTo>
                  <a:pt x="278933" y="0"/>
                </a:lnTo>
                <a:lnTo>
                  <a:pt x="285968" y="614"/>
                </a:lnTo>
                <a:lnTo>
                  <a:pt x="300038" y="4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2"/>
          <p:cNvSpPr/>
          <p:nvPr/>
        </p:nvSpPr>
        <p:spPr>
          <a:xfrm>
            <a:off x="1854517" y="2211705"/>
            <a:ext cx="394336" cy="51435"/>
          </a:xfrm>
          <a:custGeom>
            <a:avLst/>
            <a:gdLst/>
            <a:ahLst/>
            <a:cxnLst/>
            <a:rect l="0" t="0" r="0" b="0"/>
            <a:pathLst>
              <a:path w="394336" h="51435">
                <a:moveTo>
                  <a:pt x="0" y="51434"/>
                </a:moveTo>
                <a:lnTo>
                  <a:pt x="9102" y="46884"/>
                </a:lnTo>
                <a:lnTo>
                  <a:pt x="13688" y="45543"/>
                </a:lnTo>
                <a:lnTo>
                  <a:pt x="23863" y="44054"/>
                </a:lnTo>
                <a:lnTo>
                  <a:pt x="29244" y="42704"/>
                </a:lnTo>
                <a:lnTo>
                  <a:pt x="34736" y="40852"/>
                </a:lnTo>
                <a:lnTo>
                  <a:pt x="40302" y="38664"/>
                </a:lnTo>
                <a:lnTo>
                  <a:pt x="50681" y="37206"/>
                </a:lnTo>
                <a:lnTo>
                  <a:pt x="64267" y="36234"/>
                </a:lnTo>
                <a:lnTo>
                  <a:pt x="79992" y="35586"/>
                </a:lnTo>
                <a:lnTo>
                  <a:pt x="219237" y="27675"/>
                </a:lnTo>
                <a:lnTo>
                  <a:pt x="237598" y="27023"/>
                </a:lnTo>
                <a:lnTo>
                  <a:pt x="257459" y="25635"/>
                </a:lnTo>
                <a:lnTo>
                  <a:pt x="299846" y="21553"/>
                </a:lnTo>
                <a:lnTo>
                  <a:pt x="316103" y="19131"/>
                </a:lnTo>
                <a:lnTo>
                  <a:pt x="328845" y="16564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3"/>
          <p:cNvSpPr/>
          <p:nvPr/>
        </p:nvSpPr>
        <p:spPr>
          <a:xfrm>
            <a:off x="2430326" y="1920239"/>
            <a:ext cx="410029" cy="205742"/>
          </a:xfrm>
          <a:custGeom>
            <a:avLst/>
            <a:gdLst/>
            <a:ahLst/>
            <a:cxnLst/>
            <a:rect l="0" t="0" r="0" b="0"/>
            <a:pathLst>
              <a:path w="410029" h="205742">
                <a:moveTo>
                  <a:pt x="75701" y="0"/>
                </a:moveTo>
                <a:lnTo>
                  <a:pt x="88471" y="12771"/>
                </a:lnTo>
                <a:lnTo>
                  <a:pt x="89930" y="17087"/>
                </a:lnTo>
                <a:lnTo>
                  <a:pt x="90902" y="22821"/>
                </a:lnTo>
                <a:lnTo>
                  <a:pt x="91550" y="29502"/>
                </a:lnTo>
                <a:lnTo>
                  <a:pt x="91029" y="36813"/>
                </a:lnTo>
                <a:lnTo>
                  <a:pt x="89730" y="44545"/>
                </a:lnTo>
                <a:lnTo>
                  <a:pt x="87911" y="52557"/>
                </a:lnTo>
                <a:lnTo>
                  <a:pt x="84793" y="58851"/>
                </a:lnTo>
                <a:lnTo>
                  <a:pt x="80810" y="63999"/>
                </a:lnTo>
                <a:lnTo>
                  <a:pt x="76250" y="68384"/>
                </a:lnTo>
                <a:lnTo>
                  <a:pt x="70352" y="75117"/>
                </a:lnTo>
                <a:lnTo>
                  <a:pt x="63562" y="83416"/>
                </a:lnTo>
                <a:lnTo>
                  <a:pt x="56179" y="92758"/>
                </a:lnTo>
                <a:lnTo>
                  <a:pt x="50304" y="99939"/>
                </a:lnTo>
                <a:lnTo>
                  <a:pt x="45434" y="105679"/>
                </a:lnTo>
                <a:lnTo>
                  <a:pt x="41236" y="110457"/>
                </a:lnTo>
                <a:lnTo>
                  <a:pt x="34031" y="118308"/>
                </a:lnTo>
                <a:lnTo>
                  <a:pt x="26701" y="125924"/>
                </a:lnTo>
                <a:lnTo>
                  <a:pt x="3446" y="149399"/>
                </a:lnTo>
                <a:lnTo>
                  <a:pt x="1813" y="151987"/>
                </a:lnTo>
                <a:lnTo>
                  <a:pt x="0" y="157403"/>
                </a:lnTo>
                <a:lnTo>
                  <a:pt x="468" y="160180"/>
                </a:lnTo>
                <a:lnTo>
                  <a:pt x="3529" y="165806"/>
                </a:lnTo>
                <a:lnTo>
                  <a:pt x="5679" y="167688"/>
                </a:lnTo>
                <a:lnTo>
                  <a:pt x="8065" y="168942"/>
                </a:lnTo>
                <a:lnTo>
                  <a:pt x="16113" y="171288"/>
                </a:lnTo>
                <a:lnTo>
                  <a:pt x="32390" y="175506"/>
                </a:lnTo>
                <a:lnTo>
                  <a:pt x="41112" y="177012"/>
                </a:lnTo>
                <a:lnTo>
                  <a:pt x="49784" y="178015"/>
                </a:lnTo>
                <a:lnTo>
                  <a:pt x="58423" y="178685"/>
                </a:lnTo>
                <a:lnTo>
                  <a:pt x="106988" y="184177"/>
                </a:lnTo>
                <a:lnTo>
                  <a:pt x="127039" y="185650"/>
                </a:lnTo>
                <a:lnTo>
                  <a:pt x="148026" y="186632"/>
                </a:lnTo>
                <a:lnTo>
                  <a:pt x="169638" y="187287"/>
                </a:lnTo>
                <a:lnTo>
                  <a:pt x="191666" y="188675"/>
                </a:lnTo>
                <a:lnTo>
                  <a:pt x="254312" y="194229"/>
                </a:lnTo>
                <a:lnTo>
                  <a:pt x="269070" y="195208"/>
                </a:lnTo>
                <a:lnTo>
                  <a:pt x="281766" y="195862"/>
                </a:lnTo>
                <a:lnTo>
                  <a:pt x="293088" y="197250"/>
                </a:lnTo>
                <a:lnTo>
                  <a:pt x="303493" y="199127"/>
                </a:lnTo>
                <a:lnTo>
                  <a:pt x="313287" y="201332"/>
                </a:lnTo>
                <a:lnTo>
                  <a:pt x="323627" y="202801"/>
                </a:lnTo>
                <a:lnTo>
                  <a:pt x="334330" y="203781"/>
                </a:lnTo>
                <a:lnTo>
                  <a:pt x="353525" y="204870"/>
                </a:lnTo>
                <a:lnTo>
                  <a:pt x="365231" y="205353"/>
                </a:lnTo>
                <a:lnTo>
                  <a:pt x="376148" y="205569"/>
                </a:lnTo>
                <a:lnTo>
                  <a:pt x="410028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4"/>
          <p:cNvSpPr/>
          <p:nvPr/>
        </p:nvSpPr>
        <p:spPr>
          <a:xfrm>
            <a:off x="2626042" y="1911667"/>
            <a:ext cx="127397" cy="465306"/>
          </a:xfrm>
          <a:custGeom>
            <a:avLst/>
            <a:gdLst/>
            <a:ahLst/>
            <a:cxnLst/>
            <a:rect l="0" t="0" r="0" b="0"/>
            <a:pathLst>
              <a:path w="127397" h="465306">
                <a:moveTo>
                  <a:pt x="120015" y="0"/>
                </a:moveTo>
                <a:lnTo>
                  <a:pt x="120015" y="41141"/>
                </a:lnTo>
                <a:lnTo>
                  <a:pt x="120968" y="49335"/>
                </a:lnTo>
                <a:lnTo>
                  <a:pt x="122555" y="59560"/>
                </a:lnTo>
                <a:lnTo>
                  <a:pt x="124566" y="71139"/>
                </a:lnTo>
                <a:lnTo>
                  <a:pt x="125906" y="87431"/>
                </a:lnTo>
                <a:lnTo>
                  <a:pt x="126800" y="106865"/>
                </a:lnTo>
                <a:lnTo>
                  <a:pt x="127396" y="128393"/>
                </a:lnTo>
                <a:lnTo>
                  <a:pt x="126841" y="149413"/>
                </a:lnTo>
                <a:lnTo>
                  <a:pt x="125518" y="170094"/>
                </a:lnTo>
                <a:lnTo>
                  <a:pt x="123683" y="190548"/>
                </a:lnTo>
                <a:lnTo>
                  <a:pt x="120556" y="210852"/>
                </a:lnTo>
                <a:lnTo>
                  <a:pt x="116566" y="231056"/>
                </a:lnTo>
                <a:lnTo>
                  <a:pt x="112000" y="251192"/>
                </a:lnTo>
                <a:lnTo>
                  <a:pt x="105147" y="272236"/>
                </a:lnTo>
                <a:lnTo>
                  <a:pt x="96768" y="293886"/>
                </a:lnTo>
                <a:lnTo>
                  <a:pt x="87372" y="315939"/>
                </a:lnTo>
                <a:lnTo>
                  <a:pt x="78250" y="335403"/>
                </a:lnTo>
                <a:lnTo>
                  <a:pt x="69312" y="353142"/>
                </a:lnTo>
                <a:lnTo>
                  <a:pt x="43079" y="403402"/>
                </a:lnTo>
                <a:lnTo>
                  <a:pt x="34435" y="420382"/>
                </a:lnTo>
                <a:lnTo>
                  <a:pt x="27719" y="432655"/>
                </a:lnTo>
                <a:lnTo>
                  <a:pt x="22289" y="441789"/>
                </a:lnTo>
                <a:lnTo>
                  <a:pt x="17717" y="448831"/>
                </a:lnTo>
                <a:lnTo>
                  <a:pt x="13716" y="454478"/>
                </a:lnTo>
                <a:lnTo>
                  <a:pt x="10097" y="459196"/>
                </a:lnTo>
                <a:lnTo>
                  <a:pt x="6731" y="463293"/>
                </a:lnTo>
                <a:lnTo>
                  <a:pt x="4487" y="465072"/>
                </a:lnTo>
                <a:lnTo>
                  <a:pt x="2992" y="465305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5"/>
          <p:cNvSpPr/>
          <p:nvPr/>
        </p:nvSpPr>
        <p:spPr>
          <a:xfrm>
            <a:off x="2943225" y="2040255"/>
            <a:ext cx="317183" cy="308610"/>
          </a:xfrm>
          <a:custGeom>
            <a:avLst/>
            <a:gdLst/>
            <a:ahLst/>
            <a:cxnLst/>
            <a:rect l="0" t="0" r="0" b="0"/>
            <a:pathLst>
              <a:path w="317183" h="308610">
                <a:moveTo>
                  <a:pt x="0" y="0"/>
                </a:moveTo>
                <a:lnTo>
                  <a:pt x="4550" y="13652"/>
                </a:lnTo>
                <a:lnTo>
                  <a:pt x="7796" y="21484"/>
                </a:lnTo>
                <a:lnTo>
                  <a:pt x="11865" y="30515"/>
                </a:lnTo>
                <a:lnTo>
                  <a:pt x="16482" y="40346"/>
                </a:lnTo>
                <a:lnTo>
                  <a:pt x="21465" y="48804"/>
                </a:lnTo>
                <a:lnTo>
                  <a:pt x="26692" y="56349"/>
                </a:lnTo>
                <a:lnTo>
                  <a:pt x="32082" y="63283"/>
                </a:lnTo>
                <a:lnTo>
                  <a:pt x="36628" y="69811"/>
                </a:lnTo>
                <a:lnTo>
                  <a:pt x="40611" y="76068"/>
                </a:lnTo>
                <a:lnTo>
                  <a:pt x="44219" y="82145"/>
                </a:lnTo>
                <a:lnTo>
                  <a:pt x="50434" y="90005"/>
                </a:lnTo>
                <a:lnTo>
                  <a:pt x="58388" y="99056"/>
                </a:lnTo>
                <a:lnTo>
                  <a:pt x="76432" y="118320"/>
                </a:lnTo>
                <a:lnTo>
                  <a:pt x="93977" y="136406"/>
                </a:lnTo>
                <a:lnTo>
                  <a:pt x="102656" y="144277"/>
                </a:lnTo>
                <a:lnTo>
                  <a:pt x="111300" y="151430"/>
                </a:lnTo>
                <a:lnTo>
                  <a:pt x="119920" y="158103"/>
                </a:lnTo>
                <a:lnTo>
                  <a:pt x="128524" y="164457"/>
                </a:lnTo>
                <a:lnTo>
                  <a:pt x="145704" y="176597"/>
                </a:lnTo>
                <a:lnTo>
                  <a:pt x="153333" y="182501"/>
                </a:lnTo>
                <a:lnTo>
                  <a:pt x="160324" y="188342"/>
                </a:lnTo>
                <a:lnTo>
                  <a:pt x="207987" y="229608"/>
                </a:lnTo>
                <a:lnTo>
                  <a:pt x="220573" y="239749"/>
                </a:lnTo>
                <a:lnTo>
                  <a:pt x="230868" y="247463"/>
                </a:lnTo>
                <a:lnTo>
                  <a:pt x="239637" y="253558"/>
                </a:lnTo>
                <a:lnTo>
                  <a:pt x="249293" y="261431"/>
                </a:lnTo>
                <a:lnTo>
                  <a:pt x="259540" y="270490"/>
                </a:lnTo>
                <a:lnTo>
                  <a:pt x="284546" y="293822"/>
                </a:lnTo>
                <a:lnTo>
                  <a:pt x="289709" y="298752"/>
                </a:lnTo>
                <a:lnTo>
                  <a:pt x="295057" y="302037"/>
                </a:lnTo>
                <a:lnTo>
                  <a:pt x="300527" y="304228"/>
                </a:lnTo>
                <a:lnTo>
                  <a:pt x="317182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6"/>
          <p:cNvSpPr/>
          <p:nvPr/>
        </p:nvSpPr>
        <p:spPr>
          <a:xfrm>
            <a:off x="2900362" y="2065972"/>
            <a:ext cx="317183" cy="325756"/>
          </a:xfrm>
          <a:custGeom>
            <a:avLst/>
            <a:gdLst/>
            <a:ahLst/>
            <a:cxnLst/>
            <a:rect l="0" t="0" r="0" b="0"/>
            <a:pathLst>
              <a:path w="317183" h="325756">
                <a:moveTo>
                  <a:pt x="317182" y="0"/>
                </a:moveTo>
                <a:lnTo>
                  <a:pt x="312632" y="13653"/>
                </a:lnTo>
                <a:lnTo>
                  <a:pt x="310339" y="19579"/>
                </a:lnTo>
                <a:lnTo>
                  <a:pt x="307858" y="25435"/>
                </a:lnTo>
                <a:lnTo>
                  <a:pt x="302560" y="37022"/>
                </a:lnTo>
                <a:lnTo>
                  <a:pt x="297031" y="48522"/>
                </a:lnTo>
                <a:lnTo>
                  <a:pt x="289461" y="59970"/>
                </a:lnTo>
                <a:lnTo>
                  <a:pt x="265809" y="93011"/>
                </a:lnTo>
                <a:lnTo>
                  <a:pt x="254359" y="107727"/>
                </a:lnTo>
                <a:lnTo>
                  <a:pt x="243867" y="120396"/>
                </a:lnTo>
                <a:lnTo>
                  <a:pt x="234016" y="131699"/>
                </a:lnTo>
                <a:lnTo>
                  <a:pt x="222686" y="143997"/>
                </a:lnTo>
                <a:lnTo>
                  <a:pt x="197396" y="170361"/>
                </a:lnTo>
                <a:lnTo>
                  <a:pt x="183033" y="184059"/>
                </a:lnTo>
                <a:lnTo>
                  <a:pt x="167742" y="197954"/>
                </a:lnTo>
                <a:lnTo>
                  <a:pt x="151833" y="211979"/>
                </a:lnTo>
                <a:lnTo>
                  <a:pt x="135512" y="225139"/>
                </a:lnTo>
                <a:lnTo>
                  <a:pt x="118916" y="237723"/>
                </a:lnTo>
                <a:lnTo>
                  <a:pt x="88094" y="259960"/>
                </a:lnTo>
                <a:lnTo>
                  <a:pt x="64870" y="276193"/>
                </a:lnTo>
                <a:lnTo>
                  <a:pt x="52772" y="28509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7"/>
          <p:cNvSpPr/>
          <p:nvPr/>
        </p:nvSpPr>
        <p:spPr>
          <a:xfrm>
            <a:off x="3423284" y="2151697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27305" y="34290"/>
                </a:lnTo>
                <a:lnTo>
                  <a:pt x="38206" y="33338"/>
                </a:lnTo>
                <a:lnTo>
                  <a:pt x="48331" y="31750"/>
                </a:lnTo>
                <a:lnTo>
                  <a:pt x="57939" y="29739"/>
                </a:lnTo>
                <a:lnTo>
                  <a:pt x="85298" y="27446"/>
                </a:lnTo>
                <a:lnTo>
                  <a:pt x="205826" y="20620"/>
                </a:lnTo>
                <a:lnTo>
                  <a:pt x="251499" y="18690"/>
                </a:lnTo>
                <a:lnTo>
                  <a:pt x="268631" y="17222"/>
                </a:lnTo>
                <a:lnTo>
                  <a:pt x="283862" y="1529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8"/>
          <p:cNvSpPr/>
          <p:nvPr/>
        </p:nvSpPr>
        <p:spPr>
          <a:xfrm>
            <a:off x="3904827" y="1885950"/>
            <a:ext cx="400718" cy="437198"/>
          </a:xfrm>
          <a:custGeom>
            <a:avLst/>
            <a:gdLst/>
            <a:ahLst/>
            <a:cxnLst/>
            <a:rect l="0" t="0" r="0" b="0"/>
            <a:pathLst>
              <a:path w="400718" h="437198">
                <a:moveTo>
                  <a:pt x="161395" y="0"/>
                </a:moveTo>
                <a:lnTo>
                  <a:pt x="152293" y="13652"/>
                </a:lnTo>
                <a:lnTo>
                  <a:pt x="140205" y="33055"/>
                </a:lnTo>
                <a:lnTo>
                  <a:pt x="132981" y="44896"/>
                </a:lnTo>
                <a:lnTo>
                  <a:pt x="126259" y="54696"/>
                </a:lnTo>
                <a:lnTo>
                  <a:pt x="119874" y="63134"/>
                </a:lnTo>
                <a:lnTo>
                  <a:pt x="113711" y="70664"/>
                </a:lnTo>
                <a:lnTo>
                  <a:pt x="104325" y="84111"/>
                </a:lnTo>
                <a:lnTo>
                  <a:pt x="96026" y="96437"/>
                </a:lnTo>
                <a:lnTo>
                  <a:pt x="85987" y="108266"/>
                </a:lnTo>
                <a:lnTo>
                  <a:pt x="79691" y="116944"/>
                </a:lnTo>
                <a:lnTo>
                  <a:pt x="72635" y="127493"/>
                </a:lnTo>
                <a:lnTo>
                  <a:pt x="65074" y="139288"/>
                </a:lnTo>
                <a:lnTo>
                  <a:pt x="59081" y="150008"/>
                </a:lnTo>
                <a:lnTo>
                  <a:pt x="54134" y="160013"/>
                </a:lnTo>
                <a:lnTo>
                  <a:pt x="49882" y="169540"/>
                </a:lnTo>
                <a:lnTo>
                  <a:pt x="45143" y="177797"/>
                </a:lnTo>
                <a:lnTo>
                  <a:pt x="40079" y="185206"/>
                </a:lnTo>
                <a:lnTo>
                  <a:pt x="34797" y="192050"/>
                </a:lnTo>
                <a:lnTo>
                  <a:pt x="29372" y="202328"/>
                </a:lnTo>
                <a:lnTo>
                  <a:pt x="23849" y="214895"/>
                </a:lnTo>
                <a:lnTo>
                  <a:pt x="18263" y="228988"/>
                </a:lnTo>
                <a:lnTo>
                  <a:pt x="14539" y="241241"/>
                </a:lnTo>
                <a:lnTo>
                  <a:pt x="12056" y="252267"/>
                </a:lnTo>
                <a:lnTo>
                  <a:pt x="10401" y="262476"/>
                </a:lnTo>
                <a:lnTo>
                  <a:pt x="3520" y="299597"/>
                </a:lnTo>
                <a:lnTo>
                  <a:pt x="1853" y="312126"/>
                </a:lnTo>
                <a:lnTo>
                  <a:pt x="741" y="324289"/>
                </a:lnTo>
                <a:lnTo>
                  <a:pt x="0" y="336207"/>
                </a:lnTo>
                <a:lnTo>
                  <a:pt x="458" y="345106"/>
                </a:lnTo>
                <a:lnTo>
                  <a:pt x="3508" y="357533"/>
                </a:lnTo>
                <a:lnTo>
                  <a:pt x="10578" y="368771"/>
                </a:lnTo>
                <a:lnTo>
                  <a:pt x="19118" y="379163"/>
                </a:lnTo>
                <a:lnTo>
                  <a:pt x="26088" y="386957"/>
                </a:lnTo>
                <a:lnTo>
                  <a:pt x="34901" y="393595"/>
                </a:lnTo>
                <a:lnTo>
                  <a:pt x="39919" y="396699"/>
                </a:lnTo>
                <a:lnTo>
                  <a:pt x="50573" y="400148"/>
                </a:lnTo>
                <a:lnTo>
                  <a:pt x="62611" y="401681"/>
                </a:lnTo>
                <a:lnTo>
                  <a:pt x="69821" y="402089"/>
                </a:lnTo>
                <a:lnTo>
                  <a:pt x="85453" y="402544"/>
                </a:lnTo>
                <a:lnTo>
                  <a:pt x="131815" y="402859"/>
                </a:lnTo>
                <a:lnTo>
                  <a:pt x="146438" y="401923"/>
                </a:lnTo>
                <a:lnTo>
                  <a:pt x="183005" y="398342"/>
                </a:lnTo>
                <a:lnTo>
                  <a:pt x="206282" y="394149"/>
                </a:lnTo>
                <a:lnTo>
                  <a:pt x="232277" y="388496"/>
                </a:lnTo>
                <a:lnTo>
                  <a:pt x="260085" y="381870"/>
                </a:lnTo>
                <a:lnTo>
                  <a:pt x="283386" y="374594"/>
                </a:lnTo>
                <a:lnTo>
                  <a:pt x="303682" y="366887"/>
                </a:lnTo>
                <a:lnTo>
                  <a:pt x="336076" y="352608"/>
                </a:lnTo>
                <a:lnTo>
                  <a:pt x="356824" y="343087"/>
                </a:lnTo>
                <a:lnTo>
                  <a:pt x="379214" y="332372"/>
                </a:lnTo>
                <a:lnTo>
                  <a:pt x="389331" y="323616"/>
                </a:lnTo>
                <a:lnTo>
                  <a:pt x="396050" y="314327"/>
                </a:lnTo>
                <a:lnTo>
                  <a:pt x="399036" y="307023"/>
                </a:lnTo>
                <a:lnTo>
                  <a:pt x="400717" y="297556"/>
                </a:lnTo>
                <a:lnTo>
                  <a:pt x="400001" y="294573"/>
                </a:lnTo>
                <a:lnTo>
                  <a:pt x="396664" y="288719"/>
                </a:lnTo>
                <a:lnTo>
                  <a:pt x="389431" y="280067"/>
                </a:lnTo>
                <a:lnTo>
                  <a:pt x="386762" y="278152"/>
                </a:lnTo>
                <a:lnTo>
                  <a:pt x="377501" y="274503"/>
                </a:lnTo>
                <a:lnTo>
                  <a:pt x="368249" y="270274"/>
                </a:lnTo>
                <a:lnTo>
                  <a:pt x="362163" y="268765"/>
                </a:lnTo>
                <a:lnTo>
                  <a:pt x="355248" y="267759"/>
                </a:lnTo>
                <a:lnTo>
                  <a:pt x="347780" y="267088"/>
                </a:lnTo>
                <a:lnTo>
                  <a:pt x="339944" y="267594"/>
                </a:lnTo>
                <a:lnTo>
                  <a:pt x="331863" y="268883"/>
                </a:lnTo>
                <a:lnTo>
                  <a:pt x="323618" y="270695"/>
                </a:lnTo>
                <a:lnTo>
                  <a:pt x="315264" y="272856"/>
                </a:lnTo>
                <a:lnTo>
                  <a:pt x="306837" y="275249"/>
                </a:lnTo>
                <a:lnTo>
                  <a:pt x="298361" y="277796"/>
                </a:lnTo>
                <a:lnTo>
                  <a:pt x="289853" y="279495"/>
                </a:lnTo>
                <a:lnTo>
                  <a:pt x="281324" y="280627"/>
                </a:lnTo>
                <a:lnTo>
                  <a:pt x="272780" y="281382"/>
                </a:lnTo>
                <a:lnTo>
                  <a:pt x="264227" y="283791"/>
                </a:lnTo>
                <a:lnTo>
                  <a:pt x="255667" y="287301"/>
                </a:lnTo>
                <a:lnTo>
                  <a:pt x="247103" y="291546"/>
                </a:lnTo>
                <a:lnTo>
                  <a:pt x="238536" y="295329"/>
                </a:lnTo>
                <a:lnTo>
                  <a:pt x="229968" y="298803"/>
                </a:lnTo>
                <a:lnTo>
                  <a:pt x="212827" y="305204"/>
                </a:lnTo>
                <a:lnTo>
                  <a:pt x="195683" y="311223"/>
                </a:lnTo>
                <a:lnTo>
                  <a:pt x="188064" y="315115"/>
                </a:lnTo>
                <a:lnTo>
                  <a:pt x="181079" y="319614"/>
                </a:lnTo>
                <a:lnTo>
                  <a:pt x="174518" y="324518"/>
                </a:lnTo>
                <a:lnTo>
                  <a:pt x="162148" y="335047"/>
                </a:lnTo>
                <a:lnTo>
                  <a:pt x="156182" y="340522"/>
                </a:lnTo>
                <a:lnTo>
                  <a:pt x="141933" y="354226"/>
                </a:lnTo>
                <a:lnTo>
                  <a:pt x="118604" y="377204"/>
                </a:lnTo>
                <a:lnTo>
                  <a:pt x="111262" y="389579"/>
                </a:lnTo>
                <a:lnTo>
                  <a:pt x="107970" y="396879"/>
                </a:lnTo>
                <a:lnTo>
                  <a:pt x="106728" y="401746"/>
                </a:lnTo>
                <a:lnTo>
                  <a:pt x="106853" y="404990"/>
                </a:lnTo>
                <a:lnTo>
                  <a:pt x="111579" y="417177"/>
                </a:lnTo>
                <a:lnTo>
                  <a:pt x="118532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9"/>
          <p:cNvSpPr/>
          <p:nvPr/>
        </p:nvSpPr>
        <p:spPr>
          <a:xfrm>
            <a:off x="860107" y="574357"/>
            <a:ext cx="625793" cy="1294449"/>
          </a:xfrm>
          <a:custGeom>
            <a:avLst/>
            <a:gdLst/>
            <a:ahLst/>
            <a:cxnLst/>
            <a:rect l="0" t="0" r="0" b="0"/>
            <a:pathLst>
              <a:path w="625793" h="1294449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5891" y="23353"/>
                </a:lnTo>
                <a:lnTo>
                  <a:pt x="10583" y="43524"/>
                </a:lnTo>
                <a:lnTo>
                  <a:pt x="18038" y="64112"/>
                </a:lnTo>
                <a:lnTo>
                  <a:pt x="34052" y="111362"/>
                </a:lnTo>
                <a:lnTo>
                  <a:pt x="48789" y="147602"/>
                </a:lnTo>
                <a:lnTo>
                  <a:pt x="65256" y="186609"/>
                </a:lnTo>
                <a:lnTo>
                  <a:pt x="78708" y="222297"/>
                </a:lnTo>
                <a:lnTo>
                  <a:pt x="92131" y="250246"/>
                </a:lnTo>
                <a:lnTo>
                  <a:pt x="113972" y="291243"/>
                </a:lnTo>
                <a:lnTo>
                  <a:pt x="124559" y="309414"/>
                </a:lnTo>
                <a:lnTo>
                  <a:pt x="143942" y="339765"/>
                </a:lnTo>
                <a:lnTo>
                  <a:pt x="159542" y="368494"/>
                </a:lnTo>
                <a:lnTo>
                  <a:pt x="173777" y="397138"/>
                </a:lnTo>
                <a:lnTo>
                  <a:pt x="189629" y="425743"/>
                </a:lnTo>
                <a:lnTo>
                  <a:pt x="214619" y="468623"/>
                </a:lnTo>
                <a:lnTo>
                  <a:pt x="231594" y="499742"/>
                </a:lnTo>
                <a:lnTo>
                  <a:pt x="248663" y="531670"/>
                </a:lnTo>
                <a:lnTo>
                  <a:pt x="265774" y="561735"/>
                </a:lnTo>
                <a:lnTo>
                  <a:pt x="278148" y="581183"/>
                </a:lnTo>
                <a:lnTo>
                  <a:pt x="309676" y="628191"/>
                </a:lnTo>
                <a:lnTo>
                  <a:pt x="326466" y="655966"/>
                </a:lnTo>
                <a:lnTo>
                  <a:pt x="343374" y="685913"/>
                </a:lnTo>
                <a:lnTo>
                  <a:pt x="386855" y="767431"/>
                </a:lnTo>
                <a:lnTo>
                  <a:pt x="397921" y="788798"/>
                </a:lnTo>
                <a:lnTo>
                  <a:pt x="427996" y="853180"/>
                </a:lnTo>
                <a:lnTo>
                  <a:pt x="460730" y="926878"/>
                </a:lnTo>
                <a:lnTo>
                  <a:pt x="487979" y="991383"/>
                </a:lnTo>
                <a:lnTo>
                  <a:pt x="499627" y="1017157"/>
                </a:lnTo>
                <a:lnTo>
                  <a:pt x="510250" y="1039102"/>
                </a:lnTo>
                <a:lnTo>
                  <a:pt x="527767" y="1075233"/>
                </a:lnTo>
                <a:lnTo>
                  <a:pt x="538728" y="1103992"/>
                </a:lnTo>
                <a:lnTo>
                  <a:pt x="563907" y="1173458"/>
                </a:lnTo>
                <a:lnTo>
                  <a:pt x="582095" y="1212734"/>
                </a:lnTo>
                <a:lnTo>
                  <a:pt x="597799" y="1240986"/>
                </a:lnTo>
                <a:lnTo>
                  <a:pt x="613101" y="1272104"/>
                </a:lnTo>
                <a:lnTo>
                  <a:pt x="616342" y="1280707"/>
                </a:lnTo>
                <a:lnTo>
                  <a:pt x="625792" y="1294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30"/>
          <p:cNvSpPr/>
          <p:nvPr/>
        </p:nvSpPr>
        <p:spPr>
          <a:xfrm>
            <a:off x="765809" y="557212"/>
            <a:ext cx="467467" cy="1157289"/>
          </a:xfrm>
          <a:custGeom>
            <a:avLst/>
            <a:gdLst/>
            <a:ahLst/>
            <a:cxnLst/>
            <a:rect l="0" t="0" r="0" b="0"/>
            <a:pathLst>
              <a:path w="467467" h="1157289">
                <a:moveTo>
                  <a:pt x="462915" y="0"/>
                </a:moveTo>
                <a:lnTo>
                  <a:pt x="463868" y="20355"/>
                </a:lnTo>
                <a:lnTo>
                  <a:pt x="467466" y="55719"/>
                </a:lnTo>
                <a:lnTo>
                  <a:pt x="467161" y="87312"/>
                </a:lnTo>
                <a:lnTo>
                  <a:pt x="460992" y="119768"/>
                </a:lnTo>
                <a:lnTo>
                  <a:pt x="454013" y="141758"/>
                </a:lnTo>
                <a:lnTo>
                  <a:pt x="445551" y="165943"/>
                </a:lnTo>
                <a:lnTo>
                  <a:pt x="423448" y="223295"/>
                </a:lnTo>
                <a:lnTo>
                  <a:pt x="396797" y="288790"/>
                </a:lnTo>
                <a:lnTo>
                  <a:pt x="365902" y="362348"/>
                </a:lnTo>
                <a:lnTo>
                  <a:pt x="353472" y="394918"/>
                </a:lnTo>
                <a:lnTo>
                  <a:pt x="343281" y="424251"/>
                </a:lnTo>
                <a:lnTo>
                  <a:pt x="334582" y="451427"/>
                </a:lnTo>
                <a:lnTo>
                  <a:pt x="325925" y="476211"/>
                </a:lnTo>
                <a:lnTo>
                  <a:pt x="317296" y="499402"/>
                </a:lnTo>
                <a:lnTo>
                  <a:pt x="308686" y="521529"/>
                </a:lnTo>
                <a:lnTo>
                  <a:pt x="299136" y="542949"/>
                </a:lnTo>
                <a:lnTo>
                  <a:pt x="288959" y="563896"/>
                </a:lnTo>
                <a:lnTo>
                  <a:pt x="278364" y="584528"/>
                </a:lnTo>
                <a:lnTo>
                  <a:pt x="231598" y="681829"/>
                </a:lnTo>
                <a:lnTo>
                  <a:pt x="193717" y="764739"/>
                </a:lnTo>
                <a:lnTo>
                  <a:pt x="182485" y="787004"/>
                </a:lnTo>
                <a:lnTo>
                  <a:pt x="171187" y="807562"/>
                </a:lnTo>
                <a:lnTo>
                  <a:pt x="159845" y="826982"/>
                </a:lnTo>
                <a:lnTo>
                  <a:pt x="149426" y="846596"/>
                </a:lnTo>
                <a:lnTo>
                  <a:pt x="139622" y="866340"/>
                </a:lnTo>
                <a:lnTo>
                  <a:pt x="130229" y="886170"/>
                </a:lnTo>
                <a:lnTo>
                  <a:pt x="121110" y="904153"/>
                </a:lnTo>
                <a:lnTo>
                  <a:pt x="112172" y="920903"/>
                </a:lnTo>
                <a:lnTo>
                  <a:pt x="103357" y="936833"/>
                </a:lnTo>
                <a:lnTo>
                  <a:pt x="95575" y="952215"/>
                </a:lnTo>
                <a:lnTo>
                  <a:pt x="81848" y="982007"/>
                </a:lnTo>
                <a:lnTo>
                  <a:pt x="74568" y="995666"/>
                </a:lnTo>
                <a:lnTo>
                  <a:pt x="66857" y="1008582"/>
                </a:lnTo>
                <a:lnTo>
                  <a:pt x="52574" y="1033094"/>
                </a:lnTo>
                <a:lnTo>
                  <a:pt x="38226" y="1067361"/>
                </a:lnTo>
                <a:lnTo>
                  <a:pt x="33104" y="1077334"/>
                </a:lnTo>
                <a:lnTo>
                  <a:pt x="0" y="1157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1"/>
          <p:cNvSpPr/>
          <p:nvPr/>
        </p:nvSpPr>
        <p:spPr>
          <a:xfrm>
            <a:off x="3706177" y="2468880"/>
            <a:ext cx="60008" cy="411481"/>
          </a:xfrm>
          <a:custGeom>
            <a:avLst/>
            <a:gdLst/>
            <a:ahLst/>
            <a:cxnLst/>
            <a:rect l="0" t="0" r="0" b="0"/>
            <a:pathLst>
              <a:path w="60008" h="411481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7381" y="31244"/>
                </a:lnTo>
                <a:lnTo>
                  <a:pt x="7778" y="37974"/>
                </a:lnTo>
                <a:lnTo>
                  <a:pt x="8219" y="53072"/>
                </a:lnTo>
                <a:lnTo>
                  <a:pt x="8526" y="87728"/>
                </a:lnTo>
                <a:lnTo>
                  <a:pt x="8563" y="152266"/>
                </a:lnTo>
                <a:lnTo>
                  <a:pt x="9519" y="170090"/>
                </a:lnTo>
                <a:lnTo>
                  <a:pt x="11108" y="184831"/>
                </a:lnTo>
                <a:lnTo>
                  <a:pt x="13121" y="197515"/>
                </a:lnTo>
                <a:lnTo>
                  <a:pt x="17896" y="234469"/>
                </a:lnTo>
                <a:lnTo>
                  <a:pt x="20504" y="256325"/>
                </a:lnTo>
                <a:lnTo>
                  <a:pt x="23194" y="273753"/>
                </a:lnTo>
                <a:lnTo>
                  <a:pt x="25940" y="288230"/>
                </a:lnTo>
                <a:lnTo>
                  <a:pt x="28723" y="300738"/>
                </a:lnTo>
                <a:lnTo>
                  <a:pt x="31532" y="315744"/>
                </a:lnTo>
                <a:lnTo>
                  <a:pt x="37192" y="350198"/>
                </a:lnTo>
                <a:lnTo>
                  <a:pt x="40035" y="363005"/>
                </a:lnTo>
                <a:lnTo>
                  <a:pt x="42882" y="372496"/>
                </a:lnTo>
                <a:lnTo>
                  <a:pt x="45733" y="379776"/>
                </a:lnTo>
                <a:lnTo>
                  <a:pt x="47634" y="385581"/>
                </a:lnTo>
                <a:lnTo>
                  <a:pt x="48901" y="390404"/>
                </a:lnTo>
                <a:lnTo>
                  <a:pt x="6000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2"/>
          <p:cNvSpPr/>
          <p:nvPr/>
        </p:nvSpPr>
        <p:spPr>
          <a:xfrm>
            <a:off x="3500437" y="2606039"/>
            <a:ext cx="471489" cy="111444"/>
          </a:xfrm>
          <a:custGeom>
            <a:avLst/>
            <a:gdLst/>
            <a:ahLst/>
            <a:cxnLst/>
            <a:rect l="0" t="0" r="0" b="0"/>
            <a:pathLst>
              <a:path w="471489" h="111444">
                <a:moveTo>
                  <a:pt x="0" y="111443"/>
                </a:moveTo>
                <a:lnTo>
                  <a:pt x="4551" y="106892"/>
                </a:lnTo>
                <a:lnTo>
                  <a:pt x="8749" y="104599"/>
                </a:lnTo>
                <a:lnTo>
                  <a:pt x="14405" y="102118"/>
                </a:lnTo>
                <a:lnTo>
                  <a:pt x="53117" y="86741"/>
                </a:lnTo>
                <a:lnTo>
                  <a:pt x="64938" y="82593"/>
                </a:lnTo>
                <a:lnTo>
                  <a:pt x="76630" y="78875"/>
                </a:lnTo>
                <a:lnTo>
                  <a:pt x="88234" y="75443"/>
                </a:lnTo>
                <a:lnTo>
                  <a:pt x="145524" y="56961"/>
                </a:lnTo>
                <a:lnTo>
                  <a:pt x="168453" y="50357"/>
                </a:lnTo>
                <a:lnTo>
                  <a:pt x="216790" y="37939"/>
                </a:lnTo>
                <a:lnTo>
                  <a:pt x="310402" y="15687"/>
                </a:lnTo>
                <a:lnTo>
                  <a:pt x="335523" y="10458"/>
                </a:lnTo>
                <a:lnTo>
                  <a:pt x="355127" y="6972"/>
                </a:lnTo>
                <a:lnTo>
                  <a:pt x="371054" y="4648"/>
                </a:lnTo>
                <a:lnTo>
                  <a:pt x="384529" y="3099"/>
                </a:lnTo>
                <a:lnTo>
                  <a:pt x="396370" y="2066"/>
                </a:lnTo>
                <a:lnTo>
                  <a:pt x="407122" y="1378"/>
                </a:lnTo>
                <a:lnTo>
                  <a:pt x="426688" y="613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3"/>
          <p:cNvSpPr/>
          <p:nvPr/>
        </p:nvSpPr>
        <p:spPr>
          <a:xfrm>
            <a:off x="4074795" y="2426017"/>
            <a:ext cx="282721" cy="437198"/>
          </a:xfrm>
          <a:custGeom>
            <a:avLst/>
            <a:gdLst/>
            <a:ahLst/>
            <a:cxnLst/>
            <a:rect l="0" t="0" r="0" b="0"/>
            <a:pathLst>
              <a:path w="282721" h="437198">
                <a:moveTo>
                  <a:pt x="154305" y="0"/>
                </a:moveTo>
                <a:lnTo>
                  <a:pt x="149754" y="4551"/>
                </a:lnTo>
                <a:lnTo>
                  <a:pt x="137359" y="19485"/>
                </a:lnTo>
                <a:lnTo>
                  <a:pt x="128720" y="30135"/>
                </a:lnTo>
                <a:lnTo>
                  <a:pt x="122008" y="39140"/>
                </a:lnTo>
                <a:lnTo>
                  <a:pt x="116581" y="47048"/>
                </a:lnTo>
                <a:lnTo>
                  <a:pt x="101852" y="69820"/>
                </a:lnTo>
                <a:lnTo>
                  <a:pt x="96476" y="77979"/>
                </a:lnTo>
                <a:lnTo>
                  <a:pt x="91940" y="85324"/>
                </a:lnTo>
                <a:lnTo>
                  <a:pt x="84360" y="98564"/>
                </a:lnTo>
                <a:lnTo>
                  <a:pt x="81004" y="105715"/>
                </a:lnTo>
                <a:lnTo>
                  <a:pt x="77815" y="113339"/>
                </a:lnTo>
                <a:lnTo>
                  <a:pt x="74737" y="121279"/>
                </a:lnTo>
                <a:lnTo>
                  <a:pt x="68874" y="134193"/>
                </a:lnTo>
                <a:lnTo>
                  <a:pt x="44326" y="185917"/>
                </a:lnTo>
                <a:lnTo>
                  <a:pt x="30495" y="217567"/>
                </a:lnTo>
                <a:lnTo>
                  <a:pt x="26045" y="230770"/>
                </a:lnTo>
                <a:lnTo>
                  <a:pt x="23078" y="242429"/>
                </a:lnTo>
                <a:lnTo>
                  <a:pt x="21100" y="253060"/>
                </a:lnTo>
                <a:lnTo>
                  <a:pt x="19782" y="264909"/>
                </a:lnTo>
                <a:lnTo>
                  <a:pt x="18903" y="277571"/>
                </a:lnTo>
                <a:lnTo>
                  <a:pt x="18317" y="290775"/>
                </a:lnTo>
                <a:lnTo>
                  <a:pt x="18878" y="301482"/>
                </a:lnTo>
                <a:lnTo>
                  <a:pt x="20205" y="310526"/>
                </a:lnTo>
                <a:lnTo>
                  <a:pt x="22042" y="318460"/>
                </a:lnTo>
                <a:lnTo>
                  <a:pt x="25172" y="327559"/>
                </a:lnTo>
                <a:lnTo>
                  <a:pt x="29164" y="337435"/>
                </a:lnTo>
                <a:lnTo>
                  <a:pt x="37726" y="356664"/>
                </a:lnTo>
                <a:lnTo>
                  <a:pt x="44707" y="371560"/>
                </a:lnTo>
                <a:lnTo>
                  <a:pt x="48854" y="377246"/>
                </a:lnTo>
                <a:lnTo>
                  <a:pt x="53525" y="381990"/>
                </a:lnTo>
                <a:lnTo>
                  <a:pt x="58543" y="386105"/>
                </a:lnTo>
                <a:lnTo>
                  <a:pt x="66659" y="393217"/>
                </a:lnTo>
                <a:lnTo>
                  <a:pt x="74393" y="399553"/>
                </a:lnTo>
                <a:lnTo>
                  <a:pt x="79123" y="402576"/>
                </a:lnTo>
                <a:lnTo>
                  <a:pt x="84181" y="405544"/>
                </a:lnTo>
                <a:lnTo>
                  <a:pt x="89458" y="407523"/>
                </a:lnTo>
                <a:lnTo>
                  <a:pt x="94881" y="408842"/>
                </a:lnTo>
                <a:lnTo>
                  <a:pt x="100402" y="409721"/>
                </a:lnTo>
                <a:lnTo>
                  <a:pt x="106939" y="410307"/>
                </a:lnTo>
                <a:lnTo>
                  <a:pt x="114155" y="410698"/>
                </a:lnTo>
                <a:lnTo>
                  <a:pt x="128840" y="411133"/>
                </a:lnTo>
                <a:lnTo>
                  <a:pt x="141717" y="411326"/>
                </a:lnTo>
                <a:lnTo>
                  <a:pt x="148770" y="410425"/>
                </a:lnTo>
                <a:lnTo>
                  <a:pt x="156330" y="408871"/>
                </a:lnTo>
                <a:lnTo>
                  <a:pt x="164228" y="406884"/>
                </a:lnTo>
                <a:lnTo>
                  <a:pt x="171397" y="403653"/>
                </a:lnTo>
                <a:lnTo>
                  <a:pt x="178083" y="399595"/>
                </a:lnTo>
                <a:lnTo>
                  <a:pt x="184444" y="394984"/>
                </a:lnTo>
                <a:lnTo>
                  <a:pt x="191542" y="390958"/>
                </a:lnTo>
                <a:lnTo>
                  <a:pt x="199132" y="387321"/>
                </a:lnTo>
                <a:lnTo>
                  <a:pt x="207050" y="383944"/>
                </a:lnTo>
                <a:lnTo>
                  <a:pt x="214233" y="379788"/>
                </a:lnTo>
                <a:lnTo>
                  <a:pt x="220927" y="375112"/>
                </a:lnTo>
                <a:lnTo>
                  <a:pt x="227295" y="370090"/>
                </a:lnTo>
                <a:lnTo>
                  <a:pt x="234397" y="364837"/>
                </a:lnTo>
                <a:lnTo>
                  <a:pt x="249908" y="353920"/>
                </a:lnTo>
                <a:lnTo>
                  <a:pt x="256141" y="348341"/>
                </a:lnTo>
                <a:lnTo>
                  <a:pt x="261248" y="342718"/>
                </a:lnTo>
                <a:lnTo>
                  <a:pt x="269462" y="331389"/>
                </a:lnTo>
                <a:lnTo>
                  <a:pt x="276289" y="320004"/>
                </a:lnTo>
                <a:lnTo>
                  <a:pt x="279957" y="308594"/>
                </a:lnTo>
                <a:lnTo>
                  <a:pt x="281587" y="298125"/>
                </a:lnTo>
                <a:lnTo>
                  <a:pt x="282505" y="286877"/>
                </a:lnTo>
                <a:lnTo>
                  <a:pt x="282720" y="280536"/>
                </a:lnTo>
                <a:lnTo>
                  <a:pt x="281825" y="277511"/>
                </a:lnTo>
                <a:lnTo>
                  <a:pt x="278290" y="271611"/>
                </a:lnTo>
                <a:lnTo>
                  <a:pt x="271004" y="265814"/>
                </a:lnTo>
                <a:lnTo>
                  <a:pt x="266394" y="262934"/>
                </a:lnTo>
                <a:lnTo>
                  <a:pt x="261416" y="261014"/>
                </a:lnTo>
                <a:lnTo>
                  <a:pt x="256192" y="259735"/>
                </a:lnTo>
                <a:lnTo>
                  <a:pt x="250805" y="258882"/>
                </a:lnTo>
                <a:lnTo>
                  <a:pt x="245308" y="259265"/>
                </a:lnTo>
                <a:lnTo>
                  <a:pt x="239738" y="260473"/>
                </a:lnTo>
                <a:lnTo>
                  <a:pt x="220258" y="266725"/>
                </a:lnTo>
                <a:lnTo>
                  <a:pt x="212561" y="269257"/>
                </a:lnTo>
                <a:lnTo>
                  <a:pt x="204572" y="272850"/>
                </a:lnTo>
                <a:lnTo>
                  <a:pt x="196389" y="277150"/>
                </a:lnTo>
                <a:lnTo>
                  <a:pt x="188076" y="281921"/>
                </a:lnTo>
                <a:lnTo>
                  <a:pt x="179676" y="287008"/>
                </a:lnTo>
                <a:lnTo>
                  <a:pt x="162723" y="297739"/>
                </a:lnTo>
                <a:lnTo>
                  <a:pt x="111429" y="331519"/>
                </a:lnTo>
                <a:lnTo>
                  <a:pt x="100955" y="339123"/>
                </a:lnTo>
                <a:lnTo>
                  <a:pt x="76619" y="357731"/>
                </a:lnTo>
                <a:lnTo>
                  <a:pt x="65367" y="368028"/>
                </a:lnTo>
                <a:lnTo>
                  <a:pt x="55007" y="378702"/>
                </a:lnTo>
                <a:lnTo>
                  <a:pt x="36830" y="398817"/>
                </a:lnTo>
                <a:lnTo>
                  <a:pt x="16839" y="419899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4"/>
          <p:cNvSpPr/>
          <p:nvPr/>
        </p:nvSpPr>
        <p:spPr>
          <a:xfrm>
            <a:off x="1203007" y="2760345"/>
            <a:ext cx="402908" cy="25365"/>
          </a:xfrm>
          <a:custGeom>
            <a:avLst/>
            <a:gdLst/>
            <a:ahLst/>
            <a:cxnLst/>
            <a:rect l="0" t="0" r="0" b="0"/>
            <a:pathLst>
              <a:path w="402908" h="25365">
                <a:moveTo>
                  <a:pt x="0" y="17144"/>
                </a:moveTo>
                <a:lnTo>
                  <a:pt x="19312" y="17144"/>
                </a:lnTo>
                <a:lnTo>
                  <a:pt x="22400" y="18097"/>
                </a:lnTo>
                <a:lnTo>
                  <a:pt x="25411" y="19685"/>
                </a:lnTo>
                <a:lnTo>
                  <a:pt x="28371" y="21696"/>
                </a:lnTo>
                <a:lnTo>
                  <a:pt x="37011" y="23036"/>
                </a:lnTo>
                <a:lnTo>
                  <a:pt x="49439" y="23930"/>
                </a:lnTo>
                <a:lnTo>
                  <a:pt x="79123" y="24923"/>
                </a:lnTo>
                <a:lnTo>
                  <a:pt x="108191" y="25364"/>
                </a:lnTo>
                <a:lnTo>
                  <a:pt x="122610" y="24529"/>
                </a:lnTo>
                <a:lnTo>
                  <a:pt x="136985" y="23020"/>
                </a:lnTo>
                <a:lnTo>
                  <a:pt x="166610" y="18803"/>
                </a:lnTo>
                <a:lnTo>
                  <a:pt x="198826" y="13754"/>
                </a:lnTo>
                <a:lnTo>
                  <a:pt x="221133" y="11074"/>
                </a:lnTo>
                <a:lnTo>
                  <a:pt x="276399" y="5557"/>
                </a:lnTo>
                <a:lnTo>
                  <a:pt x="299518" y="3704"/>
                </a:lnTo>
                <a:lnTo>
                  <a:pt x="318741" y="2469"/>
                </a:lnTo>
                <a:lnTo>
                  <a:pt x="348355" y="1097"/>
                </a:lnTo>
                <a:lnTo>
                  <a:pt x="358919" y="731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5"/>
          <p:cNvSpPr/>
          <p:nvPr/>
        </p:nvSpPr>
        <p:spPr>
          <a:xfrm>
            <a:off x="1340198" y="2606039"/>
            <a:ext cx="17115" cy="411482"/>
          </a:xfrm>
          <a:custGeom>
            <a:avLst/>
            <a:gdLst/>
            <a:ahLst/>
            <a:cxnLst/>
            <a:rect l="0" t="0" r="0" b="0"/>
            <a:pathLst>
              <a:path w="17115" h="411482">
                <a:moveTo>
                  <a:pt x="17114" y="0"/>
                </a:moveTo>
                <a:lnTo>
                  <a:pt x="12563" y="9102"/>
                </a:lnTo>
                <a:lnTo>
                  <a:pt x="11222" y="12736"/>
                </a:lnTo>
                <a:lnTo>
                  <a:pt x="10329" y="16111"/>
                </a:lnTo>
                <a:lnTo>
                  <a:pt x="9733" y="19313"/>
                </a:lnTo>
                <a:lnTo>
                  <a:pt x="9336" y="23353"/>
                </a:lnTo>
                <a:lnTo>
                  <a:pt x="8894" y="32922"/>
                </a:lnTo>
                <a:lnTo>
                  <a:pt x="8646" y="53570"/>
                </a:lnTo>
                <a:lnTo>
                  <a:pt x="8551" y="103058"/>
                </a:lnTo>
                <a:lnTo>
                  <a:pt x="7595" y="112521"/>
                </a:lnTo>
                <a:lnTo>
                  <a:pt x="6006" y="122639"/>
                </a:lnTo>
                <a:lnTo>
                  <a:pt x="3993" y="133194"/>
                </a:lnTo>
                <a:lnTo>
                  <a:pt x="2652" y="143089"/>
                </a:lnTo>
                <a:lnTo>
                  <a:pt x="1758" y="152543"/>
                </a:lnTo>
                <a:lnTo>
                  <a:pt x="1161" y="161703"/>
                </a:lnTo>
                <a:lnTo>
                  <a:pt x="499" y="197281"/>
                </a:lnTo>
                <a:lnTo>
                  <a:pt x="0" y="333943"/>
                </a:lnTo>
                <a:lnTo>
                  <a:pt x="942" y="353121"/>
                </a:lnTo>
                <a:lnTo>
                  <a:pt x="2523" y="367812"/>
                </a:lnTo>
                <a:lnTo>
                  <a:pt x="4529" y="379510"/>
                </a:lnTo>
                <a:lnTo>
                  <a:pt x="6819" y="388262"/>
                </a:lnTo>
                <a:lnTo>
                  <a:pt x="9298" y="395049"/>
                </a:lnTo>
                <a:lnTo>
                  <a:pt x="17114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6"/>
          <p:cNvSpPr/>
          <p:nvPr/>
        </p:nvSpPr>
        <p:spPr>
          <a:xfrm>
            <a:off x="1623268" y="2503170"/>
            <a:ext cx="315381" cy="540068"/>
          </a:xfrm>
          <a:custGeom>
            <a:avLst/>
            <a:gdLst/>
            <a:ahLst/>
            <a:cxnLst/>
            <a:rect l="0" t="0" r="0" b="0"/>
            <a:pathLst>
              <a:path w="315381" h="540068">
                <a:moveTo>
                  <a:pt x="128379" y="0"/>
                </a:moveTo>
                <a:lnTo>
                  <a:pt x="123828" y="13652"/>
                </a:lnTo>
                <a:lnTo>
                  <a:pt x="120998" y="26693"/>
                </a:lnTo>
                <a:lnTo>
                  <a:pt x="115609" y="41140"/>
                </a:lnTo>
                <a:lnTo>
                  <a:pt x="95398" y="79879"/>
                </a:lnTo>
                <a:lnTo>
                  <a:pt x="80675" y="107545"/>
                </a:lnTo>
                <a:lnTo>
                  <a:pt x="68954" y="127894"/>
                </a:lnTo>
                <a:lnTo>
                  <a:pt x="59234" y="143365"/>
                </a:lnTo>
                <a:lnTo>
                  <a:pt x="50850" y="155584"/>
                </a:lnTo>
                <a:lnTo>
                  <a:pt x="45261" y="166588"/>
                </a:lnTo>
                <a:lnTo>
                  <a:pt x="41534" y="176781"/>
                </a:lnTo>
                <a:lnTo>
                  <a:pt x="39050" y="186434"/>
                </a:lnTo>
                <a:lnTo>
                  <a:pt x="34536" y="200489"/>
                </a:lnTo>
                <a:lnTo>
                  <a:pt x="21901" y="236426"/>
                </a:lnTo>
                <a:lnTo>
                  <a:pt x="16436" y="250962"/>
                </a:lnTo>
                <a:lnTo>
                  <a:pt x="11840" y="262558"/>
                </a:lnTo>
                <a:lnTo>
                  <a:pt x="7824" y="272193"/>
                </a:lnTo>
                <a:lnTo>
                  <a:pt x="5147" y="281475"/>
                </a:lnTo>
                <a:lnTo>
                  <a:pt x="3362" y="290520"/>
                </a:lnTo>
                <a:lnTo>
                  <a:pt x="1378" y="307237"/>
                </a:lnTo>
                <a:lnTo>
                  <a:pt x="497" y="321017"/>
                </a:lnTo>
                <a:lnTo>
                  <a:pt x="105" y="333491"/>
                </a:lnTo>
                <a:lnTo>
                  <a:pt x="0" y="339485"/>
                </a:lnTo>
                <a:lnTo>
                  <a:pt x="1836" y="350148"/>
                </a:lnTo>
                <a:lnTo>
                  <a:pt x="4964" y="363924"/>
                </a:lnTo>
                <a:lnTo>
                  <a:pt x="8955" y="379776"/>
                </a:lnTo>
                <a:lnTo>
                  <a:pt x="12568" y="391296"/>
                </a:lnTo>
                <a:lnTo>
                  <a:pt x="19123" y="406637"/>
                </a:lnTo>
                <a:lnTo>
                  <a:pt x="28167" y="425179"/>
                </a:lnTo>
                <a:lnTo>
                  <a:pt x="36880" y="438187"/>
                </a:lnTo>
                <a:lnTo>
                  <a:pt x="45168" y="447479"/>
                </a:lnTo>
                <a:lnTo>
                  <a:pt x="50045" y="452625"/>
                </a:lnTo>
                <a:lnTo>
                  <a:pt x="55201" y="457007"/>
                </a:lnTo>
                <a:lnTo>
                  <a:pt x="60544" y="460881"/>
                </a:lnTo>
                <a:lnTo>
                  <a:pt x="66010" y="464416"/>
                </a:lnTo>
                <a:lnTo>
                  <a:pt x="74625" y="470885"/>
                </a:lnTo>
                <a:lnTo>
                  <a:pt x="78255" y="473943"/>
                </a:lnTo>
                <a:lnTo>
                  <a:pt x="84486" y="476934"/>
                </a:lnTo>
                <a:lnTo>
                  <a:pt x="92449" y="479881"/>
                </a:lnTo>
                <a:lnTo>
                  <a:pt x="101568" y="482798"/>
                </a:lnTo>
                <a:lnTo>
                  <a:pt x="109553" y="485695"/>
                </a:lnTo>
                <a:lnTo>
                  <a:pt x="116781" y="488579"/>
                </a:lnTo>
                <a:lnTo>
                  <a:pt x="123504" y="491454"/>
                </a:lnTo>
                <a:lnTo>
                  <a:pt x="131797" y="493371"/>
                </a:lnTo>
                <a:lnTo>
                  <a:pt x="141135" y="494649"/>
                </a:lnTo>
                <a:lnTo>
                  <a:pt x="151170" y="495501"/>
                </a:lnTo>
                <a:lnTo>
                  <a:pt x="160718" y="495116"/>
                </a:lnTo>
                <a:lnTo>
                  <a:pt x="169941" y="493907"/>
                </a:lnTo>
                <a:lnTo>
                  <a:pt x="178947" y="492149"/>
                </a:lnTo>
                <a:lnTo>
                  <a:pt x="186856" y="490024"/>
                </a:lnTo>
                <a:lnTo>
                  <a:pt x="194034" y="487655"/>
                </a:lnTo>
                <a:lnTo>
                  <a:pt x="200724" y="485123"/>
                </a:lnTo>
                <a:lnTo>
                  <a:pt x="207089" y="482483"/>
                </a:lnTo>
                <a:lnTo>
                  <a:pt x="213237" y="479770"/>
                </a:lnTo>
                <a:lnTo>
                  <a:pt x="225149" y="474216"/>
                </a:lnTo>
                <a:lnTo>
                  <a:pt x="236793" y="468573"/>
                </a:lnTo>
                <a:lnTo>
                  <a:pt x="242565" y="464781"/>
                </a:lnTo>
                <a:lnTo>
                  <a:pt x="248318" y="460349"/>
                </a:lnTo>
                <a:lnTo>
                  <a:pt x="254058" y="455489"/>
                </a:lnTo>
                <a:lnTo>
                  <a:pt x="259790" y="451297"/>
                </a:lnTo>
                <a:lnTo>
                  <a:pt x="265516" y="447550"/>
                </a:lnTo>
                <a:lnTo>
                  <a:pt x="271239" y="444099"/>
                </a:lnTo>
                <a:lnTo>
                  <a:pt x="277911" y="438941"/>
                </a:lnTo>
                <a:lnTo>
                  <a:pt x="285217" y="432644"/>
                </a:lnTo>
                <a:lnTo>
                  <a:pt x="292945" y="425590"/>
                </a:lnTo>
                <a:lnTo>
                  <a:pt x="298097" y="418981"/>
                </a:lnTo>
                <a:lnTo>
                  <a:pt x="303822" y="406559"/>
                </a:lnTo>
                <a:lnTo>
                  <a:pt x="308906" y="397227"/>
                </a:lnTo>
                <a:lnTo>
                  <a:pt x="311595" y="393406"/>
                </a:lnTo>
                <a:lnTo>
                  <a:pt x="314584" y="384079"/>
                </a:lnTo>
                <a:lnTo>
                  <a:pt x="315380" y="378925"/>
                </a:lnTo>
                <a:lnTo>
                  <a:pt x="314959" y="374537"/>
                </a:lnTo>
                <a:lnTo>
                  <a:pt x="313726" y="370658"/>
                </a:lnTo>
                <a:lnTo>
                  <a:pt x="310768" y="363809"/>
                </a:lnTo>
                <a:lnTo>
                  <a:pt x="309453" y="357590"/>
                </a:lnTo>
                <a:lnTo>
                  <a:pt x="307198" y="354598"/>
                </a:lnTo>
                <a:lnTo>
                  <a:pt x="299612" y="348734"/>
                </a:lnTo>
                <a:lnTo>
                  <a:pt x="291002" y="343100"/>
                </a:lnTo>
                <a:lnTo>
                  <a:pt x="282888" y="338861"/>
                </a:lnTo>
                <a:lnTo>
                  <a:pt x="278057" y="337350"/>
                </a:lnTo>
                <a:lnTo>
                  <a:pt x="272932" y="336342"/>
                </a:lnTo>
                <a:lnTo>
                  <a:pt x="267610" y="335670"/>
                </a:lnTo>
                <a:lnTo>
                  <a:pt x="263110" y="336175"/>
                </a:lnTo>
                <a:lnTo>
                  <a:pt x="259157" y="337464"/>
                </a:lnTo>
                <a:lnTo>
                  <a:pt x="250320" y="341436"/>
                </a:lnTo>
                <a:lnTo>
                  <a:pt x="243963" y="343829"/>
                </a:lnTo>
                <a:lnTo>
                  <a:pt x="236868" y="346377"/>
                </a:lnTo>
                <a:lnTo>
                  <a:pt x="230232" y="348075"/>
                </a:lnTo>
                <a:lnTo>
                  <a:pt x="223904" y="349208"/>
                </a:lnTo>
                <a:lnTo>
                  <a:pt x="217780" y="349962"/>
                </a:lnTo>
                <a:lnTo>
                  <a:pt x="211792" y="352371"/>
                </a:lnTo>
                <a:lnTo>
                  <a:pt x="205895" y="355881"/>
                </a:lnTo>
                <a:lnTo>
                  <a:pt x="200059" y="360126"/>
                </a:lnTo>
                <a:lnTo>
                  <a:pt x="192358" y="366767"/>
                </a:lnTo>
                <a:lnTo>
                  <a:pt x="183414" y="375003"/>
                </a:lnTo>
                <a:lnTo>
                  <a:pt x="163317" y="394315"/>
                </a:lnTo>
                <a:lnTo>
                  <a:pt x="141684" y="415599"/>
                </a:lnTo>
                <a:lnTo>
                  <a:pt x="132487" y="426608"/>
                </a:lnTo>
                <a:lnTo>
                  <a:pt x="124450" y="437758"/>
                </a:lnTo>
                <a:lnTo>
                  <a:pt x="117187" y="449001"/>
                </a:lnTo>
                <a:lnTo>
                  <a:pt x="111393" y="458401"/>
                </a:lnTo>
                <a:lnTo>
                  <a:pt x="102415" y="473926"/>
                </a:lnTo>
                <a:lnTo>
                  <a:pt x="95249" y="489716"/>
                </a:lnTo>
                <a:lnTo>
                  <a:pt x="92005" y="497927"/>
                </a:lnTo>
                <a:lnTo>
                  <a:pt x="90795" y="504354"/>
                </a:lnTo>
                <a:lnTo>
                  <a:pt x="90940" y="509591"/>
                </a:lnTo>
                <a:lnTo>
                  <a:pt x="93642" y="518902"/>
                </a:lnTo>
                <a:lnTo>
                  <a:pt x="95696" y="524052"/>
                </a:lnTo>
                <a:lnTo>
                  <a:pt x="102661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7"/>
          <p:cNvSpPr/>
          <p:nvPr/>
        </p:nvSpPr>
        <p:spPr>
          <a:xfrm>
            <a:off x="3517582" y="1877377"/>
            <a:ext cx="1071564" cy="968694"/>
          </a:xfrm>
          <a:custGeom>
            <a:avLst/>
            <a:gdLst/>
            <a:ahLst/>
            <a:cxnLst/>
            <a:rect l="0" t="0" r="0" b="0"/>
            <a:pathLst>
              <a:path w="1071564" h="968694">
                <a:moveTo>
                  <a:pt x="0" y="0"/>
                </a:moveTo>
                <a:lnTo>
                  <a:pt x="4551" y="13652"/>
                </a:lnTo>
                <a:lnTo>
                  <a:pt x="11865" y="25435"/>
                </a:lnTo>
                <a:lnTo>
                  <a:pt x="37581" y="54255"/>
                </a:lnTo>
                <a:lnTo>
                  <a:pt x="125601" y="142741"/>
                </a:lnTo>
                <a:lnTo>
                  <a:pt x="151708" y="166311"/>
                </a:lnTo>
                <a:lnTo>
                  <a:pt x="175058" y="186311"/>
                </a:lnTo>
                <a:lnTo>
                  <a:pt x="194961" y="204725"/>
                </a:lnTo>
                <a:lnTo>
                  <a:pt x="209984" y="221256"/>
                </a:lnTo>
                <a:lnTo>
                  <a:pt x="249536" y="267563"/>
                </a:lnTo>
                <a:lnTo>
                  <a:pt x="273990" y="293628"/>
                </a:lnTo>
                <a:lnTo>
                  <a:pt x="300770" y="320530"/>
                </a:lnTo>
                <a:lnTo>
                  <a:pt x="329101" y="347989"/>
                </a:lnTo>
                <a:lnTo>
                  <a:pt x="380900" y="396279"/>
                </a:lnTo>
                <a:lnTo>
                  <a:pt x="405381" y="418491"/>
                </a:lnTo>
                <a:lnTo>
                  <a:pt x="425511" y="436157"/>
                </a:lnTo>
                <a:lnTo>
                  <a:pt x="458038" y="463405"/>
                </a:lnTo>
                <a:lnTo>
                  <a:pt x="485195" y="485040"/>
                </a:lnTo>
                <a:lnTo>
                  <a:pt x="591195" y="566633"/>
                </a:lnTo>
                <a:lnTo>
                  <a:pt x="609395" y="581591"/>
                </a:lnTo>
                <a:lnTo>
                  <a:pt x="639777" y="608370"/>
                </a:lnTo>
                <a:lnTo>
                  <a:pt x="663441" y="632972"/>
                </a:lnTo>
                <a:lnTo>
                  <a:pt x="673751" y="644866"/>
                </a:lnTo>
                <a:lnTo>
                  <a:pt x="700627" y="669941"/>
                </a:lnTo>
                <a:lnTo>
                  <a:pt x="906722" y="854033"/>
                </a:lnTo>
                <a:lnTo>
                  <a:pt x="935951" y="878918"/>
                </a:lnTo>
                <a:lnTo>
                  <a:pt x="958295" y="896460"/>
                </a:lnTo>
                <a:lnTo>
                  <a:pt x="988837" y="918492"/>
                </a:lnTo>
                <a:lnTo>
                  <a:pt x="1018744" y="942937"/>
                </a:lnTo>
                <a:lnTo>
                  <a:pt x="1036863" y="957569"/>
                </a:lnTo>
                <a:lnTo>
                  <a:pt x="1042714" y="961277"/>
                </a:lnTo>
                <a:lnTo>
                  <a:pt x="1054296" y="965397"/>
                </a:lnTo>
                <a:lnTo>
                  <a:pt x="1071563" y="968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8"/>
          <p:cNvSpPr/>
          <p:nvPr/>
        </p:nvSpPr>
        <p:spPr>
          <a:xfrm>
            <a:off x="3491864" y="1860232"/>
            <a:ext cx="754382" cy="1028701"/>
          </a:xfrm>
          <a:custGeom>
            <a:avLst/>
            <a:gdLst/>
            <a:ahLst/>
            <a:cxnLst/>
            <a:rect l="0" t="0" r="0" b="0"/>
            <a:pathLst>
              <a:path w="754382" h="1028701">
                <a:moveTo>
                  <a:pt x="0" y="1028700"/>
                </a:moveTo>
                <a:lnTo>
                  <a:pt x="0" y="1015048"/>
                </a:lnTo>
                <a:lnTo>
                  <a:pt x="953" y="1010073"/>
                </a:lnTo>
                <a:lnTo>
                  <a:pt x="5892" y="997569"/>
                </a:lnTo>
                <a:lnTo>
                  <a:pt x="10583" y="971680"/>
                </a:lnTo>
                <a:lnTo>
                  <a:pt x="17741" y="943860"/>
                </a:lnTo>
                <a:lnTo>
                  <a:pt x="26935" y="919556"/>
                </a:lnTo>
                <a:lnTo>
                  <a:pt x="46897" y="877004"/>
                </a:lnTo>
                <a:lnTo>
                  <a:pt x="71257" y="826802"/>
                </a:lnTo>
                <a:lnTo>
                  <a:pt x="91995" y="787520"/>
                </a:lnTo>
                <a:lnTo>
                  <a:pt x="122826" y="729909"/>
                </a:lnTo>
                <a:lnTo>
                  <a:pt x="139362" y="700642"/>
                </a:lnTo>
                <a:lnTo>
                  <a:pt x="159411" y="671759"/>
                </a:lnTo>
                <a:lnTo>
                  <a:pt x="174855" y="647864"/>
                </a:lnTo>
                <a:lnTo>
                  <a:pt x="214873" y="583215"/>
                </a:lnTo>
                <a:lnTo>
                  <a:pt x="232784" y="555497"/>
                </a:lnTo>
                <a:lnTo>
                  <a:pt x="248534" y="532257"/>
                </a:lnTo>
                <a:lnTo>
                  <a:pt x="262845" y="512000"/>
                </a:lnTo>
                <a:lnTo>
                  <a:pt x="277147" y="493734"/>
                </a:lnTo>
                <a:lnTo>
                  <a:pt x="291445" y="476793"/>
                </a:lnTo>
                <a:lnTo>
                  <a:pt x="305739" y="460737"/>
                </a:lnTo>
                <a:lnTo>
                  <a:pt x="456070" y="286992"/>
                </a:lnTo>
                <a:lnTo>
                  <a:pt x="475497" y="265623"/>
                </a:lnTo>
                <a:lnTo>
                  <a:pt x="626409" y="111594"/>
                </a:lnTo>
                <a:lnTo>
                  <a:pt x="667659" y="69918"/>
                </a:lnTo>
                <a:lnTo>
                  <a:pt x="681327" y="57089"/>
                </a:lnTo>
                <a:lnTo>
                  <a:pt x="701592" y="40295"/>
                </a:lnTo>
                <a:lnTo>
                  <a:pt x="723711" y="20935"/>
                </a:lnTo>
                <a:lnTo>
                  <a:pt x="733765" y="11527"/>
                </a:lnTo>
                <a:lnTo>
                  <a:pt x="7543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9"/>
          <p:cNvSpPr/>
          <p:nvPr/>
        </p:nvSpPr>
        <p:spPr>
          <a:xfrm>
            <a:off x="1400174" y="3420427"/>
            <a:ext cx="60009" cy="522924"/>
          </a:xfrm>
          <a:custGeom>
            <a:avLst/>
            <a:gdLst/>
            <a:ahLst/>
            <a:cxnLst/>
            <a:rect l="0" t="0" r="0" b="0"/>
            <a:pathLst>
              <a:path w="60009" h="522924">
                <a:moveTo>
                  <a:pt x="0" y="0"/>
                </a:moveTo>
                <a:lnTo>
                  <a:pt x="9102" y="13652"/>
                </a:lnTo>
                <a:lnTo>
                  <a:pt x="11783" y="18627"/>
                </a:lnTo>
                <a:lnTo>
                  <a:pt x="13571" y="22895"/>
                </a:lnTo>
                <a:lnTo>
                  <a:pt x="14762" y="26693"/>
                </a:lnTo>
                <a:lnTo>
                  <a:pt x="18626" y="41074"/>
                </a:lnTo>
                <a:lnTo>
                  <a:pt x="20990" y="50243"/>
                </a:lnTo>
                <a:lnTo>
                  <a:pt x="22566" y="61118"/>
                </a:lnTo>
                <a:lnTo>
                  <a:pt x="23617" y="73130"/>
                </a:lnTo>
                <a:lnTo>
                  <a:pt x="24317" y="85901"/>
                </a:lnTo>
                <a:lnTo>
                  <a:pt x="25737" y="97273"/>
                </a:lnTo>
                <a:lnTo>
                  <a:pt x="27635" y="107711"/>
                </a:lnTo>
                <a:lnTo>
                  <a:pt x="29854" y="117527"/>
                </a:lnTo>
                <a:lnTo>
                  <a:pt x="31333" y="126929"/>
                </a:lnTo>
                <a:lnTo>
                  <a:pt x="32319" y="136055"/>
                </a:lnTo>
                <a:lnTo>
                  <a:pt x="32976" y="144995"/>
                </a:lnTo>
                <a:lnTo>
                  <a:pt x="33414" y="153814"/>
                </a:lnTo>
                <a:lnTo>
                  <a:pt x="33901" y="171232"/>
                </a:lnTo>
                <a:lnTo>
                  <a:pt x="34280" y="338006"/>
                </a:lnTo>
                <a:lnTo>
                  <a:pt x="35236" y="352020"/>
                </a:lnTo>
                <a:lnTo>
                  <a:pt x="36826" y="365172"/>
                </a:lnTo>
                <a:lnTo>
                  <a:pt x="38838" y="377751"/>
                </a:lnTo>
                <a:lnTo>
                  <a:pt x="41132" y="398519"/>
                </a:lnTo>
                <a:lnTo>
                  <a:pt x="47959" y="475479"/>
                </a:lnTo>
                <a:lnTo>
                  <a:pt x="49891" y="501201"/>
                </a:lnTo>
                <a:lnTo>
                  <a:pt x="51358" y="508442"/>
                </a:lnTo>
                <a:lnTo>
                  <a:pt x="53289" y="513269"/>
                </a:lnTo>
                <a:lnTo>
                  <a:pt x="60008" y="522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40"/>
          <p:cNvSpPr/>
          <p:nvPr/>
        </p:nvSpPr>
        <p:spPr>
          <a:xfrm>
            <a:off x="1727505" y="3420427"/>
            <a:ext cx="254453" cy="488634"/>
          </a:xfrm>
          <a:custGeom>
            <a:avLst/>
            <a:gdLst/>
            <a:ahLst/>
            <a:cxnLst/>
            <a:rect l="0" t="0" r="0" b="0"/>
            <a:pathLst>
              <a:path w="254453" h="488634">
                <a:moveTo>
                  <a:pt x="24142" y="0"/>
                </a:moveTo>
                <a:lnTo>
                  <a:pt x="24142" y="31244"/>
                </a:lnTo>
                <a:lnTo>
                  <a:pt x="23189" y="38927"/>
                </a:lnTo>
                <a:lnTo>
                  <a:pt x="21602" y="47859"/>
                </a:lnTo>
                <a:lnTo>
                  <a:pt x="19591" y="57623"/>
                </a:lnTo>
                <a:lnTo>
                  <a:pt x="18250" y="66991"/>
                </a:lnTo>
                <a:lnTo>
                  <a:pt x="17357" y="76093"/>
                </a:lnTo>
                <a:lnTo>
                  <a:pt x="16761" y="85019"/>
                </a:lnTo>
                <a:lnTo>
                  <a:pt x="15411" y="96684"/>
                </a:lnTo>
                <a:lnTo>
                  <a:pt x="3743" y="177444"/>
                </a:lnTo>
                <a:lnTo>
                  <a:pt x="1970" y="202116"/>
                </a:lnTo>
                <a:lnTo>
                  <a:pt x="788" y="230947"/>
                </a:lnTo>
                <a:lnTo>
                  <a:pt x="0" y="262550"/>
                </a:lnTo>
                <a:lnTo>
                  <a:pt x="1380" y="289333"/>
                </a:lnTo>
                <a:lnTo>
                  <a:pt x="4205" y="312904"/>
                </a:lnTo>
                <a:lnTo>
                  <a:pt x="7993" y="334332"/>
                </a:lnTo>
                <a:lnTo>
                  <a:pt x="10518" y="351476"/>
                </a:lnTo>
                <a:lnTo>
                  <a:pt x="12202" y="365762"/>
                </a:lnTo>
                <a:lnTo>
                  <a:pt x="13324" y="378144"/>
                </a:lnTo>
                <a:lnTo>
                  <a:pt x="16930" y="390209"/>
                </a:lnTo>
                <a:lnTo>
                  <a:pt x="22192" y="402062"/>
                </a:lnTo>
                <a:lnTo>
                  <a:pt x="28557" y="413774"/>
                </a:lnTo>
                <a:lnTo>
                  <a:pt x="33753" y="422534"/>
                </a:lnTo>
                <a:lnTo>
                  <a:pt x="38169" y="429327"/>
                </a:lnTo>
                <a:lnTo>
                  <a:pt x="42066" y="434808"/>
                </a:lnTo>
                <a:lnTo>
                  <a:pt x="46569" y="439414"/>
                </a:lnTo>
                <a:lnTo>
                  <a:pt x="51476" y="443438"/>
                </a:lnTo>
                <a:lnTo>
                  <a:pt x="56652" y="447073"/>
                </a:lnTo>
                <a:lnTo>
                  <a:pt x="62008" y="450449"/>
                </a:lnTo>
                <a:lnTo>
                  <a:pt x="67483" y="453652"/>
                </a:lnTo>
                <a:lnTo>
                  <a:pt x="73039" y="456739"/>
                </a:lnTo>
                <a:lnTo>
                  <a:pt x="84291" y="462711"/>
                </a:lnTo>
                <a:lnTo>
                  <a:pt x="89959" y="465636"/>
                </a:lnTo>
                <a:lnTo>
                  <a:pt x="95643" y="467587"/>
                </a:lnTo>
                <a:lnTo>
                  <a:pt x="101337" y="468887"/>
                </a:lnTo>
                <a:lnTo>
                  <a:pt x="107038" y="469754"/>
                </a:lnTo>
                <a:lnTo>
                  <a:pt x="111791" y="470332"/>
                </a:lnTo>
                <a:lnTo>
                  <a:pt x="119612" y="470974"/>
                </a:lnTo>
                <a:lnTo>
                  <a:pt x="123983" y="470193"/>
                </a:lnTo>
                <a:lnTo>
                  <a:pt x="128803" y="468720"/>
                </a:lnTo>
                <a:lnTo>
                  <a:pt x="133921" y="466784"/>
                </a:lnTo>
                <a:lnTo>
                  <a:pt x="139238" y="464542"/>
                </a:lnTo>
                <a:lnTo>
                  <a:pt x="144688" y="462095"/>
                </a:lnTo>
                <a:lnTo>
                  <a:pt x="155823" y="456835"/>
                </a:lnTo>
                <a:lnTo>
                  <a:pt x="184193" y="442865"/>
                </a:lnTo>
                <a:lnTo>
                  <a:pt x="189898" y="439071"/>
                </a:lnTo>
                <a:lnTo>
                  <a:pt x="195606" y="434636"/>
                </a:lnTo>
                <a:lnTo>
                  <a:pt x="201316" y="429775"/>
                </a:lnTo>
                <a:lnTo>
                  <a:pt x="207028" y="424629"/>
                </a:lnTo>
                <a:lnTo>
                  <a:pt x="218455" y="413832"/>
                </a:lnTo>
                <a:lnTo>
                  <a:pt x="222264" y="408285"/>
                </a:lnTo>
                <a:lnTo>
                  <a:pt x="226496" y="397043"/>
                </a:lnTo>
                <a:lnTo>
                  <a:pt x="230482" y="387568"/>
                </a:lnTo>
                <a:lnTo>
                  <a:pt x="235997" y="375536"/>
                </a:lnTo>
                <a:lnTo>
                  <a:pt x="242531" y="361800"/>
                </a:lnTo>
                <a:lnTo>
                  <a:pt x="246887" y="349785"/>
                </a:lnTo>
                <a:lnTo>
                  <a:pt x="249791" y="338917"/>
                </a:lnTo>
                <a:lnTo>
                  <a:pt x="251727" y="328815"/>
                </a:lnTo>
                <a:lnTo>
                  <a:pt x="253018" y="320175"/>
                </a:lnTo>
                <a:lnTo>
                  <a:pt x="254452" y="305495"/>
                </a:lnTo>
                <a:lnTo>
                  <a:pt x="252550" y="292621"/>
                </a:lnTo>
                <a:lnTo>
                  <a:pt x="248529" y="281501"/>
                </a:lnTo>
                <a:lnTo>
                  <a:pt x="240910" y="269886"/>
                </a:lnTo>
                <a:lnTo>
                  <a:pt x="235418" y="263460"/>
                </a:lnTo>
                <a:lnTo>
                  <a:pt x="232620" y="261365"/>
                </a:lnTo>
                <a:lnTo>
                  <a:pt x="226972" y="259037"/>
                </a:lnTo>
                <a:lnTo>
                  <a:pt x="223179" y="258417"/>
                </a:lnTo>
                <a:lnTo>
                  <a:pt x="218746" y="258003"/>
                </a:lnTo>
                <a:lnTo>
                  <a:pt x="213885" y="257727"/>
                </a:lnTo>
                <a:lnTo>
                  <a:pt x="209693" y="258495"/>
                </a:lnTo>
                <a:lnTo>
                  <a:pt x="202494" y="261889"/>
                </a:lnTo>
                <a:lnTo>
                  <a:pt x="196120" y="266573"/>
                </a:lnTo>
                <a:lnTo>
                  <a:pt x="189159" y="271830"/>
                </a:lnTo>
                <a:lnTo>
                  <a:pt x="184636" y="274565"/>
                </a:lnTo>
                <a:lnTo>
                  <a:pt x="179715" y="277341"/>
                </a:lnTo>
                <a:lnTo>
                  <a:pt x="175483" y="281096"/>
                </a:lnTo>
                <a:lnTo>
                  <a:pt x="168240" y="290349"/>
                </a:lnTo>
                <a:lnTo>
                  <a:pt x="154256" y="310820"/>
                </a:lnTo>
                <a:lnTo>
                  <a:pt x="149937" y="317703"/>
                </a:lnTo>
                <a:lnTo>
                  <a:pt x="138355" y="337445"/>
                </a:lnTo>
                <a:lnTo>
                  <a:pt x="128561" y="352858"/>
                </a:lnTo>
                <a:lnTo>
                  <a:pt x="124235" y="360969"/>
                </a:lnTo>
                <a:lnTo>
                  <a:pt x="120398" y="369233"/>
                </a:lnTo>
                <a:lnTo>
                  <a:pt x="116888" y="377600"/>
                </a:lnTo>
                <a:lnTo>
                  <a:pt x="112642" y="386989"/>
                </a:lnTo>
                <a:lnTo>
                  <a:pt x="102846" y="407580"/>
                </a:lnTo>
                <a:lnTo>
                  <a:pt x="99471" y="416500"/>
                </a:lnTo>
                <a:lnTo>
                  <a:pt x="95722" y="431491"/>
                </a:lnTo>
                <a:lnTo>
                  <a:pt x="94722" y="439108"/>
                </a:lnTo>
                <a:lnTo>
                  <a:pt x="94055" y="447044"/>
                </a:lnTo>
                <a:lnTo>
                  <a:pt x="93611" y="455192"/>
                </a:lnTo>
                <a:lnTo>
                  <a:pt x="94267" y="461576"/>
                </a:lnTo>
                <a:lnTo>
                  <a:pt x="97536" y="471210"/>
                </a:lnTo>
                <a:lnTo>
                  <a:pt x="99741" y="474160"/>
                </a:lnTo>
                <a:lnTo>
                  <a:pt x="102164" y="476127"/>
                </a:lnTo>
                <a:lnTo>
                  <a:pt x="109867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41"/>
          <p:cNvSpPr/>
          <p:nvPr/>
        </p:nvSpPr>
        <p:spPr>
          <a:xfrm>
            <a:off x="2257425" y="3600450"/>
            <a:ext cx="300038" cy="8573"/>
          </a:xfrm>
          <a:custGeom>
            <a:avLst/>
            <a:gdLst/>
            <a:ahLst/>
            <a:cxnLst/>
            <a:rect l="0" t="0" r="0" b="0"/>
            <a:pathLst>
              <a:path w="300038" h="8573">
                <a:moveTo>
                  <a:pt x="0" y="8572"/>
                </a:moveTo>
                <a:lnTo>
                  <a:pt x="67039" y="8572"/>
                </a:lnTo>
                <a:lnTo>
                  <a:pt x="85650" y="7620"/>
                </a:lnTo>
                <a:lnTo>
                  <a:pt x="131729" y="4021"/>
                </a:lnTo>
                <a:lnTo>
                  <a:pt x="161162" y="268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42"/>
          <p:cNvSpPr/>
          <p:nvPr/>
        </p:nvSpPr>
        <p:spPr>
          <a:xfrm>
            <a:off x="2283142" y="3729037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0"/>
                </a:moveTo>
                <a:lnTo>
                  <a:pt x="146308" y="0"/>
                </a:lnTo>
                <a:lnTo>
                  <a:pt x="174691" y="953"/>
                </a:lnTo>
                <a:lnTo>
                  <a:pt x="196471" y="2540"/>
                </a:lnTo>
                <a:lnTo>
                  <a:pt x="213848" y="4551"/>
                </a:lnTo>
                <a:lnTo>
                  <a:pt x="229243" y="5892"/>
                </a:lnTo>
                <a:lnTo>
                  <a:pt x="243316" y="6785"/>
                </a:lnTo>
                <a:lnTo>
                  <a:pt x="267208" y="7778"/>
                </a:lnTo>
                <a:lnTo>
                  <a:pt x="30861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43"/>
          <p:cNvSpPr/>
          <p:nvPr/>
        </p:nvSpPr>
        <p:spPr>
          <a:xfrm>
            <a:off x="2800422" y="3360420"/>
            <a:ext cx="374261" cy="234382"/>
          </a:xfrm>
          <a:custGeom>
            <a:avLst/>
            <a:gdLst/>
            <a:ahLst/>
            <a:cxnLst/>
            <a:rect l="0" t="0" r="0" b="0"/>
            <a:pathLst>
              <a:path w="374261" h="234382">
                <a:moveTo>
                  <a:pt x="57078" y="0"/>
                </a:moveTo>
                <a:lnTo>
                  <a:pt x="61628" y="13652"/>
                </a:lnTo>
                <a:lnTo>
                  <a:pt x="62969" y="19579"/>
                </a:lnTo>
                <a:lnTo>
                  <a:pt x="63863" y="25435"/>
                </a:lnTo>
                <a:lnTo>
                  <a:pt x="64458" y="31244"/>
                </a:lnTo>
                <a:lnTo>
                  <a:pt x="64856" y="37022"/>
                </a:lnTo>
                <a:lnTo>
                  <a:pt x="65120" y="42778"/>
                </a:lnTo>
                <a:lnTo>
                  <a:pt x="65297" y="48521"/>
                </a:lnTo>
                <a:lnTo>
                  <a:pt x="64462" y="54255"/>
                </a:lnTo>
                <a:lnTo>
                  <a:pt x="62953" y="59982"/>
                </a:lnTo>
                <a:lnTo>
                  <a:pt x="60995" y="65706"/>
                </a:lnTo>
                <a:lnTo>
                  <a:pt x="53739" y="84765"/>
                </a:lnTo>
                <a:lnTo>
                  <a:pt x="49137" y="96515"/>
                </a:lnTo>
                <a:lnTo>
                  <a:pt x="46068" y="107205"/>
                </a:lnTo>
                <a:lnTo>
                  <a:pt x="44023" y="117190"/>
                </a:lnTo>
                <a:lnTo>
                  <a:pt x="42659" y="126704"/>
                </a:lnTo>
                <a:lnTo>
                  <a:pt x="39846" y="134952"/>
                </a:lnTo>
                <a:lnTo>
                  <a:pt x="36064" y="142355"/>
                </a:lnTo>
                <a:lnTo>
                  <a:pt x="31639" y="149196"/>
                </a:lnTo>
                <a:lnTo>
                  <a:pt x="27736" y="156614"/>
                </a:lnTo>
                <a:lnTo>
                  <a:pt x="24182" y="164417"/>
                </a:lnTo>
                <a:lnTo>
                  <a:pt x="20859" y="172476"/>
                </a:lnTo>
                <a:lnTo>
                  <a:pt x="16739" y="181659"/>
                </a:lnTo>
                <a:lnTo>
                  <a:pt x="7082" y="202022"/>
                </a:lnTo>
                <a:lnTo>
                  <a:pt x="3745" y="209929"/>
                </a:lnTo>
                <a:lnTo>
                  <a:pt x="1520" y="216152"/>
                </a:lnTo>
                <a:lnTo>
                  <a:pt x="36" y="221254"/>
                </a:lnTo>
                <a:lnTo>
                  <a:pt x="0" y="225608"/>
                </a:lnTo>
                <a:lnTo>
                  <a:pt x="928" y="229463"/>
                </a:lnTo>
                <a:lnTo>
                  <a:pt x="2500" y="232985"/>
                </a:lnTo>
                <a:lnTo>
                  <a:pt x="4500" y="234381"/>
                </a:lnTo>
                <a:lnTo>
                  <a:pt x="6786" y="234359"/>
                </a:lnTo>
                <a:lnTo>
                  <a:pt x="11866" y="232747"/>
                </a:lnTo>
                <a:lnTo>
                  <a:pt x="22888" y="231712"/>
                </a:lnTo>
                <a:lnTo>
                  <a:pt x="25712" y="231627"/>
                </a:lnTo>
                <a:lnTo>
                  <a:pt x="33930" y="228993"/>
                </a:lnTo>
                <a:lnTo>
                  <a:pt x="44884" y="224647"/>
                </a:lnTo>
                <a:lnTo>
                  <a:pt x="59278" y="219540"/>
                </a:lnTo>
                <a:lnTo>
                  <a:pt x="69022" y="216845"/>
                </a:lnTo>
                <a:lnTo>
                  <a:pt x="80281" y="214096"/>
                </a:lnTo>
                <a:lnTo>
                  <a:pt x="92549" y="211310"/>
                </a:lnTo>
                <a:lnTo>
                  <a:pt x="106443" y="207549"/>
                </a:lnTo>
                <a:lnTo>
                  <a:pt x="137120" y="198289"/>
                </a:lnTo>
                <a:lnTo>
                  <a:pt x="150444" y="195057"/>
                </a:lnTo>
                <a:lnTo>
                  <a:pt x="162184" y="192903"/>
                </a:lnTo>
                <a:lnTo>
                  <a:pt x="172869" y="191467"/>
                </a:lnTo>
                <a:lnTo>
                  <a:pt x="182849" y="189557"/>
                </a:lnTo>
                <a:lnTo>
                  <a:pt x="192360" y="187331"/>
                </a:lnTo>
                <a:lnTo>
                  <a:pt x="201559" y="184895"/>
                </a:lnTo>
                <a:lnTo>
                  <a:pt x="209596" y="183271"/>
                </a:lnTo>
                <a:lnTo>
                  <a:pt x="216859" y="182188"/>
                </a:lnTo>
                <a:lnTo>
                  <a:pt x="223606" y="181466"/>
                </a:lnTo>
                <a:lnTo>
                  <a:pt x="233819" y="180985"/>
                </a:lnTo>
                <a:lnTo>
                  <a:pt x="271688" y="180307"/>
                </a:lnTo>
                <a:lnTo>
                  <a:pt x="314480" y="180060"/>
                </a:lnTo>
                <a:lnTo>
                  <a:pt x="322976" y="181000"/>
                </a:lnTo>
                <a:lnTo>
                  <a:pt x="331498" y="182579"/>
                </a:lnTo>
                <a:lnTo>
                  <a:pt x="37426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4"/>
          <p:cNvSpPr/>
          <p:nvPr/>
        </p:nvSpPr>
        <p:spPr>
          <a:xfrm>
            <a:off x="3071812" y="3351847"/>
            <a:ext cx="8574" cy="565786"/>
          </a:xfrm>
          <a:custGeom>
            <a:avLst/>
            <a:gdLst/>
            <a:ahLst/>
            <a:cxnLst/>
            <a:rect l="0" t="0" r="0" b="0"/>
            <a:pathLst>
              <a:path w="8574" h="565786">
                <a:moveTo>
                  <a:pt x="0" y="0"/>
                </a:moveTo>
                <a:lnTo>
                  <a:pt x="0" y="9102"/>
                </a:lnTo>
                <a:lnTo>
                  <a:pt x="952" y="18450"/>
                </a:lnTo>
                <a:lnTo>
                  <a:pt x="4551" y="46618"/>
                </a:lnTo>
                <a:lnTo>
                  <a:pt x="5891" y="60606"/>
                </a:lnTo>
                <a:lnTo>
                  <a:pt x="6785" y="73742"/>
                </a:lnTo>
                <a:lnTo>
                  <a:pt x="7381" y="86309"/>
                </a:lnTo>
                <a:lnTo>
                  <a:pt x="3398" y="304351"/>
                </a:lnTo>
                <a:lnTo>
                  <a:pt x="4170" y="359110"/>
                </a:lnTo>
                <a:lnTo>
                  <a:pt x="5638" y="410857"/>
                </a:lnTo>
                <a:lnTo>
                  <a:pt x="5664" y="447260"/>
                </a:lnTo>
                <a:lnTo>
                  <a:pt x="4728" y="473433"/>
                </a:lnTo>
                <a:lnTo>
                  <a:pt x="3152" y="492787"/>
                </a:lnTo>
                <a:lnTo>
                  <a:pt x="3054" y="507595"/>
                </a:lnTo>
                <a:lnTo>
                  <a:pt x="3941" y="519372"/>
                </a:lnTo>
                <a:lnTo>
                  <a:pt x="8573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5"/>
          <p:cNvSpPr/>
          <p:nvPr/>
        </p:nvSpPr>
        <p:spPr>
          <a:xfrm>
            <a:off x="3286125" y="3549015"/>
            <a:ext cx="300038" cy="282893"/>
          </a:xfrm>
          <a:custGeom>
            <a:avLst/>
            <a:gdLst/>
            <a:ahLst/>
            <a:cxnLst/>
            <a:rect l="0" t="0" r="0" b="0"/>
            <a:pathLst>
              <a:path w="300038" h="282893">
                <a:moveTo>
                  <a:pt x="0" y="0"/>
                </a:moveTo>
                <a:lnTo>
                  <a:pt x="4550" y="9101"/>
                </a:lnTo>
                <a:lnTo>
                  <a:pt x="9325" y="16110"/>
                </a:lnTo>
                <a:lnTo>
                  <a:pt x="14621" y="23352"/>
                </a:lnTo>
                <a:lnTo>
                  <a:pt x="17367" y="27950"/>
                </a:lnTo>
                <a:lnTo>
                  <a:pt x="20150" y="32921"/>
                </a:lnTo>
                <a:lnTo>
                  <a:pt x="23911" y="38140"/>
                </a:lnTo>
                <a:lnTo>
                  <a:pt x="28323" y="43524"/>
                </a:lnTo>
                <a:lnTo>
                  <a:pt x="33169" y="49018"/>
                </a:lnTo>
                <a:lnTo>
                  <a:pt x="37353" y="54586"/>
                </a:lnTo>
                <a:lnTo>
                  <a:pt x="41094" y="60203"/>
                </a:lnTo>
                <a:lnTo>
                  <a:pt x="44541" y="65853"/>
                </a:lnTo>
                <a:lnTo>
                  <a:pt x="67595" y="105660"/>
                </a:lnTo>
                <a:lnTo>
                  <a:pt x="75543" y="118065"/>
                </a:lnTo>
                <a:lnTo>
                  <a:pt x="82747" y="128240"/>
                </a:lnTo>
                <a:lnTo>
                  <a:pt x="89455" y="136928"/>
                </a:lnTo>
                <a:lnTo>
                  <a:pt x="96784" y="145578"/>
                </a:lnTo>
                <a:lnTo>
                  <a:pt x="104527" y="154202"/>
                </a:lnTo>
                <a:lnTo>
                  <a:pt x="112547" y="162809"/>
                </a:lnTo>
                <a:lnTo>
                  <a:pt x="119799" y="169499"/>
                </a:lnTo>
                <a:lnTo>
                  <a:pt x="126538" y="174911"/>
                </a:lnTo>
                <a:lnTo>
                  <a:pt x="132936" y="179473"/>
                </a:lnTo>
                <a:lnTo>
                  <a:pt x="139107" y="184418"/>
                </a:lnTo>
                <a:lnTo>
                  <a:pt x="145125" y="189620"/>
                </a:lnTo>
                <a:lnTo>
                  <a:pt x="151043" y="194993"/>
                </a:lnTo>
                <a:lnTo>
                  <a:pt x="162697" y="206044"/>
                </a:lnTo>
                <a:lnTo>
                  <a:pt x="168472" y="211657"/>
                </a:lnTo>
                <a:lnTo>
                  <a:pt x="180894" y="220162"/>
                </a:lnTo>
                <a:lnTo>
                  <a:pt x="197749" y="230595"/>
                </a:lnTo>
                <a:lnTo>
                  <a:pt x="232668" y="251076"/>
                </a:lnTo>
                <a:lnTo>
                  <a:pt x="254538" y="263354"/>
                </a:lnTo>
                <a:lnTo>
                  <a:pt x="263989" y="267962"/>
                </a:lnTo>
                <a:lnTo>
                  <a:pt x="273148" y="271986"/>
                </a:lnTo>
                <a:lnTo>
                  <a:pt x="30003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46"/>
          <p:cNvSpPr/>
          <p:nvPr/>
        </p:nvSpPr>
        <p:spPr>
          <a:xfrm>
            <a:off x="3286125" y="3531870"/>
            <a:ext cx="291465" cy="402908"/>
          </a:xfrm>
          <a:custGeom>
            <a:avLst/>
            <a:gdLst/>
            <a:ahLst/>
            <a:cxnLst/>
            <a:rect l="0" t="0" r="0" b="0"/>
            <a:pathLst>
              <a:path w="291465" h="402908">
                <a:moveTo>
                  <a:pt x="291464" y="0"/>
                </a:moveTo>
                <a:lnTo>
                  <a:pt x="282363" y="9101"/>
                </a:lnTo>
                <a:lnTo>
                  <a:pt x="275872" y="16545"/>
                </a:lnTo>
                <a:lnTo>
                  <a:pt x="258499" y="37516"/>
                </a:lnTo>
                <a:lnTo>
                  <a:pt x="249485" y="47870"/>
                </a:lnTo>
                <a:lnTo>
                  <a:pt x="240619" y="57631"/>
                </a:lnTo>
                <a:lnTo>
                  <a:pt x="231849" y="66995"/>
                </a:lnTo>
                <a:lnTo>
                  <a:pt x="224099" y="76096"/>
                </a:lnTo>
                <a:lnTo>
                  <a:pt x="217027" y="85021"/>
                </a:lnTo>
                <a:lnTo>
                  <a:pt x="140391" y="187146"/>
                </a:lnTo>
                <a:lnTo>
                  <a:pt x="128837" y="203822"/>
                </a:lnTo>
                <a:lnTo>
                  <a:pt x="40822" y="337299"/>
                </a:lnTo>
                <a:lnTo>
                  <a:pt x="34835" y="346786"/>
                </a:lnTo>
                <a:lnTo>
                  <a:pt x="29890" y="355016"/>
                </a:lnTo>
                <a:lnTo>
                  <a:pt x="25642" y="362407"/>
                </a:lnTo>
                <a:lnTo>
                  <a:pt x="18381" y="373159"/>
                </a:lnTo>
                <a:lnTo>
                  <a:pt x="12932" y="381114"/>
                </a:lnTo>
                <a:lnTo>
                  <a:pt x="11479" y="384568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7"/>
          <p:cNvSpPr/>
          <p:nvPr/>
        </p:nvSpPr>
        <p:spPr>
          <a:xfrm>
            <a:off x="5422289" y="1879532"/>
            <a:ext cx="272709" cy="263148"/>
          </a:xfrm>
          <a:custGeom>
            <a:avLst/>
            <a:gdLst/>
            <a:ahLst/>
            <a:cxnLst/>
            <a:rect l="0" t="0" r="0" b="0"/>
            <a:pathLst>
              <a:path w="272709" h="263148">
                <a:moveTo>
                  <a:pt x="135548" y="23563"/>
                </a:moveTo>
                <a:lnTo>
                  <a:pt x="130998" y="19012"/>
                </a:lnTo>
                <a:lnTo>
                  <a:pt x="127752" y="17671"/>
                </a:lnTo>
                <a:lnTo>
                  <a:pt x="123683" y="16778"/>
                </a:lnTo>
                <a:lnTo>
                  <a:pt x="119065" y="16182"/>
                </a:lnTo>
                <a:lnTo>
                  <a:pt x="115035" y="14832"/>
                </a:lnTo>
                <a:lnTo>
                  <a:pt x="108016" y="10792"/>
                </a:lnTo>
                <a:lnTo>
                  <a:pt x="101721" y="8362"/>
                </a:lnTo>
                <a:lnTo>
                  <a:pt x="98710" y="7714"/>
                </a:lnTo>
                <a:lnTo>
                  <a:pt x="94797" y="8234"/>
                </a:lnTo>
                <a:lnTo>
                  <a:pt x="90283" y="9534"/>
                </a:lnTo>
                <a:lnTo>
                  <a:pt x="85369" y="11352"/>
                </a:lnTo>
                <a:lnTo>
                  <a:pt x="77369" y="15913"/>
                </a:lnTo>
                <a:lnTo>
                  <a:pt x="70638" y="21115"/>
                </a:lnTo>
                <a:lnTo>
                  <a:pt x="64472" y="26603"/>
                </a:lnTo>
                <a:lnTo>
                  <a:pt x="59589" y="32257"/>
                </a:lnTo>
                <a:lnTo>
                  <a:pt x="53476" y="39836"/>
                </a:lnTo>
                <a:lnTo>
                  <a:pt x="46543" y="48699"/>
                </a:lnTo>
                <a:lnTo>
                  <a:pt x="39064" y="63180"/>
                </a:lnTo>
                <a:lnTo>
                  <a:pt x="31220" y="81407"/>
                </a:lnTo>
                <a:lnTo>
                  <a:pt x="23134" y="102130"/>
                </a:lnTo>
                <a:lnTo>
                  <a:pt x="17742" y="118804"/>
                </a:lnTo>
                <a:lnTo>
                  <a:pt x="14148" y="132777"/>
                </a:lnTo>
                <a:lnTo>
                  <a:pt x="11753" y="144949"/>
                </a:lnTo>
                <a:lnTo>
                  <a:pt x="9203" y="155922"/>
                </a:lnTo>
                <a:lnTo>
                  <a:pt x="6550" y="166095"/>
                </a:lnTo>
                <a:lnTo>
                  <a:pt x="3830" y="175734"/>
                </a:lnTo>
                <a:lnTo>
                  <a:pt x="2015" y="185018"/>
                </a:lnTo>
                <a:lnTo>
                  <a:pt x="806" y="194064"/>
                </a:lnTo>
                <a:lnTo>
                  <a:pt x="0" y="202953"/>
                </a:lnTo>
                <a:lnTo>
                  <a:pt x="416" y="210784"/>
                </a:lnTo>
                <a:lnTo>
                  <a:pt x="1645" y="217909"/>
                </a:lnTo>
                <a:lnTo>
                  <a:pt x="3417" y="224564"/>
                </a:lnTo>
                <a:lnTo>
                  <a:pt x="5551" y="230906"/>
                </a:lnTo>
                <a:lnTo>
                  <a:pt x="7925" y="237039"/>
                </a:lnTo>
                <a:lnTo>
                  <a:pt x="10461" y="243033"/>
                </a:lnTo>
                <a:lnTo>
                  <a:pt x="13105" y="247029"/>
                </a:lnTo>
                <a:lnTo>
                  <a:pt x="15819" y="249692"/>
                </a:lnTo>
                <a:lnTo>
                  <a:pt x="24190" y="255982"/>
                </a:lnTo>
                <a:lnTo>
                  <a:pt x="27019" y="258519"/>
                </a:lnTo>
                <a:lnTo>
                  <a:pt x="29858" y="260210"/>
                </a:lnTo>
                <a:lnTo>
                  <a:pt x="35552" y="262089"/>
                </a:lnTo>
                <a:lnTo>
                  <a:pt x="41258" y="262924"/>
                </a:lnTo>
                <a:lnTo>
                  <a:pt x="44113" y="263147"/>
                </a:lnTo>
                <a:lnTo>
                  <a:pt x="46969" y="262343"/>
                </a:lnTo>
                <a:lnTo>
                  <a:pt x="52682" y="258910"/>
                </a:lnTo>
                <a:lnTo>
                  <a:pt x="58396" y="254209"/>
                </a:lnTo>
                <a:lnTo>
                  <a:pt x="64111" y="248945"/>
                </a:lnTo>
                <a:lnTo>
                  <a:pt x="69826" y="243430"/>
                </a:lnTo>
                <a:lnTo>
                  <a:pt x="75540" y="235264"/>
                </a:lnTo>
                <a:lnTo>
                  <a:pt x="78398" y="230419"/>
                </a:lnTo>
                <a:lnTo>
                  <a:pt x="81256" y="224332"/>
                </a:lnTo>
                <a:lnTo>
                  <a:pt x="84113" y="217416"/>
                </a:lnTo>
                <a:lnTo>
                  <a:pt x="100306" y="173711"/>
                </a:lnTo>
                <a:lnTo>
                  <a:pt x="126258" y="101481"/>
                </a:lnTo>
                <a:lnTo>
                  <a:pt x="130307" y="86939"/>
                </a:lnTo>
                <a:lnTo>
                  <a:pt x="133959" y="71528"/>
                </a:lnTo>
                <a:lnTo>
                  <a:pt x="137346" y="55540"/>
                </a:lnTo>
                <a:lnTo>
                  <a:pt x="140557" y="42976"/>
                </a:lnTo>
                <a:lnTo>
                  <a:pt x="143649" y="32695"/>
                </a:lnTo>
                <a:lnTo>
                  <a:pt x="146664" y="23936"/>
                </a:lnTo>
                <a:lnTo>
                  <a:pt x="149626" y="16191"/>
                </a:lnTo>
                <a:lnTo>
                  <a:pt x="152554" y="9123"/>
                </a:lnTo>
                <a:lnTo>
                  <a:pt x="155458" y="2506"/>
                </a:lnTo>
                <a:lnTo>
                  <a:pt x="157394" y="0"/>
                </a:lnTo>
                <a:lnTo>
                  <a:pt x="158685" y="234"/>
                </a:lnTo>
                <a:lnTo>
                  <a:pt x="159545" y="2295"/>
                </a:lnTo>
                <a:lnTo>
                  <a:pt x="161071" y="10337"/>
                </a:lnTo>
                <a:lnTo>
                  <a:pt x="173046" y="85027"/>
                </a:lnTo>
                <a:lnTo>
                  <a:pt x="174834" y="98829"/>
                </a:lnTo>
                <a:lnTo>
                  <a:pt x="176027" y="110887"/>
                </a:lnTo>
                <a:lnTo>
                  <a:pt x="176821" y="121784"/>
                </a:lnTo>
                <a:lnTo>
                  <a:pt x="178303" y="131906"/>
                </a:lnTo>
                <a:lnTo>
                  <a:pt x="180244" y="141512"/>
                </a:lnTo>
                <a:lnTo>
                  <a:pt x="182490" y="150773"/>
                </a:lnTo>
                <a:lnTo>
                  <a:pt x="184940" y="158852"/>
                </a:lnTo>
                <a:lnTo>
                  <a:pt x="187527" y="166143"/>
                </a:lnTo>
                <a:lnTo>
                  <a:pt x="190203" y="172909"/>
                </a:lnTo>
                <a:lnTo>
                  <a:pt x="192939" y="179324"/>
                </a:lnTo>
                <a:lnTo>
                  <a:pt x="198520" y="191532"/>
                </a:lnTo>
                <a:lnTo>
                  <a:pt x="202295" y="197455"/>
                </a:lnTo>
                <a:lnTo>
                  <a:pt x="206716" y="203308"/>
                </a:lnTo>
                <a:lnTo>
                  <a:pt x="211568" y="209116"/>
                </a:lnTo>
                <a:lnTo>
                  <a:pt x="215756" y="213940"/>
                </a:lnTo>
                <a:lnTo>
                  <a:pt x="222948" y="221840"/>
                </a:lnTo>
                <a:lnTo>
                  <a:pt x="226200" y="224327"/>
                </a:lnTo>
                <a:lnTo>
                  <a:pt x="232353" y="227091"/>
                </a:lnTo>
                <a:lnTo>
                  <a:pt x="240802" y="228320"/>
                </a:lnTo>
                <a:lnTo>
                  <a:pt x="245723" y="228648"/>
                </a:lnTo>
                <a:lnTo>
                  <a:pt x="249955" y="227913"/>
                </a:lnTo>
                <a:lnTo>
                  <a:pt x="260463" y="223282"/>
                </a:lnTo>
                <a:lnTo>
                  <a:pt x="263593" y="222431"/>
                </a:lnTo>
                <a:lnTo>
                  <a:pt x="272708" y="2207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8"/>
          <p:cNvSpPr/>
          <p:nvPr/>
        </p:nvSpPr>
        <p:spPr>
          <a:xfrm>
            <a:off x="5772580" y="1646735"/>
            <a:ext cx="299608" cy="460350"/>
          </a:xfrm>
          <a:custGeom>
            <a:avLst/>
            <a:gdLst/>
            <a:ahLst/>
            <a:cxnLst/>
            <a:rect l="0" t="0" r="0" b="0"/>
            <a:pathLst>
              <a:path w="299608" h="460350">
                <a:moveTo>
                  <a:pt x="85295" y="196352"/>
                </a:moveTo>
                <a:lnTo>
                  <a:pt x="71642" y="210004"/>
                </a:lnTo>
                <a:lnTo>
                  <a:pt x="62399" y="221787"/>
                </a:lnTo>
                <a:lnTo>
                  <a:pt x="44154" y="249425"/>
                </a:lnTo>
                <a:lnTo>
                  <a:pt x="39770" y="257451"/>
                </a:lnTo>
                <a:lnTo>
                  <a:pt x="35895" y="265660"/>
                </a:lnTo>
                <a:lnTo>
                  <a:pt x="32359" y="273990"/>
                </a:lnTo>
                <a:lnTo>
                  <a:pt x="28097" y="282400"/>
                </a:lnTo>
                <a:lnTo>
                  <a:pt x="23350" y="290865"/>
                </a:lnTo>
                <a:lnTo>
                  <a:pt x="18280" y="299366"/>
                </a:lnTo>
                <a:lnTo>
                  <a:pt x="14901" y="308843"/>
                </a:lnTo>
                <a:lnTo>
                  <a:pt x="12648" y="318971"/>
                </a:lnTo>
                <a:lnTo>
                  <a:pt x="9192" y="342289"/>
                </a:lnTo>
                <a:lnTo>
                  <a:pt x="4482" y="371703"/>
                </a:lnTo>
                <a:lnTo>
                  <a:pt x="2844" y="383738"/>
                </a:lnTo>
                <a:lnTo>
                  <a:pt x="1753" y="393666"/>
                </a:lnTo>
                <a:lnTo>
                  <a:pt x="1025" y="402190"/>
                </a:lnTo>
                <a:lnTo>
                  <a:pt x="540" y="409777"/>
                </a:lnTo>
                <a:lnTo>
                  <a:pt x="0" y="423288"/>
                </a:lnTo>
                <a:lnTo>
                  <a:pt x="809" y="428605"/>
                </a:lnTo>
                <a:lnTo>
                  <a:pt x="4248" y="437053"/>
                </a:lnTo>
                <a:lnTo>
                  <a:pt x="11539" y="447164"/>
                </a:lnTo>
                <a:lnTo>
                  <a:pt x="19494" y="453239"/>
                </a:lnTo>
                <a:lnTo>
                  <a:pt x="28427" y="458162"/>
                </a:lnTo>
                <a:lnTo>
                  <a:pt x="35573" y="460349"/>
                </a:lnTo>
                <a:lnTo>
                  <a:pt x="38812" y="459980"/>
                </a:lnTo>
                <a:lnTo>
                  <a:pt x="41924" y="458782"/>
                </a:lnTo>
                <a:lnTo>
                  <a:pt x="47921" y="454910"/>
                </a:lnTo>
                <a:lnTo>
                  <a:pt x="53762" y="450014"/>
                </a:lnTo>
                <a:lnTo>
                  <a:pt x="62405" y="437352"/>
                </a:lnTo>
                <a:lnTo>
                  <a:pt x="70676" y="426971"/>
                </a:lnTo>
                <a:lnTo>
                  <a:pt x="75549" y="421535"/>
                </a:lnTo>
                <a:lnTo>
                  <a:pt x="78798" y="415054"/>
                </a:lnTo>
                <a:lnTo>
                  <a:pt x="80963" y="407876"/>
                </a:lnTo>
                <a:lnTo>
                  <a:pt x="82407" y="400233"/>
                </a:lnTo>
                <a:lnTo>
                  <a:pt x="84322" y="392280"/>
                </a:lnTo>
                <a:lnTo>
                  <a:pt x="86551" y="384121"/>
                </a:lnTo>
                <a:lnTo>
                  <a:pt x="88990" y="375824"/>
                </a:lnTo>
                <a:lnTo>
                  <a:pt x="94240" y="356445"/>
                </a:lnTo>
                <a:lnTo>
                  <a:pt x="96973" y="345943"/>
                </a:lnTo>
                <a:lnTo>
                  <a:pt x="99747" y="327512"/>
                </a:lnTo>
                <a:lnTo>
                  <a:pt x="102550" y="303794"/>
                </a:lnTo>
                <a:lnTo>
                  <a:pt x="105370" y="276553"/>
                </a:lnTo>
                <a:lnTo>
                  <a:pt x="107251" y="250772"/>
                </a:lnTo>
                <a:lnTo>
                  <a:pt x="108505" y="225964"/>
                </a:lnTo>
                <a:lnTo>
                  <a:pt x="109340" y="201806"/>
                </a:lnTo>
                <a:lnTo>
                  <a:pt x="110517" y="94992"/>
                </a:lnTo>
                <a:lnTo>
                  <a:pt x="109729" y="66866"/>
                </a:lnTo>
                <a:lnTo>
                  <a:pt x="108252" y="46211"/>
                </a:lnTo>
                <a:lnTo>
                  <a:pt x="106315" y="30535"/>
                </a:lnTo>
                <a:lnTo>
                  <a:pt x="104070" y="20085"/>
                </a:lnTo>
                <a:lnTo>
                  <a:pt x="101622" y="13118"/>
                </a:lnTo>
                <a:lnTo>
                  <a:pt x="99037" y="8474"/>
                </a:lnTo>
                <a:lnTo>
                  <a:pt x="96361" y="5377"/>
                </a:lnTo>
                <a:lnTo>
                  <a:pt x="93625" y="3313"/>
                </a:lnTo>
                <a:lnTo>
                  <a:pt x="86940" y="0"/>
                </a:lnTo>
                <a:lnTo>
                  <a:pt x="86392" y="1633"/>
                </a:lnTo>
                <a:lnTo>
                  <a:pt x="85782" y="8528"/>
                </a:lnTo>
                <a:lnTo>
                  <a:pt x="86572" y="22558"/>
                </a:lnTo>
                <a:lnTo>
                  <a:pt x="91282" y="88343"/>
                </a:lnTo>
                <a:lnTo>
                  <a:pt x="92718" y="117868"/>
                </a:lnTo>
                <a:lnTo>
                  <a:pt x="95959" y="138314"/>
                </a:lnTo>
                <a:lnTo>
                  <a:pt x="100976" y="163375"/>
                </a:lnTo>
                <a:lnTo>
                  <a:pt x="107179" y="191513"/>
                </a:lnTo>
                <a:lnTo>
                  <a:pt x="112266" y="213128"/>
                </a:lnTo>
                <a:lnTo>
                  <a:pt x="116611" y="230396"/>
                </a:lnTo>
                <a:lnTo>
                  <a:pt x="120460" y="244766"/>
                </a:lnTo>
                <a:lnTo>
                  <a:pt x="126835" y="261013"/>
                </a:lnTo>
                <a:lnTo>
                  <a:pt x="134896" y="278512"/>
                </a:lnTo>
                <a:lnTo>
                  <a:pt x="144080" y="296845"/>
                </a:lnTo>
                <a:lnTo>
                  <a:pt x="153060" y="313830"/>
                </a:lnTo>
                <a:lnTo>
                  <a:pt x="170658" y="345402"/>
                </a:lnTo>
                <a:lnTo>
                  <a:pt x="178398" y="357631"/>
                </a:lnTo>
                <a:lnTo>
                  <a:pt x="185464" y="367689"/>
                </a:lnTo>
                <a:lnTo>
                  <a:pt x="192079" y="376299"/>
                </a:lnTo>
                <a:lnTo>
                  <a:pt x="200299" y="384897"/>
                </a:lnTo>
                <a:lnTo>
                  <a:pt x="209590" y="393486"/>
                </a:lnTo>
                <a:lnTo>
                  <a:pt x="219593" y="402070"/>
                </a:lnTo>
                <a:lnTo>
                  <a:pt x="228166" y="407792"/>
                </a:lnTo>
                <a:lnTo>
                  <a:pt x="235788" y="411607"/>
                </a:lnTo>
                <a:lnTo>
                  <a:pt x="242773" y="414150"/>
                </a:lnTo>
                <a:lnTo>
                  <a:pt x="248383" y="416798"/>
                </a:lnTo>
                <a:lnTo>
                  <a:pt x="257156" y="422281"/>
                </a:lnTo>
                <a:lnTo>
                  <a:pt x="261781" y="424124"/>
                </a:lnTo>
                <a:lnTo>
                  <a:pt x="266770" y="425352"/>
                </a:lnTo>
                <a:lnTo>
                  <a:pt x="272001" y="426171"/>
                </a:lnTo>
                <a:lnTo>
                  <a:pt x="277393" y="425765"/>
                </a:lnTo>
                <a:lnTo>
                  <a:pt x="282893" y="424542"/>
                </a:lnTo>
                <a:lnTo>
                  <a:pt x="299607" y="4192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9"/>
          <p:cNvSpPr/>
          <p:nvPr/>
        </p:nvSpPr>
        <p:spPr>
          <a:xfrm>
            <a:off x="6098469" y="1690692"/>
            <a:ext cx="385199" cy="417438"/>
          </a:xfrm>
          <a:custGeom>
            <a:avLst/>
            <a:gdLst/>
            <a:ahLst/>
            <a:cxnLst/>
            <a:rect l="0" t="0" r="0" b="0"/>
            <a:pathLst>
              <a:path w="385199" h="417438">
                <a:moveTo>
                  <a:pt x="102306" y="178113"/>
                </a:moveTo>
                <a:lnTo>
                  <a:pt x="93204" y="169011"/>
                </a:lnTo>
                <a:lnTo>
                  <a:pt x="89570" y="167282"/>
                </a:lnTo>
                <a:lnTo>
                  <a:pt x="86196" y="167082"/>
                </a:lnTo>
                <a:lnTo>
                  <a:pt x="82993" y="167902"/>
                </a:lnTo>
                <a:lnTo>
                  <a:pt x="74355" y="173892"/>
                </a:lnTo>
                <a:lnTo>
                  <a:pt x="65118" y="182904"/>
                </a:lnTo>
                <a:lnTo>
                  <a:pt x="57838" y="193260"/>
                </a:lnTo>
                <a:lnTo>
                  <a:pt x="51427" y="204212"/>
                </a:lnTo>
                <a:lnTo>
                  <a:pt x="48384" y="209800"/>
                </a:lnTo>
                <a:lnTo>
                  <a:pt x="43498" y="220192"/>
                </a:lnTo>
                <a:lnTo>
                  <a:pt x="30449" y="249520"/>
                </a:lnTo>
                <a:lnTo>
                  <a:pt x="24873" y="263817"/>
                </a:lnTo>
                <a:lnTo>
                  <a:pt x="20204" y="277159"/>
                </a:lnTo>
                <a:lnTo>
                  <a:pt x="16139" y="289864"/>
                </a:lnTo>
                <a:lnTo>
                  <a:pt x="12476" y="305001"/>
                </a:lnTo>
                <a:lnTo>
                  <a:pt x="9082" y="321760"/>
                </a:lnTo>
                <a:lnTo>
                  <a:pt x="5866" y="339600"/>
                </a:lnTo>
                <a:lnTo>
                  <a:pt x="3723" y="353398"/>
                </a:lnTo>
                <a:lnTo>
                  <a:pt x="2294" y="364502"/>
                </a:lnTo>
                <a:lnTo>
                  <a:pt x="1341" y="373810"/>
                </a:lnTo>
                <a:lnTo>
                  <a:pt x="706" y="381920"/>
                </a:lnTo>
                <a:lnTo>
                  <a:pt x="283" y="389232"/>
                </a:lnTo>
                <a:lnTo>
                  <a:pt x="0" y="396011"/>
                </a:lnTo>
                <a:lnTo>
                  <a:pt x="764" y="401483"/>
                </a:lnTo>
                <a:lnTo>
                  <a:pt x="4154" y="410103"/>
                </a:lnTo>
                <a:lnTo>
                  <a:pt x="6391" y="412783"/>
                </a:lnTo>
                <a:lnTo>
                  <a:pt x="8835" y="414570"/>
                </a:lnTo>
                <a:lnTo>
                  <a:pt x="14090" y="416554"/>
                </a:lnTo>
                <a:lnTo>
                  <a:pt x="19602" y="417437"/>
                </a:lnTo>
                <a:lnTo>
                  <a:pt x="22405" y="416720"/>
                </a:lnTo>
                <a:lnTo>
                  <a:pt x="28059" y="413383"/>
                </a:lnTo>
                <a:lnTo>
                  <a:pt x="33747" y="406185"/>
                </a:lnTo>
                <a:lnTo>
                  <a:pt x="39450" y="396635"/>
                </a:lnTo>
                <a:lnTo>
                  <a:pt x="45160" y="386041"/>
                </a:lnTo>
                <a:lnTo>
                  <a:pt x="49921" y="375787"/>
                </a:lnTo>
                <a:lnTo>
                  <a:pt x="62831" y="346613"/>
                </a:lnTo>
                <a:lnTo>
                  <a:pt x="69321" y="328546"/>
                </a:lnTo>
                <a:lnTo>
                  <a:pt x="75554" y="308882"/>
                </a:lnTo>
                <a:lnTo>
                  <a:pt x="81614" y="288152"/>
                </a:lnTo>
                <a:lnTo>
                  <a:pt x="86606" y="269570"/>
                </a:lnTo>
                <a:lnTo>
                  <a:pt x="94693" y="236223"/>
                </a:lnTo>
                <a:lnTo>
                  <a:pt x="104002" y="187747"/>
                </a:lnTo>
                <a:lnTo>
                  <a:pt x="109152" y="158818"/>
                </a:lnTo>
                <a:lnTo>
                  <a:pt x="112585" y="133817"/>
                </a:lnTo>
                <a:lnTo>
                  <a:pt x="114873" y="111435"/>
                </a:lnTo>
                <a:lnTo>
                  <a:pt x="116399" y="90798"/>
                </a:lnTo>
                <a:lnTo>
                  <a:pt x="116464" y="75135"/>
                </a:lnTo>
                <a:lnTo>
                  <a:pt x="115555" y="62789"/>
                </a:lnTo>
                <a:lnTo>
                  <a:pt x="113996" y="52652"/>
                </a:lnTo>
                <a:lnTo>
                  <a:pt x="112004" y="43990"/>
                </a:lnTo>
                <a:lnTo>
                  <a:pt x="109724" y="36310"/>
                </a:lnTo>
                <a:lnTo>
                  <a:pt x="104650" y="23649"/>
                </a:lnTo>
                <a:lnTo>
                  <a:pt x="99220" y="14847"/>
                </a:lnTo>
                <a:lnTo>
                  <a:pt x="91092" y="7760"/>
                </a:lnTo>
                <a:lnTo>
                  <a:pt x="82082" y="2388"/>
                </a:lnTo>
                <a:lnTo>
                  <a:pt x="74902" y="0"/>
                </a:lnTo>
                <a:lnTo>
                  <a:pt x="72607" y="316"/>
                </a:lnTo>
                <a:lnTo>
                  <a:pt x="71076" y="1479"/>
                </a:lnTo>
                <a:lnTo>
                  <a:pt x="70056" y="3207"/>
                </a:lnTo>
                <a:lnTo>
                  <a:pt x="68922" y="15287"/>
                </a:lnTo>
                <a:lnTo>
                  <a:pt x="68418" y="31450"/>
                </a:lnTo>
                <a:lnTo>
                  <a:pt x="68095" y="59889"/>
                </a:lnTo>
                <a:lnTo>
                  <a:pt x="68068" y="67865"/>
                </a:lnTo>
                <a:lnTo>
                  <a:pt x="69003" y="76039"/>
                </a:lnTo>
                <a:lnTo>
                  <a:pt x="70579" y="84346"/>
                </a:lnTo>
                <a:lnTo>
                  <a:pt x="72582" y="92741"/>
                </a:lnTo>
                <a:lnTo>
                  <a:pt x="89054" y="172820"/>
                </a:lnTo>
                <a:lnTo>
                  <a:pt x="96328" y="201254"/>
                </a:lnTo>
                <a:lnTo>
                  <a:pt x="104036" y="226878"/>
                </a:lnTo>
                <a:lnTo>
                  <a:pt x="112032" y="250628"/>
                </a:lnTo>
                <a:lnTo>
                  <a:pt x="119267" y="269318"/>
                </a:lnTo>
                <a:lnTo>
                  <a:pt x="125996" y="284637"/>
                </a:lnTo>
                <a:lnTo>
                  <a:pt x="132387" y="297706"/>
                </a:lnTo>
                <a:lnTo>
                  <a:pt x="137599" y="309277"/>
                </a:lnTo>
                <a:lnTo>
                  <a:pt x="142027" y="319848"/>
                </a:lnTo>
                <a:lnTo>
                  <a:pt x="145932" y="329753"/>
                </a:lnTo>
                <a:lnTo>
                  <a:pt x="151392" y="340166"/>
                </a:lnTo>
                <a:lnTo>
                  <a:pt x="157890" y="350918"/>
                </a:lnTo>
                <a:lnTo>
                  <a:pt x="165079" y="361896"/>
                </a:lnTo>
                <a:lnTo>
                  <a:pt x="170825" y="370168"/>
                </a:lnTo>
                <a:lnTo>
                  <a:pt x="179748" y="381898"/>
                </a:lnTo>
                <a:lnTo>
                  <a:pt x="189430" y="390286"/>
                </a:lnTo>
                <a:lnTo>
                  <a:pt x="194678" y="393857"/>
                </a:lnTo>
                <a:lnTo>
                  <a:pt x="205590" y="397824"/>
                </a:lnTo>
                <a:lnTo>
                  <a:pt x="215837" y="399587"/>
                </a:lnTo>
                <a:lnTo>
                  <a:pt x="223567" y="400371"/>
                </a:lnTo>
                <a:lnTo>
                  <a:pt x="226961" y="399627"/>
                </a:lnTo>
                <a:lnTo>
                  <a:pt x="233273" y="396261"/>
                </a:lnTo>
                <a:lnTo>
                  <a:pt x="245086" y="386339"/>
                </a:lnTo>
                <a:lnTo>
                  <a:pt x="250853" y="380830"/>
                </a:lnTo>
                <a:lnTo>
                  <a:pt x="254678" y="371360"/>
                </a:lnTo>
                <a:lnTo>
                  <a:pt x="259132" y="357427"/>
                </a:lnTo>
                <a:lnTo>
                  <a:pt x="268209" y="326388"/>
                </a:lnTo>
                <a:lnTo>
                  <a:pt x="275418" y="303068"/>
                </a:lnTo>
                <a:lnTo>
                  <a:pt x="280579" y="290944"/>
                </a:lnTo>
                <a:lnTo>
                  <a:pt x="286877" y="278098"/>
                </a:lnTo>
                <a:lnTo>
                  <a:pt x="293933" y="264772"/>
                </a:lnTo>
                <a:lnTo>
                  <a:pt x="298637" y="254936"/>
                </a:lnTo>
                <a:lnTo>
                  <a:pt x="301774" y="247425"/>
                </a:lnTo>
                <a:lnTo>
                  <a:pt x="303864" y="241466"/>
                </a:lnTo>
                <a:lnTo>
                  <a:pt x="305258" y="240351"/>
                </a:lnTo>
                <a:lnTo>
                  <a:pt x="306187" y="242465"/>
                </a:lnTo>
                <a:lnTo>
                  <a:pt x="309124" y="255291"/>
                </a:lnTo>
                <a:lnTo>
                  <a:pt x="316780" y="280042"/>
                </a:lnTo>
                <a:lnTo>
                  <a:pt x="319584" y="291785"/>
                </a:lnTo>
                <a:lnTo>
                  <a:pt x="321453" y="302472"/>
                </a:lnTo>
                <a:lnTo>
                  <a:pt x="322698" y="312454"/>
                </a:lnTo>
                <a:lnTo>
                  <a:pt x="324481" y="321013"/>
                </a:lnTo>
                <a:lnTo>
                  <a:pt x="326623" y="328625"/>
                </a:lnTo>
                <a:lnTo>
                  <a:pt x="329003" y="335604"/>
                </a:lnTo>
                <a:lnTo>
                  <a:pt x="332495" y="343114"/>
                </a:lnTo>
                <a:lnTo>
                  <a:pt x="336728" y="350979"/>
                </a:lnTo>
                <a:lnTo>
                  <a:pt x="341454" y="359079"/>
                </a:lnTo>
                <a:lnTo>
                  <a:pt x="344606" y="366384"/>
                </a:lnTo>
                <a:lnTo>
                  <a:pt x="346706" y="373160"/>
                </a:lnTo>
                <a:lnTo>
                  <a:pt x="348107" y="379582"/>
                </a:lnTo>
                <a:lnTo>
                  <a:pt x="349993" y="383863"/>
                </a:lnTo>
                <a:lnTo>
                  <a:pt x="352203" y="386717"/>
                </a:lnTo>
                <a:lnTo>
                  <a:pt x="354629" y="388620"/>
                </a:lnTo>
                <a:lnTo>
                  <a:pt x="357199" y="389888"/>
                </a:lnTo>
                <a:lnTo>
                  <a:pt x="362594" y="391297"/>
                </a:lnTo>
                <a:lnTo>
                  <a:pt x="365366" y="390721"/>
                </a:lnTo>
                <a:lnTo>
                  <a:pt x="370987" y="387540"/>
                </a:lnTo>
                <a:lnTo>
                  <a:pt x="379506" y="380394"/>
                </a:lnTo>
                <a:lnTo>
                  <a:pt x="381403" y="377737"/>
                </a:lnTo>
                <a:lnTo>
                  <a:pt x="385198" y="366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50"/>
          <p:cNvSpPr/>
          <p:nvPr/>
        </p:nvSpPr>
        <p:spPr>
          <a:xfrm>
            <a:off x="6560819" y="1714500"/>
            <a:ext cx="94299" cy="358019"/>
          </a:xfrm>
          <a:custGeom>
            <a:avLst/>
            <a:gdLst/>
            <a:ahLst/>
            <a:cxnLst/>
            <a:rect l="0" t="0" r="0" b="0"/>
            <a:pathLst>
              <a:path w="94299" h="358019">
                <a:moveTo>
                  <a:pt x="0" y="0"/>
                </a:moveTo>
                <a:lnTo>
                  <a:pt x="0" y="16482"/>
                </a:lnTo>
                <a:lnTo>
                  <a:pt x="954" y="20513"/>
                </a:lnTo>
                <a:lnTo>
                  <a:pt x="2541" y="24153"/>
                </a:lnTo>
                <a:lnTo>
                  <a:pt x="4552" y="27532"/>
                </a:lnTo>
                <a:lnTo>
                  <a:pt x="5892" y="32642"/>
                </a:lnTo>
                <a:lnTo>
                  <a:pt x="6786" y="38906"/>
                </a:lnTo>
                <a:lnTo>
                  <a:pt x="7382" y="45940"/>
                </a:lnTo>
                <a:lnTo>
                  <a:pt x="9684" y="53486"/>
                </a:lnTo>
                <a:lnTo>
                  <a:pt x="13123" y="61375"/>
                </a:lnTo>
                <a:lnTo>
                  <a:pt x="17322" y="69491"/>
                </a:lnTo>
                <a:lnTo>
                  <a:pt x="20121" y="77760"/>
                </a:lnTo>
                <a:lnTo>
                  <a:pt x="21986" y="86130"/>
                </a:lnTo>
                <a:lnTo>
                  <a:pt x="32070" y="156969"/>
                </a:lnTo>
                <a:lnTo>
                  <a:pt x="37431" y="198034"/>
                </a:lnTo>
                <a:lnTo>
                  <a:pt x="39242" y="214890"/>
                </a:lnTo>
                <a:lnTo>
                  <a:pt x="40449" y="228985"/>
                </a:lnTo>
                <a:lnTo>
                  <a:pt x="41254" y="241239"/>
                </a:lnTo>
                <a:lnTo>
                  <a:pt x="42743" y="256076"/>
                </a:lnTo>
                <a:lnTo>
                  <a:pt x="46938" y="290341"/>
                </a:lnTo>
                <a:lnTo>
                  <a:pt x="49389" y="304051"/>
                </a:lnTo>
                <a:lnTo>
                  <a:pt x="51977" y="315095"/>
                </a:lnTo>
                <a:lnTo>
                  <a:pt x="54654" y="324363"/>
                </a:lnTo>
                <a:lnTo>
                  <a:pt x="57390" y="331495"/>
                </a:lnTo>
                <a:lnTo>
                  <a:pt x="60169" y="337201"/>
                </a:lnTo>
                <a:lnTo>
                  <a:pt x="62972" y="341958"/>
                </a:lnTo>
                <a:lnTo>
                  <a:pt x="65795" y="346082"/>
                </a:lnTo>
                <a:lnTo>
                  <a:pt x="68628" y="349784"/>
                </a:lnTo>
                <a:lnTo>
                  <a:pt x="75469" y="358018"/>
                </a:lnTo>
                <a:lnTo>
                  <a:pt x="76983" y="357741"/>
                </a:lnTo>
                <a:lnTo>
                  <a:pt x="78944" y="356604"/>
                </a:lnTo>
                <a:lnTo>
                  <a:pt x="81205" y="354893"/>
                </a:lnTo>
                <a:lnTo>
                  <a:pt x="83665" y="353753"/>
                </a:lnTo>
                <a:lnTo>
                  <a:pt x="86257" y="352993"/>
                </a:lnTo>
                <a:lnTo>
                  <a:pt x="9429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51"/>
          <p:cNvSpPr/>
          <p:nvPr/>
        </p:nvSpPr>
        <p:spPr>
          <a:xfrm>
            <a:off x="6562011" y="1835369"/>
            <a:ext cx="230267" cy="268214"/>
          </a:xfrm>
          <a:custGeom>
            <a:avLst/>
            <a:gdLst/>
            <a:ahLst/>
            <a:cxnLst/>
            <a:rect l="0" t="0" r="0" b="0"/>
            <a:pathLst>
              <a:path w="230267" h="268214">
                <a:moveTo>
                  <a:pt x="7381" y="59153"/>
                </a:moveTo>
                <a:lnTo>
                  <a:pt x="2830" y="59153"/>
                </a:lnTo>
                <a:lnTo>
                  <a:pt x="1489" y="58201"/>
                </a:lnTo>
                <a:lnTo>
                  <a:pt x="596" y="56613"/>
                </a:lnTo>
                <a:lnTo>
                  <a:pt x="0" y="54602"/>
                </a:lnTo>
                <a:lnTo>
                  <a:pt x="1508" y="52309"/>
                </a:lnTo>
                <a:lnTo>
                  <a:pt x="8263" y="47221"/>
                </a:lnTo>
                <a:lnTo>
                  <a:pt x="15075" y="41785"/>
                </a:lnTo>
                <a:lnTo>
                  <a:pt x="18226" y="39002"/>
                </a:lnTo>
                <a:lnTo>
                  <a:pt x="23183" y="36194"/>
                </a:lnTo>
                <a:lnTo>
                  <a:pt x="29346" y="33370"/>
                </a:lnTo>
                <a:lnTo>
                  <a:pt x="36311" y="30534"/>
                </a:lnTo>
                <a:lnTo>
                  <a:pt x="43813" y="27691"/>
                </a:lnTo>
                <a:lnTo>
                  <a:pt x="69928" y="18187"/>
                </a:lnTo>
                <a:lnTo>
                  <a:pt x="93918" y="8878"/>
                </a:lnTo>
                <a:lnTo>
                  <a:pt x="106030" y="5634"/>
                </a:lnTo>
                <a:lnTo>
                  <a:pt x="117914" y="3471"/>
                </a:lnTo>
                <a:lnTo>
                  <a:pt x="129647" y="2029"/>
                </a:lnTo>
                <a:lnTo>
                  <a:pt x="139375" y="1068"/>
                </a:lnTo>
                <a:lnTo>
                  <a:pt x="147764" y="427"/>
                </a:lnTo>
                <a:lnTo>
                  <a:pt x="155262" y="0"/>
                </a:lnTo>
                <a:lnTo>
                  <a:pt x="161214" y="668"/>
                </a:lnTo>
                <a:lnTo>
                  <a:pt x="166134" y="2065"/>
                </a:lnTo>
                <a:lnTo>
                  <a:pt x="170366" y="3950"/>
                </a:lnTo>
                <a:lnTo>
                  <a:pt x="174140" y="6158"/>
                </a:lnTo>
                <a:lnTo>
                  <a:pt x="180874" y="11152"/>
                </a:lnTo>
                <a:lnTo>
                  <a:pt x="187042" y="19087"/>
                </a:lnTo>
                <a:lnTo>
                  <a:pt x="190020" y="23870"/>
                </a:lnTo>
                <a:lnTo>
                  <a:pt x="192958" y="28963"/>
                </a:lnTo>
                <a:lnTo>
                  <a:pt x="198762" y="39703"/>
                </a:lnTo>
                <a:lnTo>
                  <a:pt x="200690" y="46186"/>
                </a:lnTo>
                <a:lnTo>
                  <a:pt x="201977" y="53366"/>
                </a:lnTo>
                <a:lnTo>
                  <a:pt x="202834" y="61010"/>
                </a:lnTo>
                <a:lnTo>
                  <a:pt x="203405" y="68011"/>
                </a:lnTo>
                <a:lnTo>
                  <a:pt x="203786" y="74583"/>
                </a:lnTo>
                <a:lnTo>
                  <a:pt x="204041" y="80870"/>
                </a:lnTo>
                <a:lnTo>
                  <a:pt x="204482" y="159603"/>
                </a:lnTo>
                <a:lnTo>
                  <a:pt x="204544" y="242240"/>
                </a:lnTo>
                <a:lnTo>
                  <a:pt x="205498" y="247886"/>
                </a:lnTo>
                <a:lnTo>
                  <a:pt x="207087" y="252603"/>
                </a:lnTo>
                <a:lnTo>
                  <a:pt x="211392" y="260383"/>
                </a:lnTo>
                <a:lnTo>
                  <a:pt x="216480" y="267016"/>
                </a:lnTo>
                <a:lnTo>
                  <a:pt x="219171" y="268213"/>
                </a:lnTo>
                <a:lnTo>
                  <a:pt x="221916" y="268059"/>
                </a:lnTo>
                <a:lnTo>
                  <a:pt x="224699" y="267004"/>
                </a:lnTo>
                <a:lnTo>
                  <a:pt x="226556" y="265348"/>
                </a:lnTo>
                <a:lnTo>
                  <a:pt x="227792" y="263291"/>
                </a:lnTo>
                <a:lnTo>
                  <a:pt x="229167" y="258466"/>
                </a:lnTo>
                <a:lnTo>
                  <a:pt x="229533" y="255846"/>
                </a:lnTo>
                <a:lnTo>
                  <a:pt x="230266" y="247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52"/>
          <p:cNvSpPr/>
          <p:nvPr/>
        </p:nvSpPr>
        <p:spPr>
          <a:xfrm>
            <a:off x="6749415" y="177450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53"/>
          <p:cNvSpPr/>
          <p:nvPr/>
        </p:nvSpPr>
        <p:spPr>
          <a:xfrm>
            <a:off x="6869430" y="1834911"/>
            <a:ext cx="469396" cy="342504"/>
          </a:xfrm>
          <a:custGeom>
            <a:avLst/>
            <a:gdLst/>
            <a:ahLst/>
            <a:cxnLst/>
            <a:rect l="0" t="0" r="0" b="0"/>
            <a:pathLst>
              <a:path w="469396" h="342504">
                <a:moveTo>
                  <a:pt x="0" y="16749"/>
                </a:moveTo>
                <a:lnTo>
                  <a:pt x="0" y="168876"/>
                </a:lnTo>
                <a:lnTo>
                  <a:pt x="952" y="179127"/>
                </a:lnTo>
                <a:lnTo>
                  <a:pt x="2540" y="189771"/>
                </a:lnTo>
                <a:lnTo>
                  <a:pt x="4551" y="200677"/>
                </a:lnTo>
                <a:lnTo>
                  <a:pt x="6844" y="209852"/>
                </a:lnTo>
                <a:lnTo>
                  <a:pt x="9325" y="217874"/>
                </a:lnTo>
                <a:lnTo>
                  <a:pt x="11931" y="225127"/>
                </a:lnTo>
                <a:lnTo>
                  <a:pt x="17368" y="235726"/>
                </a:lnTo>
                <a:lnTo>
                  <a:pt x="22959" y="243612"/>
                </a:lnTo>
                <a:lnTo>
                  <a:pt x="28619" y="250292"/>
                </a:lnTo>
                <a:lnTo>
                  <a:pt x="32414" y="252454"/>
                </a:lnTo>
                <a:lnTo>
                  <a:pt x="41711" y="254856"/>
                </a:lnTo>
                <a:lnTo>
                  <a:pt x="53104" y="256209"/>
                </a:lnTo>
                <a:lnTo>
                  <a:pt x="55405" y="255446"/>
                </a:lnTo>
                <a:lnTo>
                  <a:pt x="56939" y="253985"/>
                </a:lnTo>
                <a:lnTo>
                  <a:pt x="61501" y="246965"/>
                </a:lnTo>
                <a:lnTo>
                  <a:pt x="73053" y="231144"/>
                </a:lnTo>
                <a:lnTo>
                  <a:pt x="79182" y="223497"/>
                </a:lnTo>
                <a:lnTo>
                  <a:pt x="85173" y="216493"/>
                </a:lnTo>
                <a:lnTo>
                  <a:pt x="91072" y="209919"/>
                </a:lnTo>
                <a:lnTo>
                  <a:pt x="96909" y="200774"/>
                </a:lnTo>
                <a:lnTo>
                  <a:pt x="102706" y="189915"/>
                </a:lnTo>
                <a:lnTo>
                  <a:pt x="108475" y="177913"/>
                </a:lnTo>
                <a:lnTo>
                  <a:pt x="113274" y="167054"/>
                </a:lnTo>
                <a:lnTo>
                  <a:pt x="117426" y="156957"/>
                </a:lnTo>
                <a:lnTo>
                  <a:pt x="121146" y="147368"/>
                </a:lnTo>
                <a:lnTo>
                  <a:pt x="123626" y="138118"/>
                </a:lnTo>
                <a:lnTo>
                  <a:pt x="125281" y="129094"/>
                </a:lnTo>
                <a:lnTo>
                  <a:pt x="126383" y="120221"/>
                </a:lnTo>
                <a:lnTo>
                  <a:pt x="127118" y="110495"/>
                </a:lnTo>
                <a:lnTo>
                  <a:pt x="127608" y="100201"/>
                </a:lnTo>
                <a:lnTo>
                  <a:pt x="127934" y="89529"/>
                </a:lnTo>
                <a:lnTo>
                  <a:pt x="127200" y="80509"/>
                </a:lnTo>
                <a:lnTo>
                  <a:pt x="125757" y="72590"/>
                </a:lnTo>
                <a:lnTo>
                  <a:pt x="123843" y="65406"/>
                </a:lnTo>
                <a:lnTo>
                  <a:pt x="119175" y="54884"/>
                </a:lnTo>
                <a:lnTo>
                  <a:pt x="113927" y="47033"/>
                </a:lnTo>
                <a:lnTo>
                  <a:pt x="108419" y="40368"/>
                </a:lnTo>
                <a:lnTo>
                  <a:pt x="103712" y="38210"/>
                </a:lnTo>
                <a:lnTo>
                  <a:pt x="90862" y="35812"/>
                </a:lnTo>
                <a:lnTo>
                  <a:pt x="78166" y="34746"/>
                </a:lnTo>
                <a:lnTo>
                  <a:pt x="65220" y="34272"/>
                </a:lnTo>
                <a:lnTo>
                  <a:pt x="49941" y="34062"/>
                </a:lnTo>
                <a:lnTo>
                  <a:pt x="45676" y="33053"/>
                </a:lnTo>
                <a:lnTo>
                  <a:pt x="43786" y="31428"/>
                </a:lnTo>
                <a:lnTo>
                  <a:pt x="43478" y="29393"/>
                </a:lnTo>
                <a:lnTo>
                  <a:pt x="44225" y="27083"/>
                </a:lnTo>
                <a:lnTo>
                  <a:pt x="47595" y="21977"/>
                </a:lnTo>
                <a:lnTo>
                  <a:pt x="54808" y="16532"/>
                </a:lnTo>
                <a:lnTo>
                  <a:pt x="59399" y="13747"/>
                </a:lnTo>
                <a:lnTo>
                  <a:pt x="69579" y="10652"/>
                </a:lnTo>
                <a:lnTo>
                  <a:pt x="80454" y="8324"/>
                </a:lnTo>
                <a:lnTo>
                  <a:pt x="91638" y="4114"/>
                </a:lnTo>
                <a:lnTo>
                  <a:pt x="105498" y="1608"/>
                </a:lnTo>
                <a:lnTo>
                  <a:pt x="113194" y="940"/>
                </a:lnTo>
                <a:lnTo>
                  <a:pt x="124040" y="494"/>
                </a:lnTo>
                <a:lnTo>
                  <a:pt x="151331" y="0"/>
                </a:lnTo>
                <a:lnTo>
                  <a:pt x="162800" y="820"/>
                </a:lnTo>
                <a:lnTo>
                  <a:pt x="172351" y="2320"/>
                </a:lnTo>
                <a:lnTo>
                  <a:pt x="180623" y="4272"/>
                </a:lnTo>
                <a:lnTo>
                  <a:pt x="188995" y="6526"/>
                </a:lnTo>
                <a:lnTo>
                  <a:pt x="205917" y="11570"/>
                </a:lnTo>
                <a:lnTo>
                  <a:pt x="220424" y="16987"/>
                </a:lnTo>
                <a:lnTo>
                  <a:pt x="232268" y="22570"/>
                </a:lnTo>
                <a:lnTo>
                  <a:pt x="245244" y="32020"/>
                </a:lnTo>
                <a:lnTo>
                  <a:pt x="255365" y="41316"/>
                </a:lnTo>
                <a:lnTo>
                  <a:pt x="259778" y="47414"/>
                </a:lnTo>
                <a:lnTo>
                  <a:pt x="263672" y="54337"/>
                </a:lnTo>
                <a:lnTo>
                  <a:pt x="267221" y="61810"/>
                </a:lnTo>
                <a:lnTo>
                  <a:pt x="269587" y="68697"/>
                </a:lnTo>
                <a:lnTo>
                  <a:pt x="271165" y="75194"/>
                </a:lnTo>
                <a:lnTo>
                  <a:pt x="272217" y="81429"/>
                </a:lnTo>
                <a:lnTo>
                  <a:pt x="272918" y="88444"/>
                </a:lnTo>
                <a:lnTo>
                  <a:pt x="273385" y="95978"/>
                </a:lnTo>
                <a:lnTo>
                  <a:pt x="273696" y="103858"/>
                </a:lnTo>
                <a:lnTo>
                  <a:pt x="274135" y="137703"/>
                </a:lnTo>
                <a:lnTo>
                  <a:pt x="273244" y="150725"/>
                </a:lnTo>
                <a:lnTo>
                  <a:pt x="271698" y="164169"/>
                </a:lnTo>
                <a:lnTo>
                  <a:pt x="266922" y="197210"/>
                </a:lnTo>
                <a:lnTo>
                  <a:pt x="266530" y="198969"/>
                </a:lnTo>
                <a:lnTo>
                  <a:pt x="266269" y="199189"/>
                </a:lnTo>
                <a:lnTo>
                  <a:pt x="266095" y="198383"/>
                </a:lnTo>
                <a:lnTo>
                  <a:pt x="265850" y="188147"/>
                </a:lnTo>
                <a:lnTo>
                  <a:pt x="265778" y="173049"/>
                </a:lnTo>
                <a:lnTo>
                  <a:pt x="266720" y="166669"/>
                </a:lnTo>
                <a:lnTo>
                  <a:pt x="268300" y="159558"/>
                </a:lnTo>
                <a:lnTo>
                  <a:pt x="270307" y="151960"/>
                </a:lnTo>
                <a:lnTo>
                  <a:pt x="273550" y="144037"/>
                </a:lnTo>
                <a:lnTo>
                  <a:pt x="277616" y="135897"/>
                </a:lnTo>
                <a:lnTo>
                  <a:pt x="282232" y="127614"/>
                </a:lnTo>
                <a:lnTo>
                  <a:pt x="287215" y="119234"/>
                </a:lnTo>
                <a:lnTo>
                  <a:pt x="297830" y="102302"/>
                </a:lnTo>
                <a:lnTo>
                  <a:pt x="314517" y="76705"/>
                </a:lnTo>
                <a:lnTo>
                  <a:pt x="322073" y="69102"/>
                </a:lnTo>
                <a:lnTo>
                  <a:pt x="330920" y="62129"/>
                </a:lnTo>
                <a:lnTo>
                  <a:pt x="367944" y="37248"/>
                </a:lnTo>
                <a:lnTo>
                  <a:pt x="375789" y="32320"/>
                </a:lnTo>
                <a:lnTo>
                  <a:pt x="389585" y="24304"/>
                </a:lnTo>
                <a:lnTo>
                  <a:pt x="402066" y="20107"/>
                </a:lnTo>
                <a:lnTo>
                  <a:pt x="408061" y="18987"/>
                </a:lnTo>
                <a:lnTo>
                  <a:pt x="413963" y="19194"/>
                </a:lnTo>
                <a:lnTo>
                  <a:pt x="425601" y="21963"/>
                </a:lnTo>
                <a:lnTo>
                  <a:pt x="434583" y="26368"/>
                </a:lnTo>
                <a:lnTo>
                  <a:pt x="447535" y="36744"/>
                </a:lnTo>
                <a:lnTo>
                  <a:pt x="452661" y="41509"/>
                </a:lnTo>
                <a:lnTo>
                  <a:pt x="457032" y="48495"/>
                </a:lnTo>
                <a:lnTo>
                  <a:pt x="460897" y="56963"/>
                </a:lnTo>
                <a:lnTo>
                  <a:pt x="464428" y="66418"/>
                </a:lnTo>
                <a:lnTo>
                  <a:pt x="466781" y="76532"/>
                </a:lnTo>
                <a:lnTo>
                  <a:pt x="468350" y="87084"/>
                </a:lnTo>
                <a:lnTo>
                  <a:pt x="469395" y="97929"/>
                </a:lnTo>
                <a:lnTo>
                  <a:pt x="469140" y="109921"/>
                </a:lnTo>
                <a:lnTo>
                  <a:pt x="468018" y="122679"/>
                </a:lnTo>
                <a:lnTo>
                  <a:pt x="466316" y="135946"/>
                </a:lnTo>
                <a:lnTo>
                  <a:pt x="465183" y="149554"/>
                </a:lnTo>
                <a:lnTo>
                  <a:pt x="464427" y="163388"/>
                </a:lnTo>
                <a:lnTo>
                  <a:pt x="463923" y="177373"/>
                </a:lnTo>
                <a:lnTo>
                  <a:pt x="462634" y="195269"/>
                </a:lnTo>
                <a:lnTo>
                  <a:pt x="457222" y="255698"/>
                </a:lnTo>
                <a:lnTo>
                  <a:pt x="456262" y="270346"/>
                </a:lnTo>
                <a:lnTo>
                  <a:pt x="455195" y="293289"/>
                </a:lnTo>
                <a:lnTo>
                  <a:pt x="454722" y="309835"/>
                </a:lnTo>
                <a:lnTo>
                  <a:pt x="455547" y="316915"/>
                </a:lnTo>
                <a:lnTo>
                  <a:pt x="457051" y="323539"/>
                </a:lnTo>
                <a:lnTo>
                  <a:pt x="462914" y="342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4"/>
          <p:cNvSpPr/>
          <p:nvPr/>
        </p:nvSpPr>
        <p:spPr>
          <a:xfrm>
            <a:off x="6142363" y="2323147"/>
            <a:ext cx="107988" cy="228725"/>
          </a:xfrm>
          <a:custGeom>
            <a:avLst/>
            <a:gdLst/>
            <a:ahLst/>
            <a:cxnLst/>
            <a:rect l="0" t="0" r="0" b="0"/>
            <a:pathLst>
              <a:path w="107988" h="228725">
                <a:moveTo>
                  <a:pt x="66984" y="0"/>
                </a:moveTo>
                <a:lnTo>
                  <a:pt x="44842" y="7381"/>
                </a:lnTo>
                <a:lnTo>
                  <a:pt x="41745" y="8731"/>
                </a:lnTo>
                <a:lnTo>
                  <a:pt x="33224" y="12770"/>
                </a:lnTo>
                <a:lnTo>
                  <a:pt x="29238" y="16134"/>
                </a:lnTo>
                <a:lnTo>
                  <a:pt x="25627" y="20281"/>
                </a:lnTo>
                <a:lnTo>
                  <a:pt x="22268" y="24950"/>
                </a:lnTo>
                <a:lnTo>
                  <a:pt x="20028" y="30921"/>
                </a:lnTo>
                <a:lnTo>
                  <a:pt x="18535" y="37759"/>
                </a:lnTo>
                <a:lnTo>
                  <a:pt x="17540" y="45175"/>
                </a:lnTo>
                <a:lnTo>
                  <a:pt x="15924" y="52977"/>
                </a:lnTo>
                <a:lnTo>
                  <a:pt x="13894" y="61035"/>
                </a:lnTo>
                <a:lnTo>
                  <a:pt x="11588" y="69265"/>
                </a:lnTo>
                <a:lnTo>
                  <a:pt x="9098" y="81419"/>
                </a:lnTo>
                <a:lnTo>
                  <a:pt x="3792" y="112704"/>
                </a:lnTo>
                <a:lnTo>
                  <a:pt x="1996" y="126571"/>
                </a:lnTo>
                <a:lnTo>
                  <a:pt x="799" y="138673"/>
                </a:lnTo>
                <a:lnTo>
                  <a:pt x="0" y="149599"/>
                </a:lnTo>
                <a:lnTo>
                  <a:pt x="421" y="159740"/>
                </a:lnTo>
                <a:lnTo>
                  <a:pt x="1654" y="169358"/>
                </a:lnTo>
                <a:lnTo>
                  <a:pt x="3428" y="178628"/>
                </a:lnTo>
                <a:lnTo>
                  <a:pt x="5563" y="187665"/>
                </a:lnTo>
                <a:lnTo>
                  <a:pt x="7939" y="196548"/>
                </a:lnTo>
                <a:lnTo>
                  <a:pt x="10476" y="205327"/>
                </a:lnTo>
                <a:lnTo>
                  <a:pt x="13120" y="212132"/>
                </a:lnTo>
                <a:lnTo>
                  <a:pt x="15834" y="217621"/>
                </a:lnTo>
                <a:lnTo>
                  <a:pt x="18597" y="222233"/>
                </a:lnTo>
                <a:lnTo>
                  <a:pt x="21391" y="225308"/>
                </a:lnTo>
                <a:lnTo>
                  <a:pt x="24206" y="227358"/>
                </a:lnTo>
                <a:lnTo>
                  <a:pt x="27036" y="228724"/>
                </a:lnTo>
                <a:lnTo>
                  <a:pt x="29874" y="228683"/>
                </a:lnTo>
                <a:lnTo>
                  <a:pt x="32719" y="227703"/>
                </a:lnTo>
                <a:lnTo>
                  <a:pt x="35568" y="226097"/>
                </a:lnTo>
                <a:lnTo>
                  <a:pt x="38420" y="224074"/>
                </a:lnTo>
                <a:lnTo>
                  <a:pt x="41274" y="221773"/>
                </a:lnTo>
                <a:lnTo>
                  <a:pt x="44129" y="219286"/>
                </a:lnTo>
                <a:lnTo>
                  <a:pt x="48890" y="212866"/>
                </a:lnTo>
                <a:lnTo>
                  <a:pt x="54921" y="203823"/>
                </a:lnTo>
                <a:lnTo>
                  <a:pt x="61800" y="193032"/>
                </a:lnTo>
                <a:lnTo>
                  <a:pt x="68290" y="181076"/>
                </a:lnTo>
                <a:lnTo>
                  <a:pt x="74523" y="168342"/>
                </a:lnTo>
                <a:lnTo>
                  <a:pt x="80582" y="155091"/>
                </a:lnTo>
                <a:lnTo>
                  <a:pt x="85575" y="141494"/>
                </a:lnTo>
                <a:lnTo>
                  <a:pt x="89855" y="127667"/>
                </a:lnTo>
                <a:lnTo>
                  <a:pt x="93662" y="113686"/>
                </a:lnTo>
                <a:lnTo>
                  <a:pt x="97151" y="102461"/>
                </a:lnTo>
                <a:lnTo>
                  <a:pt x="100431" y="93072"/>
                </a:lnTo>
                <a:lnTo>
                  <a:pt x="103569" y="84908"/>
                </a:lnTo>
                <a:lnTo>
                  <a:pt x="105662" y="77560"/>
                </a:lnTo>
                <a:lnTo>
                  <a:pt x="107057" y="70757"/>
                </a:lnTo>
                <a:lnTo>
                  <a:pt x="107987" y="64316"/>
                </a:lnTo>
                <a:lnTo>
                  <a:pt x="107654" y="59070"/>
                </a:lnTo>
                <a:lnTo>
                  <a:pt x="106480" y="54620"/>
                </a:lnTo>
                <a:lnTo>
                  <a:pt x="104745" y="50701"/>
                </a:lnTo>
                <a:lnTo>
                  <a:pt x="102817" y="43806"/>
                </a:lnTo>
                <a:lnTo>
                  <a:pt x="102303" y="40634"/>
                </a:lnTo>
                <a:lnTo>
                  <a:pt x="99191" y="34570"/>
                </a:lnTo>
                <a:lnTo>
                  <a:pt x="97028" y="31619"/>
                </a:lnTo>
                <a:lnTo>
                  <a:pt x="93681" y="28699"/>
                </a:lnTo>
                <a:lnTo>
                  <a:pt x="89544" y="25800"/>
                </a:lnTo>
                <a:lnTo>
                  <a:pt x="84882" y="22915"/>
                </a:lnTo>
                <a:lnTo>
                  <a:pt x="80821" y="20039"/>
                </a:lnTo>
                <a:lnTo>
                  <a:pt x="77161" y="17170"/>
                </a:lnTo>
                <a:lnTo>
                  <a:pt x="66984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5"/>
          <p:cNvSpPr/>
          <p:nvPr/>
        </p:nvSpPr>
        <p:spPr>
          <a:xfrm>
            <a:off x="6286500" y="2297430"/>
            <a:ext cx="325756" cy="211264"/>
          </a:xfrm>
          <a:custGeom>
            <a:avLst/>
            <a:gdLst/>
            <a:ahLst/>
            <a:cxnLst/>
            <a:rect l="0" t="0" r="0" b="0"/>
            <a:pathLst>
              <a:path w="325756" h="211264">
                <a:moveTo>
                  <a:pt x="0" y="0"/>
                </a:moveTo>
                <a:lnTo>
                  <a:pt x="13652" y="0"/>
                </a:lnTo>
                <a:lnTo>
                  <a:pt x="19579" y="952"/>
                </a:lnTo>
                <a:lnTo>
                  <a:pt x="25435" y="2540"/>
                </a:lnTo>
                <a:lnTo>
                  <a:pt x="31244" y="4551"/>
                </a:lnTo>
                <a:lnTo>
                  <a:pt x="36069" y="7796"/>
                </a:lnTo>
                <a:lnTo>
                  <a:pt x="40239" y="11865"/>
                </a:lnTo>
                <a:lnTo>
                  <a:pt x="43971" y="16482"/>
                </a:lnTo>
                <a:lnTo>
                  <a:pt x="48364" y="21465"/>
                </a:lnTo>
                <a:lnTo>
                  <a:pt x="53197" y="26693"/>
                </a:lnTo>
                <a:lnTo>
                  <a:pt x="63648" y="37581"/>
                </a:lnTo>
                <a:lnTo>
                  <a:pt x="74643" y="48770"/>
                </a:lnTo>
                <a:lnTo>
                  <a:pt x="78337" y="54421"/>
                </a:lnTo>
                <a:lnTo>
                  <a:pt x="80799" y="60093"/>
                </a:lnTo>
                <a:lnTo>
                  <a:pt x="82441" y="65779"/>
                </a:lnTo>
                <a:lnTo>
                  <a:pt x="86393" y="75285"/>
                </a:lnTo>
                <a:lnTo>
                  <a:pt x="91885" y="87337"/>
                </a:lnTo>
                <a:lnTo>
                  <a:pt x="98404" y="101087"/>
                </a:lnTo>
                <a:lnTo>
                  <a:pt x="104655" y="115969"/>
                </a:lnTo>
                <a:lnTo>
                  <a:pt x="110727" y="131605"/>
                </a:lnTo>
                <a:lnTo>
                  <a:pt x="116681" y="147744"/>
                </a:lnTo>
                <a:lnTo>
                  <a:pt x="121602" y="162313"/>
                </a:lnTo>
                <a:lnTo>
                  <a:pt x="125835" y="175836"/>
                </a:lnTo>
                <a:lnTo>
                  <a:pt x="129611" y="188662"/>
                </a:lnTo>
                <a:lnTo>
                  <a:pt x="132127" y="198164"/>
                </a:lnTo>
                <a:lnTo>
                  <a:pt x="133805" y="205452"/>
                </a:lnTo>
                <a:lnTo>
                  <a:pt x="134923" y="211263"/>
                </a:lnTo>
                <a:lnTo>
                  <a:pt x="136621" y="206564"/>
                </a:lnTo>
                <a:lnTo>
                  <a:pt x="138706" y="194859"/>
                </a:lnTo>
                <a:lnTo>
                  <a:pt x="141047" y="178483"/>
                </a:lnTo>
                <a:lnTo>
                  <a:pt x="142609" y="164709"/>
                </a:lnTo>
                <a:lnTo>
                  <a:pt x="143650" y="152668"/>
                </a:lnTo>
                <a:lnTo>
                  <a:pt x="144345" y="141784"/>
                </a:lnTo>
                <a:lnTo>
                  <a:pt x="145759" y="130717"/>
                </a:lnTo>
                <a:lnTo>
                  <a:pt x="147655" y="119530"/>
                </a:lnTo>
                <a:lnTo>
                  <a:pt x="149872" y="108261"/>
                </a:lnTo>
                <a:lnTo>
                  <a:pt x="153254" y="98844"/>
                </a:lnTo>
                <a:lnTo>
                  <a:pt x="157415" y="90661"/>
                </a:lnTo>
                <a:lnTo>
                  <a:pt x="162093" y="83301"/>
                </a:lnTo>
                <a:lnTo>
                  <a:pt x="166165" y="75536"/>
                </a:lnTo>
                <a:lnTo>
                  <a:pt x="169831" y="67502"/>
                </a:lnTo>
                <a:lnTo>
                  <a:pt x="173228" y="59289"/>
                </a:lnTo>
                <a:lnTo>
                  <a:pt x="178350" y="52861"/>
                </a:lnTo>
                <a:lnTo>
                  <a:pt x="184623" y="47623"/>
                </a:lnTo>
                <a:lnTo>
                  <a:pt x="191662" y="43179"/>
                </a:lnTo>
                <a:lnTo>
                  <a:pt x="197307" y="39263"/>
                </a:lnTo>
                <a:lnTo>
                  <a:pt x="202022" y="35700"/>
                </a:lnTo>
                <a:lnTo>
                  <a:pt x="210755" y="29202"/>
                </a:lnTo>
                <a:lnTo>
                  <a:pt x="215751" y="26135"/>
                </a:lnTo>
                <a:lnTo>
                  <a:pt x="220986" y="23138"/>
                </a:lnTo>
                <a:lnTo>
                  <a:pt x="227334" y="21140"/>
                </a:lnTo>
                <a:lnTo>
                  <a:pt x="234423" y="19808"/>
                </a:lnTo>
                <a:lnTo>
                  <a:pt x="242007" y="18920"/>
                </a:lnTo>
                <a:lnTo>
                  <a:pt x="248015" y="18328"/>
                </a:lnTo>
                <a:lnTo>
                  <a:pt x="257232" y="17671"/>
                </a:lnTo>
                <a:lnTo>
                  <a:pt x="267043" y="19918"/>
                </a:lnTo>
                <a:lnTo>
                  <a:pt x="276800" y="24093"/>
                </a:lnTo>
                <a:lnTo>
                  <a:pt x="284312" y="29122"/>
                </a:lnTo>
                <a:lnTo>
                  <a:pt x="290826" y="34533"/>
                </a:lnTo>
                <a:lnTo>
                  <a:pt x="297848" y="41065"/>
                </a:lnTo>
                <a:lnTo>
                  <a:pt x="307320" y="50318"/>
                </a:lnTo>
                <a:lnTo>
                  <a:pt x="310607" y="54501"/>
                </a:lnTo>
                <a:lnTo>
                  <a:pt x="312798" y="58241"/>
                </a:lnTo>
                <a:lnTo>
                  <a:pt x="325755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6"/>
          <p:cNvSpPr/>
          <p:nvPr/>
        </p:nvSpPr>
        <p:spPr>
          <a:xfrm>
            <a:off x="5715254" y="2709262"/>
            <a:ext cx="219108" cy="367550"/>
          </a:xfrm>
          <a:custGeom>
            <a:avLst/>
            <a:gdLst/>
            <a:ahLst/>
            <a:cxnLst/>
            <a:rect l="0" t="0" r="0" b="0"/>
            <a:pathLst>
              <a:path w="219108" h="367550">
                <a:moveTo>
                  <a:pt x="116903" y="8220"/>
                </a:moveTo>
                <a:lnTo>
                  <a:pt x="94149" y="3669"/>
                </a:lnTo>
                <a:lnTo>
                  <a:pt x="86494" y="2329"/>
                </a:lnTo>
                <a:lnTo>
                  <a:pt x="80437" y="1435"/>
                </a:lnTo>
                <a:lnTo>
                  <a:pt x="75447" y="839"/>
                </a:lnTo>
                <a:lnTo>
                  <a:pt x="71169" y="442"/>
                </a:lnTo>
                <a:lnTo>
                  <a:pt x="67363" y="177"/>
                </a:lnTo>
                <a:lnTo>
                  <a:pt x="63874" y="0"/>
                </a:lnTo>
                <a:lnTo>
                  <a:pt x="60595" y="835"/>
                </a:lnTo>
                <a:lnTo>
                  <a:pt x="54413" y="4303"/>
                </a:lnTo>
                <a:lnTo>
                  <a:pt x="48489" y="11559"/>
                </a:lnTo>
                <a:lnTo>
                  <a:pt x="42682" y="21134"/>
                </a:lnTo>
                <a:lnTo>
                  <a:pt x="36926" y="31740"/>
                </a:lnTo>
                <a:lnTo>
                  <a:pt x="33105" y="40092"/>
                </a:lnTo>
                <a:lnTo>
                  <a:pt x="23780" y="62073"/>
                </a:lnTo>
                <a:lnTo>
                  <a:pt x="7819" y="101223"/>
                </a:lnTo>
                <a:lnTo>
                  <a:pt x="4175" y="112132"/>
                </a:lnTo>
                <a:lnTo>
                  <a:pt x="1746" y="121310"/>
                </a:lnTo>
                <a:lnTo>
                  <a:pt x="127" y="129333"/>
                </a:lnTo>
                <a:lnTo>
                  <a:pt x="0" y="135635"/>
                </a:lnTo>
                <a:lnTo>
                  <a:pt x="868" y="140788"/>
                </a:lnTo>
                <a:lnTo>
                  <a:pt x="4372" y="149054"/>
                </a:lnTo>
                <a:lnTo>
                  <a:pt x="9104" y="155903"/>
                </a:lnTo>
                <a:lnTo>
                  <a:pt x="11700" y="158110"/>
                </a:lnTo>
                <a:lnTo>
                  <a:pt x="14383" y="159582"/>
                </a:lnTo>
                <a:lnTo>
                  <a:pt x="17124" y="160563"/>
                </a:lnTo>
                <a:lnTo>
                  <a:pt x="20856" y="161217"/>
                </a:lnTo>
                <a:lnTo>
                  <a:pt x="25249" y="161653"/>
                </a:lnTo>
                <a:lnTo>
                  <a:pt x="34258" y="162138"/>
                </a:lnTo>
                <a:lnTo>
                  <a:pt x="41437" y="162353"/>
                </a:lnTo>
                <a:lnTo>
                  <a:pt x="120347" y="169287"/>
                </a:lnTo>
                <a:lnTo>
                  <a:pt x="130629" y="169891"/>
                </a:lnTo>
                <a:lnTo>
                  <a:pt x="140341" y="171246"/>
                </a:lnTo>
                <a:lnTo>
                  <a:pt x="149674" y="173101"/>
                </a:lnTo>
                <a:lnTo>
                  <a:pt x="158752" y="175291"/>
                </a:lnTo>
                <a:lnTo>
                  <a:pt x="166710" y="177703"/>
                </a:lnTo>
                <a:lnTo>
                  <a:pt x="173920" y="180264"/>
                </a:lnTo>
                <a:lnTo>
                  <a:pt x="180632" y="182923"/>
                </a:lnTo>
                <a:lnTo>
                  <a:pt x="187012" y="186601"/>
                </a:lnTo>
                <a:lnTo>
                  <a:pt x="193170" y="190959"/>
                </a:lnTo>
                <a:lnTo>
                  <a:pt x="199180" y="195768"/>
                </a:lnTo>
                <a:lnTo>
                  <a:pt x="204139" y="200880"/>
                </a:lnTo>
                <a:lnTo>
                  <a:pt x="208398" y="206192"/>
                </a:lnTo>
                <a:lnTo>
                  <a:pt x="212190" y="211639"/>
                </a:lnTo>
                <a:lnTo>
                  <a:pt x="216403" y="222771"/>
                </a:lnTo>
                <a:lnTo>
                  <a:pt x="217526" y="228406"/>
                </a:lnTo>
                <a:lnTo>
                  <a:pt x="218275" y="235021"/>
                </a:lnTo>
                <a:lnTo>
                  <a:pt x="218775" y="242288"/>
                </a:lnTo>
                <a:lnTo>
                  <a:pt x="219107" y="249991"/>
                </a:lnTo>
                <a:lnTo>
                  <a:pt x="218376" y="257983"/>
                </a:lnTo>
                <a:lnTo>
                  <a:pt x="216937" y="266169"/>
                </a:lnTo>
                <a:lnTo>
                  <a:pt x="215025" y="274483"/>
                </a:lnTo>
                <a:lnTo>
                  <a:pt x="211845" y="281931"/>
                </a:lnTo>
                <a:lnTo>
                  <a:pt x="207820" y="288802"/>
                </a:lnTo>
                <a:lnTo>
                  <a:pt x="197316" y="303421"/>
                </a:lnTo>
                <a:lnTo>
                  <a:pt x="183122" y="322618"/>
                </a:lnTo>
                <a:lnTo>
                  <a:pt x="175337" y="331166"/>
                </a:lnTo>
                <a:lnTo>
                  <a:pt x="167289" y="338770"/>
                </a:lnTo>
                <a:lnTo>
                  <a:pt x="152632" y="351346"/>
                </a:lnTo>
                <a:lnTo>
                  <a:pt x="142942" y="360111"/>
                </a:lnTo>
                <a:lnTo>
                  <a:pt x="138073" y="362829"/>
                </a:lnTo>
                <a:lnTo>
                  <a:pt x="132921" y="364641"/>
                </a:lnTo>
                <a:lnTo>
                  <a:pt x="127582" y="365849"/>
                </a:lnTo>
                <a:lnTo>
                  <a:pt x="122117" y="366654"/>
                </a:lnTo>
                <a:lnTo>
                  <a:pt x="116569" y="367191"/>
                </a:lnTo>
                <a:lnTo>
                  <a:pt x="110965" y="367549"/>
                </a:lnTo>
                <a:lnTo>
                  <a:pt x="106277" y="366835"/>
                </a:lnTo>
                <a:lnTo>
                  <a:pt x="102199" y="365407"/>
                </a:lnTo>
                <a:lnTo>
                  <a:pt x="98528" y="363502"/>
                </a:lnTo>
                <a:lnTo>
                  <a:pt x="91909" y="358846"/>
                </a:lnTo>
                <a:lnTo>
                  <a:pt x="88810" y="356270"/>
                </a:lnTo>
                <a:lnTo>
                  <a:pt x="86744" y="352649"/>
                </a:lnTo>
                <a:lnTo>
                  <a:pt x="84449" y="343544"/>
                </a:lnTo>
                <a:lnTo>
                  <a:pt x="83837" y="337497"/>
                </a:lnTo>
                <a:lnTo>
                  <a:pt x="83429" y="330608"/>
                </a:lnTo>
                <a:lnTo>
                  <a:pt x="82613" y="3082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7"/>
          <p:cNvSpPr/>
          <p:nvPr/>
        </p:nvSpPr>
        <p:spPr>
          <a:xfrm>
            <a:off x="6029325" y="2768917"/>
            <a:ext cx="342901" cy="248037"/>
          </a:xfrm>
          <a:custGeom>
            <a:avLst/>
            <a:gdLst/>
            <a:ahLst/>
            <a:cxnLst/>
            <a:rect l="0" t="0" r="0" b="0"/>
            <a:pathLst>
              <a:path w="342901" h="248037">
                <a:moveTo>
                  <a:pt x="0" y="0"/>
                </a:moveTo>
                <a:lnTo>
                  <a:pt x="4550" y="9102"/>
                </a:lnTo>
                <a:lnTo>
                  <a:pt x="6785" y="16110"/>
                </a:lnTo>
                <a:lnTo>
                  <a:pt x="7778" y="23353"/>
                </a:lnTo>
                <a:lnTo>
                  <a:pt x="8042" y="27951"/>
                </a:lnTo>
                <a:lnTo>
                  <a:pt x="8219" y="32922"/>
                </a:lnTo>
                <a:lnTo>
                  <a:pt x="10242" y="41950"/>
                </a:lnTo>
                <a:lnTo>
                  <a:pt x="13495" y="53684"/>
                </a:lnTo>
                <a:lnTo>
                  <a:pt x="17569" y="67222"/>
                </a:lnTo>
                <a:lnTo>
                  <a:pt x="22190" y="86725"/>
                </a:lnTo>
                <a:lnTo>
                  <a:pt x="36843" y="156612"/>
                </a:lnTo>
                <a:lnTo>
                  <a:pt x="40754" y="172988"/>
                </a:lnTo>
                <a:lnTo>
                  <a:pt x="44315" y="186763"/>
                </a:lnTo>
                <a:lnTo>
                  <a:pt x="47640" y="197851"/>
                </a:lnTo>
                <a:lnTo>
                  <a:pt x="50810" y="207148"/>
                </a:lnTo>
                <a:lnTo>
                  <a:pt x="53876" y="215252"/>
                </a:lnTo>
                <a:lnTo>
                  <a:pt x="56872" y="221606"/>
                </a:lnTo>
                <a:lnTo>
                  <a:pt x="59822" y="226795"/>
                </a:lnTo>
                <a:lnTo>
                  <a:pt x="62741" y="231207"/>
                </a:lnTo>
                <a:lnTo>
                  <a:pt x="71065" y="238649"/>
                </a:lnTo>
                <a:lnTo>
                  <a:pt x="80162" y="244178"/>
                </a:lnTo>
                <a:lnTo>
                  <a:pt x="87379" y="246636"/>
                </a:lnTo>
                <a:lnTo>
                  <a:pt x="96799" y="248020"/>
                </a:lnTo>
                <a:lnTo>
                  <a:pt x="100727" y="246309"/>
                </a:lnTo>
                <a:lnTo>
                  <a:pt x="110172" y="239328"/>
                </a:lnTo>
                <a:lnTo>
                  <a:pt x="118180" y="232416"/>
                </a:lnTo>
                <a:lnTo>
                  <a:pt x="121649" y="229239"/>
                </a:lnTo>
                <a:lnTo>
                  <a:pt x="124914" y="224264"/>
                </a:lnTo>
                <a:lnTo>
                  <a:pt x="128043" y="218089"/>
                </a:lnTo>
                <a:lnTo>
                  <a:pt x="131082" y="211115"/>
                </a:lnTo>
                <a:lnTo>
                  <a:pt x="134060" y="203608"/>
                </a:lnTo>
                <a:lnTo>
                  <a:pt x="139910" y="187648"/>
                </a:lnTo>
                <a:lnTo>
                  <a:pt x="143756" y="179391"/>
                </a:lnTo>
                <a:lnTo>
                  <a:pt x="148225" y="171029"/>
                </a:lnTo>
                <a:lnTo>
                  <a:pt x="153108" y="162597"/>
                </a:lnTo>
                <a:lnTo>
                  <a:pt x="158270" y="151260"/>
                </a:lnTo>
                <a:lnTo>
                  <a:pt x="163616" y="137988"/>
                </a:lnTo>
                <a:lnTo>
                  <a:pt x="169085" y="123424"/>
                </a:lnTo>
                <a:lnTo>
                  <a:pt x="173683" y="111811"/>
                </a:lnTo>
                <a:lnTo>
                  <a:pt x="177701" y="102163"/>
                </a:lnTo>
                <a:lnTo>
                  <a:pt x="181332" y="93826"/>
                </a:lnTo>
                <a:lnTo>
                  <a:pt x="185658" y="87316"/>
                </a:lnTo>
                <a:lnTo>
                  <a:pt x="190447" y="82023"/>
                </a:lnTo>
                <a:lnTo>
                  <a:pt x="199895" y="74555"/>
                </a:lnTo>
                <a:lnTo>
                  <a:pt x="209617" y="70350"/>
                </a:lnTo>
                <a:lnTo>
                  <a:pt x="212225" y="69367"/>
                </a:lnTo>
                <a:lnTo>
                  <a:pt x="213874" y="70057"/>
                </a:lnTo>
                <a:lnTo>
                  <a:pt x="218245" y="73364"/>
                </a:lnTo>
                <a:lnTo>
                  <a:pt x="219791" y="76532"/>
                </a:lnTo>
                <a:lnTo>
                  <a:pt x="220822" y="80549"/>
                </a:lnTo>
                <a:lnTo>
                  <a:pt x="221510" y="85132"/>
                </a:lnTo>
                <a:lnTo>
                  <a:pt x="222921" y="90092"/>
                </a:lnTo>
                <a:lnTo>
                  <a:pt x="224814" y="95304"/>
                </a:lnTo>
                <a:lnTo>
                  <a:pt x="227028" y="100684"/>
                </a:lnTo>
                <a:lnTo>
                  <a:pt x="229457" y="107127"/>
                </a:lnTo>
                <a:lnTo>
                  <a:pt x="234696" y="121907"/>
                </a:lnTo>
                <a:lnTo>
                  <a:pt x="237426" y="132706"/>
                </a:lnTo>
                <a:lnTo>
                  <a:pt x="240199" y="145621"/>
                </a:lnTo>
                <a:lnTo>
                  <a:pt x="243000" y="159946"/>
                </a:lnTo>
                <a:lnTo>
                  <a:pt x="244867" y="172353"/>
                </a:lnTo>
                <a:lnTo>
                  <a:pt x="246112" y="183482"/>
                </a:lnTo>
                <a:lnTo>
                  <a:pt x="246942" y="193759"/>
                </a:lnTo>
                <a:lnTo>
                  <a:pt x="248448" y="202515"/>
                </a:lnTo>
                <a:lnTo>
                  <a:pt x="250404" y="210258"/>
                </a:lnTo>
                <a:lnTo>
                  <a:pt x="252661" y="217324"/>
                </a:lnTo>
                <a:lnTo>
                  <a:pt x="255118" y="222988"/>
                </a:lnTo>
                <a:lnTo>
                  <a:pt x="257709" y="227716"/>
                </a:lnTo>
                <a:lnTo>
                  <a:pt x="260388" y="231821"/>
                </a:lnTo>
                <a:lnTo>
                  <a:pt x="265905" y="238922"/>
                </a:lnTo>
                <a:lnTo>
                  <a:pt x="268710" y="242149"/>
                </a:lnTo>
                <a:lnTo>
                  <a:pt x="271532" y="244300"/>
                </a:lnTo>
                <a:lnTo>
                  <a:pt x="277208" y="246690"/>
                </a:lnTo>
                <a:lnTo>
                  <a:pt x="285759" y="248036"/>
                </a:lnTo>
                <a:lnTo>
                  <a:pt x="294009" y="245811"/>
                </a:lnTo>
                <a:lnTo>
                  <a:pt x="298875" y="243884"/>
                </a:lnTo>
                <a:lnTo>
                  <a:pt x="303073" y="240694"/>
                </a:lnTo>
                <a:lnTo>
                  <a:pt x="306823" y="236663"/>
                </a:lnTo>
                <a:lnTo>
                  <a:pt x="310277" y="232070"/>
                </a:lnTo>
                <a:lnTo>
                  <a:pt x="314483" y="227104"/>
                </a:lnTo>
                <a:lnTo>
                  <a:pt x="319193" y="221888"/>
                </a:lnTo>
                <a:lnTo>
                  <a:pt x="324238" y="216505"/>
                </a:lnTo>
                <a:lnTo>
                  <a:pt x="327601" y="210059"/>
                </a:lnTo>
                <a:lnTo>
                  <a:pt x="329843" y="202904"/>
                </a:lnTo>
                <a:lnTo>
                  <a:pt x="331338" y="195277"/>
                </a:lnTo>
                <a:lnTo>
                  <a:pt x="333287" y="188287"/>
                </a:lnTo>
                <a:lnTo>
                  <a:pt x="335539" y="181723"/>
                </a:lnTo>
                <a:lnTo>
                  <a:pt x="34290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8"/>
          <p:cNvSpPr/>
          <p:nvPr/>
        </p:nvSpPr>
        <p:spPr>
          <a:xfrm>
            <a:off x="6406515" y="2674620"/>
            <a:ext cx="235777" cy="346317"/>
          </a:xfrm>
          <a:custGeom>
            <a:avLst/>
            <a:gdLst/>
            <a:ahLst/>
            <a:cxnLst/>
            <a:rect l="0" t="0" r="0" b="0"/>
            <a:pathLst>
              <a:path w="235777" h="346317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6843" y="24305"/>
                </a:lnTo>
                <a:lnTo>
                  <a:pt x="9324" y="30490"/>
                </a:lnTo>
                <a:lnTo>
                  <a:pt x="14622" y="44984"/>
                </a:lnTo>
                <a:lnTo>
                  <a:pt x="20151" y="60950"/>
                </a:lnTo>
                <a:lnTo>
                  <a:pt x="22959" y="70161"/>
                </a:lnTo>
                <a:lnTo>
                  <a:pt x="28619" y="90555"/>
                </a:lnTo>
                <a:lnTo>
                  <a:pt x="31461" y="102280"/>
                </a:lnTo>
                <a:lnTo>
                  <a:pt x="37160" y="128007"/>
                </a:lnTo>
                <a:lnTo>
                  <a:pt x="39061" y="141536"/>
                </a:lnTo>
                <a:lnTo>
                  <a:pt x="40328" y="155317"/>
                </a:lnTo>
                <a:lnTo>
                  <a:pt x="41172" y="169267"/>
                </a:lnTo>
                <a:lnTo>
                  <a:pt x="42688" y="182377"/>
                </a:lnTo>
                <a:lnTo>
                  <a:pt x="44652" y="194927"/>
                </a:lnTo>
                <a:lnTo>
                  <a:pt x="46912" y="207104"/>
                </a:lnTo>
                <a:lnTo>
                  <a:pt x="48420" y="219032"/>
                </a:lnTo>
                <a:lnTo>
                  <a:pt x="49425" y="230793"/>
                </a:lnTo>
                <a:lnTo>
                  <a:pt x="50095" y="242444"/>
                </a:lnTo>
                <a:lnTo>
                  <a:pt x="50839" y="265550"/>
                </a:lnTo>
                <a:lnTo>
                  <a:pt x="51382" y="315660"/>
                </a:lnTo>
                <a:lnTo>
                  <a:pt x="51424" y="335191"/>
                </a:lnTo>
                <a:lnTo>
                  <a:pt x="52381" y="338713"/>
                </a:lnTo>
                <a:lnTo>
                  <a:pt x="55982" y="345166"/>
                </a:lnTo>
                <a:lnTo>
                  <a:pt x="58277" y="346316"/>
                </a:lnTo>
                <a:lnTo>
                  <a:pt x="60758" y="346129"/>
                </a:lnTo>
                <a:lnTo>
                  <a:pt x="63366" y="345053"/>
                </a:lnTo>
                <a:lnTo>
                  <a:pt x="65104" y="342430"/>
                </a:lnTo>
                <a:lnTo>
                  <a:pt x="67035" y="334436"/>
                </a:lnTo>
                <a:lnTo>
                  <a:pt x="67893" y="324533"/>
                </a:lnTo>
                <a:lnTo>
                  <a:pt x="68122" y="319225"/>
                </a:lnTo>
                <a:lnTo>
                  <a:pt x="68376" y="305708"/>
                </a:lnTo>
                <a:lnTo>
                  <a:pt x="68444" y="298103"/>
                </a:lnTo>
                <a:lnTo>
                  <a:pt x="70394" y="290175"/>
                </a:lnTo>
                <a:lnTo>
                  <a:pt x="73599" y="282032"/>
                </a:lnTo>
                <a:lnTo>
                  <a:pt x="77641" y="273746"/>
                </a:lnTo>
                <a:lnTo>
                  <a:pt x="82240" y="266317"/>
                </a:lnTo>
                <a:lnTo>
                  <a:pt x="87212" y="259460"/>
                </a:lnTo>
                <a:lnTo>
                  <a:pt x="92431" y="252983"/>
                </a:lnTo>
                <a:lnTo>
                  <a:pt x="97815" y="245808"/>
                </a:lnTo>
                <a:lnTo>
                  <a:pt x="108879" y="230215"/>
                </a:lnTo>
                <a:lnTo>
                  <a:pt x="115448" y="223009"/>
                </a:lnTo>
                <a:lnTo>
                  <a:pt x="122685" y="216300"/>
                </a:lnTo>
                <a:lnTo>
                  <a:pt x="130368" y="209922"/>
                </a:lnTo>
                <a:lnTo>
                  <a:pt x="137394" y="204718"/>
                </a:lnTo>
                <a:lnTo>
                  <a:pt x="143983" y="200296"/>
                </a:lnTo>
                <a:lnTo>
                  <a:pt x="150281" y="196396"/>
                </a:lnTo>
                <a:lnTo>
                  <a:pt x="156385" y="192843"/>
                </a:lnTo>
                <a:lnTo>
                  <a:pt x="168247" y="186355"/>
                </a:lnTo>
                <a:lnTo>
                  <a:pt x="175029" y="184244"/>
                </a:lnTo>
                <a:lnTo>
                  <a:pt x="182409" y="182837"/>
                </a:lnTo>
                <a:lnTo>
                  <a:pt x="190186" y="181899"/>
                </a:lnTo>
                <a:lnTo>
                  <a:pt x="196323" y="181273"/>
                </a:lnTo>
                <a:lnTo>
                  <a:pt x="201367" y="180856"/>
                </a:lnTo>
                <a:lnTo>
                  <a:pt x="205682" y="180578"/>
                </a:lnTo>
                <a:lnTo>
                  <a:pt x="210464" y="182298"/>
                </a:lnTo>
                <a:lnTo>
                  <a:pt x="215556" y="185349"/>
                </a:lnTo>
                <a:lnTo>
                  <a:pt x="220857" y="189289"/>
                </a:lnTo>
                <a:lnTo>
                  <a:pt x="224391" y="192867"/>
                </a:lnTo>
                <a:lnTo>
                  <a:pt x="226746" y="196206"/>
                </a:lnTo>
                <a:lnTo>
                  <a:pt x="235078" y="212958"/>
                </a:lnTo>
                <a:lnTo>
                  <a:pt x="235776" y="218172"/>
                </a:lnTo>
                <a:lnTo>
                  <a:pt x="235288" y="223553"/>
                </a:lnTo>
                <a:lnTo>
                  <a:pt x="234012" y="229045"/>
                </a:lnTo>
                <a:lnTo>
                  <a:pt x="233160" y="235564"/>
                </a:lnTo>
                <a:lnTo>
                  <a:pt x="232592" y="242768"/>
                </a:lnTo>
                <a:lnTo>
                  <a:pt x="232214" y="250427"/>
                </a:lnTo>
                <a:lnTo>
                  <a:pt x="231009" y="257439"/>
                </a:lnTo>
                <a:lnTo>
                  <a:pt x="229254" y="264018"/>
                </a:lnTo>
                <a:lnTo>
                  <a:pt x="227131" y="270310"/>
                </a:lnTo>
                <a:lnTo>
                  <a:pt x="223810" y="276409"/>
                </a:lnTo>
                <a:lnTo>
                  <a:pt x="219692" y="282380"/>
                </a:lnTo>
                <a:lnTo>
                  <a:pt x="215041" y="288266"/>
                </a:lnTo>
                <a:lnTo>
                  <a:pt x="210036" y="294094"/>
                </a:lnTo>
                <a:lnTo>
                  <a:pt x="204793" y="299885"/>
                </a:lnTo>
                <a:lnTo>
                  <a:pt x="199394" y="305651"/>
                </a:lnTo>
                <a:lnTo>
                  <a:pt x="193889" y="310447"/>
                </a:lnTo>
                <a:lnTo>
                  <a:pt x="188315" y="314597"/>
                </a:lnTo>
                <a:lnTo>
                  <a:pt x="182692" y="318316"/>
                </a:lnTo>
                <a:lnTo>
                  <a:pt x="177993" y="322701"/>
                </a:lnTo>
                <a:lnTo>
                  <a:pt x="173907" y="327529"/>
                </a:lnTo>
                <a:lnTo>
                  <a:pt x="170230" y="332652"/>
                </a:lnTo>
                <a:lnTo>
                  <a:pt x="165874" y="336068"/>
                </a:lnTo>
                <a:lnTo>
                  <a:pt x="161065" y="338345"/>
                </a:lnTo>
                <a:lnTo>
                  <a:pt x="155954" y="339863"/>
                </a:lnTo>
                <a:lnTo>
                  <a:pt x="150642" y="340875"/>
                </a:lnTo>
                <a:lnTo>
                  <a:pt x="145195" y="341550"/>
                </a:lnTo>
                <a:lnTo>
                  <a:pt x="139659" y="342000"/>
                </a:lnTo>
                <a:lnTo>
                  <a:pt x="135016" y="342300"/>
                </a:lnTo>
                <a:lnTo>
                  <a:pt x="127317" y="342633"/>
                </a:lnTo>
                <a:lnTo>
                  <a:pt x="117627" y="342821"/>
                </a:lnTo>
                <a:lnTo>
                  <a:pt x="114614" y="341894"/>
                </a:lnTo>
                <a:lnTo>
                  <a:pt x="108724" y="338325"/>
                </a:lnTo>
                <a:lnTo>
                  <a:pt x="102932" y="333564"/>
                </a:lnTo>
                <a:lnTo>
                  <a:pt x="9429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9"/>
          <p:cNvSpPr/>
          <p:nvPr/>
        </p:nvSpPr>
        <p:spPr>
          <a:xfrm>
            <a:off x="6706552" y="2700337"/>
            <a:ext cx="77154" cy="351474"/>
          </a:xfrm>
          <a:custGeom>
            <a:avLst/>
            <a:gdLst/>
            <a:ahLst/>
            <a:cxnLst/>
            <a:rect l="0" t="0" r="0" b="0"/>
            <a:pathLst>
              <a:path w="77154" h="351474">
                <a:moveTo>
                  <a:pt x="0" y="0"/>
                </a:moveTo>
                <a:lnTo>
                  <a:pt x="4551" y="13652"/>
                </a:lnTo>
                <a:lnTo>
                  <a:pt x="6844" y="24342"/>
                </a:lnTo>
                <a:lnTo>
                  <a:pt x="9325" y="38135"/>
                </a:lnTo>
                <a:lnTo>
                  <a:pt x="11932" y="53999"/>
                </a:lnTo>
                <a:lnTo>
                  <a:pt x="14622" y="67432"/>
                </a:lnTo>
                <a:lnTo>
                  <a:pt x="17368" y="79244"/>
                </a:lnTo>
                <a:lnTo>
                  <a:pt x="20152" y="89977"/>
                </a:lnTo>
                <a:lnTo>
                  <a:pt x="22959" y="103800"/>
                </a:lnTo>
                <a:lnTo>
                  <a:pt x="28619" y="136939"/>
                </a:lnTo>
                <a:lnTo>
                  <a:pt x="31462" y="151300"/>
                </a:lnTo>
                <a:lnTo>
                  <a:pt x="34310" y="163731"/>
                </a:lnTo>
                <a:lnTo>
                  <a:pt x="37161" y="174877"/>
                </a:lnTo>
                <a:lnTo>
                  <a:pt x="39061" y="186117"/>
                </a:lnTo>
                <a:lnTo>
                  <a:pt x="40329" y="197421"/>
                </a:lnTo>
                <a:lnTo>
                  <a:pt x="41173" y="208766"/>
                </a:lnTo>
                <a:lnTo>
                  <a:pt x="44652" y="241693"/>
                </a:lnTo>
                <a:lnTo>
                  <a:pt x="46913" y="261141"/>
                </a:lnTo>
                <a:lnTo>
                  <a:pt x="49373" y="276011"/>
                </a:lnTo>
                <a:lnTo>
                  <a:pt x="51965" y="287830"/>
                </a:lnTo>
                <a:lnTo>
                  <a:pt x="54646" y="297614"/>
                </a:lnTo>
                <a:lnTo>
                  <a:pt x="57386" y="306042"/>
                </a:lnTo>
                <a:lnTo>
                  <a:pt x="60165" y="313566"/>
                </a:lnTo>
                <a:lnTo>
                  <a:pt x="62970" y="320486"/>
                </a:lnTo>
                <a:lnTo>
                  <a:pt x="64840" y="326053"/>
                </a:lnTo>
                <a:lnTo>
                  <a:pt x="66918" y="334777"/>
                </a:lnTo>
                <a:lnTo>
                  <a:pt x="68425" y="338437"/>
                </a:lnTo>
                <a:lnTo>
                  <a:pt x="70381" y="341830"/>
                </a:lnTo>
                <a:lnTo>
                  <a:pt x="7715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60"/>
          <p:cNvSpPr/>
          <p:nvPr/>
        </p:nvSpPr>
        <p:spPr>
          <a:xfrm>
            <a:off x="6663690" y="2796104"/>
            <a:ext cx="437198" cy="252706"/>
          </a:xfrm>
          <a:custGeom>
            <a:avLst/>
            <a:gdLst/>
            <a:ahLst/>
            <a:cxnLst/>
            <a:rect l="0" t="0" r="0" b="0"/>
            <a:pathLst>
              <a:path w="437198" h="252706">
                <a:moveTo>
                  <a:pt x="0" y="58538"/>
                </a:moveTo>
                <a:lnTo>
                  <a:pt x="0" y="63089"/>
                </a:lnTo>
                <a:lnTo>
                  <a:pt x="952" y="64430"/>
                </a:lnTo>
                <a:lnTo>
                  <a:pt x="2540" y="65323"/>
                </a:lnTo>
                <a:lnTo>
                  <a:pt x="6843" y="66316"/>
                </a:lnTo>
                <a:lnTo>
                  <a:pt x="19908" y="66953"/>
                </a:lnTo>
                <a:lnTo>
                  <a:pt x="24701" y="67006"/>
                </a:lnTo>
                <a:lnTo>
                  <a:pt x="35108" y="64524"/>
                </a:lnTo>
                <a:lnTo>
                  <a:pt x="46084" y="60246"/>
                </a:lnTo>
                <a:lnTo>
                  <a:pt x="57312" y="55170"/>
                </a:lnTo>
                <a:lnTo>
                  <a:pt x="63925" y="52482"/>
                </a:lnTo>
                <a:lnTo>
                  <a:pt x="71191" y="49738"/>
                </a:lnTo>
                <a:lnTo>
                  <a:pt x="78893" y="46956"/>
                </a:lnTo>
                <a:lnTo>
                  <a:pt x="105230" y="36246"/>
                </a:lnTo>
                <a:lnTo>
                  <a:pt x="134399" y="23865"/>
                </a:lnTo>
                <a:lnTo>
                  <a:pt x="153713" y="15188"/>
                </a:lnTo>
                <a:lnTo>
                  <a:pt x="160577" y="13446"/>
                </a:lnTo>
                <a:lnTo>
                  <a:pt x="166107" y="13236"/>
                </a:lnTo>
                <a:lnTo>
                  <a:pt x="175742" y="14591"/>
                </a:lnTo>
                <a:lnTo>
                  <a:pt x="186375" y="15194"/>
                </a:lnTo>
                <a:lnTo>
                  <a:pt x="190925" y="17259"/>
                </a:lnTo>
                <a:lnTo>
                  <a:pt x="194911" y="20542"/>
                </a:lnTo>
                <a:lnTo>
                  <a:pt x="201879" y="28316"/>
                </a:lnTo>
                <a:lnTo>
                  <a:pt x="208151" y="34946"/>
                </a:lnTo>
                <a:lnTo>
                  <a:pt x="211157" y="39952"/>
                </a:lnTo>
                <a:lnTo>
                  <a:pt x="214114" y="46148"/>
                </a:lnTo>
                <a:lnTo>
                  <a:pt x="217038" y="53135"/>
                </a:lnTo>
                <a:lnTo>
                  <a:pt x="219939" y="59699"/>
                </a:lnTo>
                <a:lnTo>
                  <a:pt x="225703" y="72071"/>
                </a:lnTo>
                <a:lnTo>
                  <a:pt x="227621" y="79943"/>
                </a:lnTo>
                <a:lnTo>
                  <a:pt x="228900" y="89000"/>
                </a:lnTo>
                <a:lnTo>
                  <a:pt x="229752" y="98849"/>
                </a:lnTo>
                <a:lnTo>
                  <a:pt x="232226" y="113987"/>
                </a:lnTo>
                <a:lnTo>
                  <a:pt x="242903" y="169582"/>
                </a:lnTo>
                <a:lnTo>
                  <a:pt x="244803" y="182098"/>
                </a:lnTo>
                <a:lnTo>
                  <a:pt x="246070" y="192346"/>
                </a:lnTo>
                <a:lnTo>
                  <a:pt x="247867" y="202988"/>
                </a:lnTo>
                <a:lnTo>
                  <a:pt x="250016" y="213893"/>
                </a:lnTo>
                <a:lnTo>
                  <a:pt x="252403" y="224973"/>
                </a:lnTo>
                <a:lnTo>
                  <a:pt x="254946" y="234265"/>
                </a:lnTo>
                <a:lnTo>
                  <a:pt x="257593" y="242364"/>
                </a:lnTo>
                <a:lnTo>
                  <a:pt x="260312" y="249669"/>
                </a:lnTo>
                <a:lnTo>
                  <a:pt x="262124" y="252634"/>
                </a:lnTo>
                <a:lnTo>
                  <a:pt x="263332" y="252705"/>
                </a:lnTo>
                <a:lnTo>
                  <a:pt x="264136" y="250848"/>
                </a:lnTo>
                <a:lnTo>
                  <a:pt x="264673" y="244847"/>
                </a:lnTo>
                <a:lnTo>
                  <a:pt x="265032" y="236084"/>
                </a:lnTo>
                <a:lnTo>
                  <a:pt x="265270" y="225479"/>
                </a:lnTo>
                <a:lnTo>
                  <a:pt x="266382" y="214600"/>
                </a:lnTo>
                <a:lnTo>
                  <a:pt x="268076" y="203537"/>
                </a:lnTo>
                <a:lnTo>
                  <a:pt x="270157" y="192351"/>
                </a:lnTo>
                <a:lnTo>
                  <a:pt x="272497" y="182037"/>
                </a:lnTo>
                <a:lnTo>
                  <a:pt x="275010" y="172303"/>
                </a:lnTo>
                <a:lnTo>
                  <a:pt x="280341" y="152915"/>
                </a:lnTo>
                <a:lnTo>
                  <a:pt x="285886" y="131599"/>
                </a:lnTo>
                <a:lnTo>
                  <a:pt x="289650" y="120580"/>
                </a:lnTo>
                <a:lnTo>
                  <a:pt x="294065" y="109425"/>
                </a:lnTo>
                <a:lnTo>
                  <a:pt x="298914" y="98177"/>
                </a:lnTo>
                <a:lnTo>
                  <a:pt x="304051" y="88774"/>
                </a:lnTo>
                <a:lnTo>
                  <a:pt x="309380" y="80601"/>
                </a:lnTo>
                <a:lnTo>
                  <a:pt x="314839" y="73246"/>
                </a:lnTo>
                <a:lnTo>
                  <a:pt x="325983" y="57455"/>
                </a:lnTo>
                <a:lnTo>
                  <a:pt x="331622" y="49244"/>
                </a:lnTo>
                <a:lnTo>
                  <a:pt x="338239" y="42817"/>
                </a:lnTo>
                <a:lnTo>
                  <a:pt x="345507" y="37580"/>
                </a:lnTo>
                <a:lnTo>
                  <a:pt x="353211" y="33136"/>
                </a:lnTo>
                <a:lnTo>
                  <a:pt x="360251" y="28268"/>
                </a:lnTo>
                <a:lnTo>
                  <a:pt x="366850" y="23118"/>
                </a:lnTo>
                <a:lnTo>
                  <a:pt x="373154" y="17780"/>
                </a:lnTo>
                <a:lnTo>
                  <a:pt x="379262" y="14221"/>
                </a:lnTo>
                <a:lnTo>
                  <a:pt x="391128" y="10267"/>
                </a:lnTo>
                <a:lnTo>
                  <a:pt x="402752" y="5969"/>
                </a:lnTo>
                <a:lnTo>
                  <a:pt x="413316" y="1837"/>
                </a:lnTo>
                <a:lnTo>
                  <a:pt x="421186" y="0"/>
                </a:lnTo>
                <a:lnTo>
                  <a:pt x="424618" y="463"/>
                </a:lnTo>
                <a:lnTo>
                  <a:pt x="427859" y="1724"/>
                </a:lnTo>
                <a:lnTo>
                  <a:pt x="437197" y="71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61"/>
          <p:cNvSpPr/>
          <p:nvPr/>
        </p:nvSpPr>
        <p:spPr>
          <a:xfrm>
            <a:off x="7060104" y="2777489"/>
            <a:ext cx="529416" cy="290790"/>
          </a:xfrm>
          <a:custGeom>
            <a:avLst/>
            <a:gdLst/>
            <a:ahLst/>
            <a:cxnLst/>
            <a:rect l="0" t="0" r="0" b="0"/>
            <a:pathLst>
              <a:path w="529416" h="290790">
                <a:moveTo>
                  <a:pt x="117936" y="42863"/>
                </a:moveTo>
                <a:lnTo>
                  <a:pt x="108834" y="33762"/>
                </a:lnTo>
                <a:lnTo>
                  <a:pt x="105200" y="31080"/>
                </a:lnTo>
                <a:lnTo>
                  <a:pt x="98624" y="28101"/>
                </a:lnTo>
                <a:lnTo>
                  <a:pt x="95535" y="28259"/>
                </a:lnTo>
                <a:lnTo>
                  <a:pt x="92525" y="29317"/>
                </a:lnTo>
                <a:lnTo>
                  <a:pt x="86639" y="33033"/>
                </a:lnTo>
                <a:lnTo>
                  <a:pt x="80849" y="37859"/>
                </a:lnTo>
                <a:lnTo>
                  <a:pt x="77018" y="42385"/>
                </a:lnTo>
                <a:lnTo>
                  <a:pt x="72560" y="48259"/>
                </a:lnTo>
                <a:lnTo>
                  <a:pt x="67682" y="55033"/>
                </a:lnTo>
                <a:lnTo>
                  <a:pt x="63479" y="62406"/>
                </a:lnTo>
                <a:lnTo>
                  <a:pt x="59723" y="70180"/>
                </a:lnTo>
                <a:lnTo>
                  <a:pt x="56267" y="78219"/>
                </a:lnTo>
                <a:lnTo>
                  <a:pt x="47348" y="97312"/>
                </a:lnTo>
                <a:lnTo>
                  <a:pt x="42302" y="107737"/>
                </a:lnTo>
                <a:lnTo>
                  <a:pt x="37985" y="117545"/>
                </a:lnTo>
                <a:lnTo>
                  <a:pt x="34155" y="126941"/>
                </a:lnTo>
                <a:lnTo>
                  <a:pt x="30650" y="136063"/>
                </a:lnTo>
                <a:lnTo>
                  <a:pt x="26407" y="149763"/>
                </a:lnTo>
                <a:lnTo>
                  <a:pt x="8452" y="213804"/>
                </a:lnTo>
                <a:lnTo>
                  <a:pt x="4941" y="225404"/>
                </a:lnTo>
                <a:lnTo>
                  <a:pt x="2601" y="235042"/>
                </a:lnTo>
                <a:lnTo>
                  <a:pt x="1041" y="243372"/>
                </a:lnTo>
                <a:lnTo>
                  <a:pt x="0" y="250831"/>
                </a:lnTo>
                <a:lnTo>
                  <a:pt x="260" y="257708"/>
                </a:lnTo>
                <a:lnTo>
                  <a:pt x="1385" y="264198"/>
                </a:lnTo>
                <a:lnTo>
                  <a:pt x="3088" y="270430"/>
                </a:lnTo>
                <a:lnTo>
                  <a:pt x="5176" y="275537"/>
                </a:lnTo>
                <a:lnTo>
                  <a:pt x="10035" y="283751"/>
                </a:lnTo>
                <a:lnTo>
                  <a:pt x="13617" y="286323"/>
                </a:lnTo>
                <a:lnTo>
                  <a:pt x="22677" y="289180"/>
                </a:lnTo>
                <a:lnTo>
                  <a:pt x="33936" y="290789"/>
                </a:lnTo>
                <a:lnTo>
                  <a:pt x="37171" y="290062"/>
                </a:lnTo>
                <a:lnTo>
                  <a:pt x="43305" y="286714"/>
                </a:lnTo>
                <a:lnTo>
                  <a:pt x="52114" y="279474"/>
                </a:lnTo>
                <a:lnTo>
                  <a:pt x="60424" y="271531"/>
                </a:lnTo>
                <a:lnTo>
                  <a:pt x="65307" y="266746"/>
                </a:lnTo>
                <a:lnTo>
                  <a:pt x="69515" y="260699"/>
                </a:lnTo>
                <a:lnTo>
                  <a:pt x="73272" y="253809"/>
                </a:lnTo>
                <a:lnTo>
                  <a:pt x="76730" y="246359"/>
                </a:lnTo>
                <a:lnTo>
                  <a:pt x="80940" y="235677"/>
                </a:lnTo>
                <a:lnTo>
                  <a:pt x="101385" y="180010"/>
                </a:lnTo>
                <a:lnTo>
                  <a:pt x="106901" y="165727"/>
                </a:lnTo>
                <a:lnTo>
                  <a:pt x="110580" y="153347"/>
                </a:lnTo>
                <a:lnTo>
                  <a:pt x="113032" y="142237"/>
                </a:lnTo>
                <a:lnTo>
                  <a:pt x="114666" y="131972"/>
                </a:lnTo>
                <a:lnTo>
                  <a:pt x="114803" y="126082"/>
                </a:lnTo>
                <a:lnTo>
                  <a:pt x="113943" y="123107"/>
                </a:lnTo>
                <a:lnTo>
                  <a:pt x="112416" y="122077"/>
                </a:lnTo>
                <a:lnTo>
                  <a:pt x="111398" y="122342"/>
                </a:lnTo>
                <a:lnTo>
                  <a:pt x="110720" y="123472"/>
                </a:lnTo>
                <a:lnTo>
                  <a:pt x="109966" y="127267"/>
                </a:lnTo>
                <a:lnTo>
                  <a:pt x="109631" y="132128"/>
                </a:lnTo>
                <a:lnTo>
                  <a:pt x="110494" y="134758"/>
                </a:lnTo>
                <a:lnTo>
                  <a:pt x="113993" y="140220"/>
                </a:lnTo>
                <a:lnTo>
                  <a:pt x="118723" y="148363"/>
                </a:lnTo>
                <a:lnTo>
                  <a:pt x="124000" y="158332"/>
                </a:lnTo>
                <a:lnTo>
                  <a:pt x="129521" y="169113"/>
                </a:lnTo>
                <a:lnTo>
                  <a:pt x="132327" y="175607"/>
                </a:lnTo>
                <a:lnTo>
                  <a:pt x="135149" y="182794"/>
                </a:lnTo>
                <a:lnTo>
                  <a:pt x="137984" y="190443"/>
                </a:lnTo>
                <a:lnTo>
                  <a:pt x="140826" y="197447"/>
                </a:lnTo>
                <a:lnTo>
                  <a:pt x="143674" y="204022"/>
                </a:lnTo>
                <a:lnTo>
                  <a:pt x="146525" y="210310"/>
                </a:lnTo>
                <a:lnTo>
                  <a:pt x="150330" y="215454"/>
                </a:lnTo>
                <a:lnTo>
                  <a:pt x="159638" y="223710"/>
                </a:lnTo>
                <a:lnTo>
                  <a:pt x="164787" y="228198"/>
                </a:lnTo>
                <a:lnTo>
                  <a:pt x="170125" y="233095"/>
                </a:lnTo>
                <a:lnTo>
                  <a:pt x="175589" y="238264"/>
                </a:lnTo>
                <a:lnTo>
                  <a:pt x="181136" y="241710"/>
                </a:lnTo>
                <a:lnTo>
                  <a:pt x="192379" y="245540"/>
                </a:lnTo>
                <a:lnTo>
                  <a:pt x="203727" y="247242"/>
                </a:lnTo>
                <a:lnTo>
                  <a:pt x="209420" y="247695"/>
                </a:lnTo>
                <a:lnTo>
                  <a:pt x="220825" y="245660"/>
                </a:lnTo>
                <a:lnTo>
                  <a:pt x="232244" y="241580"/>
                </a:lnTo>
                <a:lnTo>
                  <a:pt x="243669" y="236592"/>
                </a:lnTo>
                <a:lnTo>
                  <a:pt x="255097" y="228660"/>
                </a:lnTo>
                <a:lnTo>
                  <a:pt x="260811" y="223877"/>
                </a:lnTo>
                <a:lnTo>
                  <a:pt x="267478" y="217832"/>
                </a:lnTo>
                <a:lnTo>
                  <a:pt x="282507" y="203495"/>
                </a:lnTo>
                <a:lnTo>
                  <a:pt x="288610" y="195670"/>
                </a:lnTo>
                <a:lnTo>
                  <a:pt x="293631" y="187597"/>
                </a:lnTo>
                <a:lnTo>
                  <a:pt x="297931" y="179358"/>
                </a:lnTo>
                <a:lnTo>
                  <a:pt x="302703" y="171007"/>
                </a:lnTo>
                <a:lnTo>
                  <a:pt x="307788" y="162582"/>
                </a:lnTo>
                <a:lnTo>
                  <a:pt x="313084" y="154108"/>
                </a:lnTo>
                <a:lnTo>
                  <a:pt x="319472" y="142744"/>
                </a:lnTo>
                <a:lnTo>
                  <a:pt x="334190" y="114877"/>
                </a:lnTo>
                <a:lnTo>
                  <a:pt x="341162" y="99445"/>
                </a:lnTo>
                <a:lnTo>
                  <a:pt x="347716" y="83442"/>
                </a:lnTo>
                <a:lnTo>
                  <a:pt x="353990" y="67058"/>
                </a:lnTo>
                <a:lnTo>
                  <a:pt x="358173" y="54231"/>
                </a:lnTo>
                <a:lnTo>
                  <a:pt x="360961" y="43774"/>
                </a:lnTo>
                <a:lnTo>
                  <a:pt x="362821" y="34898"/>
                </a:lnTo>
                <a:lnTo>
                  <a:pt x="364059" y="28028"/>
                </a:lnTo>
                <a:lnTo>
                  <a:pt x="364886" y="22496"/>
                </a:lnTo>
                <a:lnTo>
                  <a:pt x="365437" y="17855"/>
                </a:lnTo>
                <a:lnTo>
                  <a:pt x="364851" y="13808"/>
                </a:lnTo>
                <a:lnTo>
                  <a:pt x="361661" y="6772"/>
                </a:lnTo>
                <a:lnTo>
                  <a:pt x="359477" y="4515"/>
                </a:lnTo>
                <a:lnTo>
                  <a:pt x="357068" y="3010"/>
                </a:lnTo>
                <a:lnTo>
                  <a:pt x="354510" y="2007"/>
                </a:lnTo>
                <a:lnTo>
                  <a:pt x="351852" y="2291"/>
                </a:lnTo>
                <a:lnTo>
                  <a:pt x="349127" y="3432"/>
                </a:lnTo>
                <a:lnTo>
                  <a:pt x="346358" y="5146"/>
                </a:lnTo>
                <a:lnTo>
                  <a:pt x="343560" y="9146"/>
                </a:lnTo>
                <a:lnTo>
                  <a:pt x="340742" y="14670"/>
                </a:lnTo>
                <a:lnTo>
                  <a:pt x="337911" y="21210"/>
                </a:lnTo>
                <a:lnTo>
                  <a:pt x="334118" y="31285"/>
                </a:lnTo>
                <a:lnTo>
                  <a:pt x="324824" y="57720"/>
                </a:lnTo>
                <a:lnTo>
                  <a:pt x="320631" y="76580"/>
                </a:lnTo>
                <a:lnTo>
                  <a:pt x="316883" y="98679"/>
                </a:lnTo>
                <a:lnTo>
                  <a:pt x="313432" y="122936"/>
                </a:lnTo>
                <a:lnTo>
                  <a:pt x="311132" y="141965"/>
                </a:lnTo>
                <a:lnTo>
                  <a:pt x="309598" y="157508"/>
                </a:lnTo>
                <a:lnTo>
                  <a:pt x="308576" y="170728"/>
                </a:lnTo>
                <a:lnTo>
                  <a:pt x="308846" y="183351"/>
                </a:lnTo>
                <a:lnTo>
                  <a:pt x="309980" y="195577"/>
                </a:lnTo>
                <a:lnTo>
                  <a:pt x="311687" y="207537"/>
                </a:lnTo>
                <a:lnTo>
                  <a:pt x="313779" y="216463"/>
                </a:lnTo>
                <a:lnTo>
                  <a:pt x="316125" y="223367"/>
                </a:lnTo>
                <a:lnTo>
                  <a:pt x="318642" y="228921"/>
                </a:lnTo>
                <a:lnTo>
                  <a:pt x="322226" y="233577"/>
                </a:lnTo>
                <a:lnTo>
                  <a:pt x="331286" y="241290"/>
                </a:lnTo>
                <a:lnTo>
                  <a:pt x="339123" y="247893"/>
                </a:lnTo>
                <a:lnTo>
                  <a:pt x="342546" y="250987"/>
                </a:lnTo>
                <a:lnTo>
                  <a:pt x="346733" y="252097"/>
                </a:lnTo>
                <a:lnTo>
                  <a:pt x="351430" y="251885"/>
                </a:lnTo>
                <a:lnTo>
                  <a:pt x="367142" y="249576"/>
                </a:lnTo>
                <a:lnTo>
                  <a:pt x="372656" y="249251"/>
                </a:lnTo>
                <a:lnTo>
                  <a:pt x="377284" y="247130"/>
                </a:lnTo>
                <a:lnTo>
                  <a:pt x="381322" y="243811"/>
                </a:lnTo>
                <a:lnTo>
                  <a:pt x="384967" y="239694"/>
                </a:lnTo>
                <a:lnTo>
                  <a:pt x="399176" y="224958"/>
                </a:lnTo>
                <a:lnTo>
                  <a:pt x="408299" y="215695"/>
                </a:lnTo>
                <a:lnTo>
                  <a:pt x="416286" y="206662"/>
                </a:lnTo>
                <a:lnTo>
                  <a:pt x="423516" y="197782"/>
                </a:lnTo>
                <a:lnTo>
                  <a:pt x="430241" y="189005"/>
                </a:lnTo>
                <a:lnTo>
                  <a:pt x="438534" y="176486"/>
                </a:lnTo>
                <a:lnTo>
                  <a:pt x="447873" y="161473"/>
                </a:lnTo>
                <a:lnTo>
                  <a:pt x="457909" y="144796"/>
                </a:lnTo>
                <a:lnTo>
                  <a:pt x="468409" y="126058"/>
                </a:lnTo>
                <a:lnTo>
                  <a:pt x="490236" y="84919"/>
                </a:lnTo>
                <a:lnTo>
                  <a:pt x="498534" y="68043"/>
                </a:lnTo>
                <a:lnTo>
                  <a:pt x="5294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62"/>
          <p:cNvSpPr/>
          <p:nvPr/>
        </p:nvSpPr>
        <p:spPr>
          <a:xfrm>
            <a:off x="7616438" y="2537460"/>
            <a:ext cx="41663" cy="488633"/>
          </a:xfrm>
          <a:custGeom>
            <a:avLst/>
            <a:gdLst/>
            <a:ahLst/>
            <a:cxnLst/>
            <a:rect l="0" t="0" r="0" b="0"/>
            <a:pathLst>
              <a:path w="41663" h="488633">
                <a:moveTo>
                  <a:pt x="15944" y="0"/>
                </a:moveTo>
                <a:lnTo>
                  <a:pt x="11393" y="13652"/>
                </a:lnTo>
                <a:lnTo>
                  <a:pt x="10053" y="19579"/>
                </a:lnTo>
                <a:lnTo>
                  <a:pt x="9159" y="25435"/>
                </a:lnTo>
                <a:lnTo>
                  <a:pt x="8167" y="37974"/>
                </a:lnTo>
                <a:lnTo>
                  <a:pt x="7726" y="53072"/>
                </a:lnTo>
                <a:lnTo>
                  <a:pt x="7476" y="100391"/>
                </a:lnTo>
                <a:lnTo>
                  <a:pt x="4878" y="161458"/>
                </a:lnTo>
                <a:lnTo>
                  <a:pt x="1501" y="232731"/>
                </a:lnTo>
                <a:lnTo>
                  <a:pt x="0" y="292983"/>
                </a:lnTo>
                <a:lnTo>
                  <a:pt x="552" y="320100"/>
                </a:lnTo>
                <a:lnTo>
                  <a:pt x="1873" y="345797"/>
                </a:lnTo>
                <a:lnTo>
                  <a:pt x="3706" y="370549"/>
                </a:lnTo>
                <a:lnTo>
                  <a:pt x="6833" y="391812"/>
                </a:lnTo>
                <a:lnTo>
                  <a:pt x="10822" y="410751"/>
                </a:lnTo>
                <a:lnTo>
                  <a:pt x="15387" y="428139"/>
                </a:lnTo>
                <a:lnTo>
                  <a:pt x="19383" y="440683"/>
                </a:lnTo>
                <a:lnTo>
                  <a:pt x="22999" y="449998"/>
                </a:lnTo>
                <a:lnTo>
                  <a:pt x="32640" y="470200"/>
                </a:lnTo>
                <a:lnTo>
                  <a:pt x="41662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3"/>
          <p:cNvSpPr/>
          <p:nvPr/>
        </p:nvSpPr>
        <p:spPr>
          <a:xfrm>
            <a:off x="7495222" y="2702532"/>
            <a:ext cx="291466" cy="305345"/>
          </a:xfrm>
          <a:custGeom>
            <a:avLst/>
            <a:gdLst/>
            <a:ahLst/>
            <a:cxnLst/>
            <a:rect l="0" t="0" r="0" b="0"/>
            <a:pathLst>
              <a:path w="291466" h="305345">
                <a:moveTo>
                  <a:pt x="0" y="134965"/>
                </a:moveTo>
                <a:lnTo>
                  <a:pt x="4551" y="125864"/>
                </a:lnTo>
                <a:lnTo>
                  <a:pt x="7796" y="122230"/>
                </a:lnTo>
                <a:lnTo>
                  <a:pt x="21466" y="111613"/>
                </a:lnTo>
                <a:lnTo>
                  <a:pt x="26694" y="107014"/>
                </a:lnTo>
                <a:lnTo>
                  <a:pt x="32083" y="102044"/>
                </a:lnTo>
                <a:lnTo>
                  <a:pt x="38534" y="96825"/>
                </a:lnTo>
                <a:lnTo>
                  <a:pt x="45692" y="91441"/>
                </a:lnTo>
                <a:lnTo>
                  <a:pt x="61265" y="80378"/>
                </a:lnTo>
                <a:lnTo>
                  <a:pt x="77711" y="69112"/>
                </a:lnTo>
                <a:lnTo>
                  <a:pt x="87050" y="63440"/>
                </a:lnTo>
                <a:lnTo>
                  <a:pt x="97086" y="57754"/>
                </a:lnTo>
                <a:lnTo>
                  <a:pt x="107587" y="52059"/>
                </a:lnTo>
                <a:lnTo>
                  <a:pt x="117445" y="46357"/>
                </a:lnTo>
                <a:lnTo>
                  <a:pt x="136018" y="34941"/>
                </a:lnTo>
                <a:lnTo>
                  <a:pt x="148781" y="29230"/>
                </a:lnTo>
                <a:lnTo>
                  <a:pt x="163957" y="23518"/>
                </a:lnTo>
                <a:lnTo>
                  <a:pt x="180742" y="17804"/>
                </a:lnTo>
                <a:lnTo>
                  <a:pt x="193838" y="13043"/>
                </a:lnTo>
                <a:lnTo>
                  <a:pt x="204473" y="8916"/>
                </a:lnTo>
                <a:lnTo>
                  <a:pt x="213467" y="5212"/>
                </a:lnTo>
                <a:lnTo>
                  <a:pt x="221369" y="2743"/>
                </a:lnTo>
                <a:lnTo>
                  <a:pt x="228542" y="1097"/>
                </a:lnTo>
                <a:lnTo>
                  <a:pt x="235229" y="0"/>
                </a:lnTo>
                <a:lnTo>
                  <a:pt x="241592" y="221"/>
                </a:lnTo>
                <a:lnTo>
                  <a:pt x="247739" y="1321"/>
                </a:lnTo>
                <a:lnTo>
                  <a:pt x="253742" y="3006"/>
                </a:lnTo>
                <a:lnTo>
                  <a:pt x="258696" y="5083"/>
                </a:lnTo>
                <a:lnTo>
                  <a:pt x="266741" y="9929"/>
                </a:lnTo>
                <a:lnTo>
                  <a:pt x="269267" y="13508"/>
                </a:lnTo>
                <a:lnTo>
                  <a:pt x="272075" y="22564"/>
                </a:lnTo>
                <a:lnTo>
                  <a:pt x="275862" y="30399"/>
                </a:lnTo>
                <a:lnTo>
                  <a:pt x="278205" y="33822"/>
                </a:lnTo>
                <a:lnTo>
                  <a:pt x="279768" y="38961"/>
                </a:lnTo>
                <a:lnTo>
                  <a:pt x="280810" y="45245"/>
                </a:lnTo>
                <a:lnTo>
                  <a:pt x="281504" y="52292"/>
                </a:lnTo>
                <a:lnTo>
                  <a:pt x="281967" y="61752"/>
                </a:lnTo>
                <a:lnTo>
                  <a:pt x="282481" y="84963"/>
                </a:lnTo>
                <a:lnTo>
                  <a:pt x="281666" y="99726"/>
                </a:lnTo>
                <a:lnTo>
                  <a:pt x="280170" y="116235"/>
                </a:lnTo>
                <a:lnTo>
                  <a:pt x="278220" y="133908"/>
                </a:lnTo>
                <a:lnTo>
                  <a:pt x="275967" y="148548"/>
                </a:lnTo>
                <a:lnTo>
                  <a:pt x="273513" y="161165"/>
                </a:lnTo>
                <a:lnTo>
                  <a:pt x="270925" y="172434"/>
                </a:lnTo>
                <a:lnTo>
                  <a:pt x="269199" y="187567"/>
                </a:lnTo>
                <a:lnTo>
                  <a:pt x="268049" y="205276"/>
                </a:lnTo>
                <a:lnTo>
                  <a:pt x="266770" y="241462"/>
                </a:lnTo>
                <a:lnTo>
                  <a:pt x="266202" y="270244"/>
                </a:lnTo>
                <a:lnTo>
                  <a:pt x="267003" y="280396"/>
                </a:lnTo>
                <a:lnTo>
                  <a:pt x="268490" y="288117"/>
                </a:lnTo>
                <a:lnTo>
                  <a:pt x="270433" y="294216"/>
                </a:lnTo>
                <a:lnTo>
                  <a:pt x="272682" y="298282"/>
                </a:lnTo>
                <a:lnTo>
                  <a:pt x="275133" y="300993"/>
                </a:lnTo>
                <a:lnTo>
                  <a:pt x="277719" y="302801"/>
                </a:lnTo>
                <a:lnTo>
                  <a:pt x="283134" y="304809"/>
                </a:lnTo>
                <a:lnTo>
                  <a:pt x="285910" y="305344"/>
                </a:lnTo>
                <a:lnTo>
                  <a:pt x="287762" y="304749"/>
                </a:lnTo>
                <a:lnTo>
                  <a:pt x="288996" y="303399"/>
                </a:lnTo>
                <a:lnTo>
                  <a:pt x="291465" y="2978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64"/>
          <p:cNvSpPr/>
          <p:nvPr/>
        </p:nvSpPr>
        <p:spPr>
          <a:xfrm>
            <a:off x="7803832" y="2606039"/>
            <a:ext cx="1" cy="17147"/>
          </a:xfrm>
          <a:custGeom>
            <a:avLst/>
            <a:gdLst/>
            <a:ahLst/>
            <a:cxnLst/>
            <a:rect l="0" t="0" r="0" b="0"/>
            <a:pathLst>
              <a:path w="1" h="17147">
                <a:moveTo>
                  <a:pt x="0" y="17146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65"/>
          <p:cNvSpPr/>
          <p:nvPr/>
        </p:nvSpPr>
        <p:spPr>
          <a:xfrm>
            <a:off x="7907324" y="2708910"/>
            <a:ext cx="114373" cy="308017"/>
          </a:xfrm>
          <a:custGeom>
            <a:avLst/>
            <a:gdLst/>
            <a:ahLst/>
            <a:cxnLst/>
            <a:rect l="0" t="0" r="0" b="0"/>
            <a:pathLst>
              <a:path w="114373" h="308017">
                <a:moveTo>
                  <a:pt x="67958" y="0"/>
                </a:moveTo>
                <a:lnTo>
                  <a:pt x="63407" y="18203"/>
                </a:lnTo>
                <a:lnTo>
                  <a:pt x="10002" y="205152"/>
                </a:lnTo>
                <a:lnTo>
                  <a:pt x="6461" y="216778"/>
                </a:lnTo>
                <a:lnTo>
                  <a:pt x="4100" y="227386"/>
                </a:lnTo>
                <a:lnTo>
                  <a:pt x="2527" y="237315"/>
                </a:lnTo>
                <a:lnTo>
                  <a:pt x="1477" y="246792"/>
                </a:lnTo>
                <a:lnTo>
                  <a:pt x="777" y="255968"/>
                </a:lnTo>
                <a:lnTo>
                  <a:pt x="311" y="264943"/>
                </a:lnTo>
                <a:lnTo>
                  <a:pt x="0" y="273784"/>
                </a:lnTo>
                <a:lnTo>
                  <a:pt x="746" y="280630"/>
                </a:lnTo>
                <a:lnTo>
                  <a:pt x="2195" y="286146"/>
                </a:lnTo>
                <a:lnTo>
                  <a:pt x="4114" y="290777"/>
                </a:lnTo>
                <a:lnTo>
                  <a:pt x="6345" y="294816"/>
                </a:lnTo>
                <a:lnTo>
                  <a:pt x="8785" y="298461"/>
                </a:lnTo>
                <a:lnTo>
                  <a:pt x="11364" y="301844"/>
                </a:lnTo>
                <a:lnTo>
                  <a:pt x="14037" y="304099"/>
                </a:lnTo>
                <a:lnTo>
                  <a:pt x="16770" y="305603"/>
                </a:lnTo>
                <a:lnTo>
                  <a:pt x="19545" y="306605"/>
                </a:lnTo>
                <a:lnTo>
                  <a:pt x="22347" y="307273"/>
                </a:lnTo>
                <a:lnTo>
                  <a:pt x="25169" y="307719"/>
                </a:lnTo>
                <a:lnTo>
                  <a:pt x="28003" y="308016"/>
                </a:lnTo>
                <a:lnTo>
                  <a:pt x="31796" y="306309"/>
                </a:lnTo>
                <a:lnTo>
                  <a:pt x="36229" y="303266"/>
                </a:lnTo>
                <a:lnTo>
                  <a:pt x="41090" y="299332"/>
                </a:lnTo>
                <a:lnTo>
                  <a:pt x="45285" y="295757"/>
                </a:lnTo>
                <a:lnTo>
                  <a:pt x="49032" y="292421"/>
                </a:lnTo>
                <a:lnTo>
                  <a:pt x="52483" y="289245"/>
                </a:lnTo>
                <a:lnTo>
                  <a:pt x="56689" y="284270"/>
                </a:lnTo>
                <a:lnTo>
                  <a:pt x="61398" y="278096"/>
                </a:lnTo>
                <a:lnTo>
                  <a:pt x="66442" y="271122"/>
                </a:lnTo>
                <a:lnTo>
                  <a:pt x="70758" y="263615"/>
                </a:lnTo>
                <a:lnTo>
                  <a:pt x="74588" y="255754"/>
                </a:lnTo>
                <a:lnTo>
                  <a:pt x="78092" y="247655"/>
                </a:lnTo>
                <a:lnTo>
                  <a:pt x="82334" y="235588"/>
                </a:lnTo>
                <a:lnTo>
                  <a:pt x="103800" y="167560"/>
                </a:lnTo>
                <a:lnTo>
                  <a:pt x="107093" y="154569"/>
                </a:lnTo>
                <a:lnTo>
                  <a:pt x="110241" y="140194"/>
                </a:lnTo>
                <a:lnTo>
                  <a:pt x="113291" y="124895"/>
                </a:lnTo>
                <a:lnTo>
                  <a:pt x="114372" y="112790"/>
                </a:lnTo>
                <a:lnTo>
                  <a:pt x="114141" y="102816"/>
                </a:lnTo>
                <a:lnTo>
                  <a:pt x="113035" y="94261"/>
                </a:lnTo>
                <a:lnTo>
                  <a:pt x="111343" y="86653"/>
                </a:lnTo>
                <a:lnTo>
                  <a:pt x="109264" y="79676"/>
                </a:lnTo>
                <a:lnTo>
                  <a:pt x="106926" y="73120"/>
                </a:lnTo>
                <a:lnTo>
                  <a:pt x="104414" y="66844"/>
                </a:lnTo>
                <a:lnTo>
                  <a:pt x="101787" y="60755"/>
                </a:lnTo>
                <a:lnTo>
                  <a:pt x="99082" y="54791"/>
                </a:lnTo>
                <a:lnTo>
                  <a:pt x="96328" y="49862"/>
                </a:lnTo>
                <a:lnTo>
                  <a:pt x="93538" y="45624"/>
                </a:lnTo>
                <a:lnTo>
                  <a:pt x="90727" y="41846"/>
                </a:lnTo>
                <a:lnTo>
                  <a:pt x="86947" y="38374"/>
                </a:lnTo>
                <a:lnTo>
                  <a:pt x="82523" y="35108"/>
                </a:lnTo>
                <a:lnTo>
                  <a:pt x="77668" y="31978"/>
                </a:lnTo>
                <a:lnTo>
                  <a:pt x="73479" y="29891"/>
                </a:lnTo>
                <a:lnTo>
                  <a:pt x="69734" y="28500"/>
                </a:lnTo>
                <a:lnTo>
                  <a:pt x="5938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66"/>
          <p:cNvSpPr/>
          <p:nvPr/>
        </p:nvSpPr>
        <p:spPr>
          <a:xfrm>
            <a:off x="8086725" y="2683192"/>
            <a:ext cx="445770" cy="329097"/>
          </a:xfrm>
          <a:custGeom>
            <a:avLst/>
            <a:gdLst/>
            <a:ahLst/>
            <a:cxnLst/>
            <a:rect l="0" t="0" r="0" b="0"/>
            <a:pathLst>
              <a:path w="445770" h="329097">
                <a:moveTo>
                  <a:pt x="0" y="0"/>
                </a:moveTo>
                <a:lnTo>
                  <a:pt x="4550" y="9102"/>
                </a:lnTo>
                <a:lnTo>
                  <a:pt x="6784" y="18650"/>
                </a:lnTo>
                <a:lnTo>
                  <a:pt x="7381" y="23864"/>
                </a:lnTo>
                <a:lnTo>
                  <a:pt x="8730" y="32102"/>
                </a:lnTo>
                <a:lnTo>
                  <a:pt x="12770" y="53955"/>
                </a:lnTo>
                <a:lnTo>
                  <a:pt x="14228" y="71212"/>
                </a:lnTo>
                <a:lnTo>
                  <a:pt x="15200" y="92243"/>
                </a:lnTo>
                <a:lnTo>
                  <a:pt x="16760" y="162577"/>
                </a:lnTo>
                <a:lnTo>
                  <a:pt x="15936" y="177917"/>
                </a:lnTo>
                <a:lnTo>
                  <a:pt x="14434" y="194812"/>
                </a:lnTo>
                <a:lnTo>
                  <a:pt x="12480" y="212742"/>
                </a:lnTo>
                <a:lnTo>
                  <a:pt x="11178" y="226600"/>
                </a:lnTo>
                <a:lnTo>
                  <a:pt x="10309" y="237745"/>
                </a:lnTo>
                <a:lnTo>
                  <a:pt x="9729" y="247079"/>
                </a:lnTo>
                <a:lnTo>
                  <a:pt x="10297" y="256159"/>
                </a:lnTo>
                <a:lnTo>
                  <a:pt x="11627" y="265071"/>
                </a:lnTo>
                <a:lnTo>
                  <a:pt x="13466" y="273868"/>
                </a:lnTo>
                <a:lnTo>
                  <a:pt x="15645" y="280687"/>
                </a:lnTo>
                <a:lnTo>
                  <a:pt x="20605" y="290802"/>
                </a:lnTo>
                <a:lnTo>
                  <a:pt x="22310" y="292928"/>
                </a:lnTo>
                <a:lnTo>
                  <a:pt x="23445" y="293393"/>
                </a:lnTo>
                <a:lnTo>
                  <a:pt x="24203" y="292750"/>
                </a:lnTo>
                <a:lnTo>
                  <a:pt x="23755" y="288512"/>
                </a:lnTo>
                <a:lnTo>
                  <a:pt x="22504" y="281876"/>
                </a:lnTo>
                <a:lnTo>
                  <a:pt x="20718" y="273643"/>
                </a:lnTo>
                <a:lnTo>
                  <a:pt x="19526" y="265296"/>
                </a:lnTo>
                <a:lnTo>
                  <a:pt x="18733" y="256874"/>
                </a:lnTo>
                <a:lnTo>
                  <a:pt x="18204" y="248402"/>
                </a:lnTo>
                <a:lnTo>
                  <a:pt x="18803" y="238944"/>
                </a:lnTo>
                <a:lnTo>
                  <a:pt x="20155" y="228828"/>
                </a:lnTo>
                <a:lnTo>
                  <a:pt x="22010" y="218275"/>
                </a:lnTo>
                <a:lnTo>
                  <a:pt x="25150" y="207429"/>
                </a:lnTo>
                <a:lnTo>
                  <a:pt x="29150" y="196389"/>
                </a:lnTo>
                <a:lnTo>
                  <a:pt x="33720" y="185218"/>
                </a:lnTo>
                <a:lnTo>
                  <a:pt x="38673" y="173961"/>
                </a:lnTo>
                <a:lnTo>
                  <a:pt x="49255" y="151294"/>
                </a:lnTo>
                <a:lnTo>
                  <a:pt x="65923" y="117112"/>
                </a:lnTo>
                <a:lnTo>
                  <a:pt x="71571" y="107602"/>
                </a:lnTo>
                <a:lnTo>
                  <a:pt x="77241" y="99357"/>
                </a:lnTo>
                <a:lnTo>
                  <a:pt x="82926" y="91956"/>
                </a:lnTo>
                <a:lnTo>
                  <a:pt x="88622" y="85116"/>
                </a:lnTo>
                <a:lnTo>
                  <a:pt x="94323" y="78652"/>
                </a:lnTo>
                <a:lnTo>
                  <a:pt x="100031" y="72437"/>
                </a:lnTo>
                <a:lnTo>
                  <a:pt x="111450" y="62992"/>
                </a:lnTo>
                <a:lnTo>
                  <a:pt x="117163" y="59140"/>
                </a:lnTo>
                <a:lnTo>
                  <a:pt x="120971" y="55619"/>
                </a:lnTo>
                <a:lnTo>
                  <a:pt x="123510" y="52319"/>
                </a:lnTo>
                <a:lnTo>
                  <a:pt x="125202" y="49167"/>
                </a:lnTo>
                <a:lnTo>
                  <a:pt x="127283" y="47066"/>
                </a:lnTo>
                <a:lnTo>
                  <a:pt x="129623" y="45665"/>
                </a:lnTo>
                <a:lnTo>
                  <a:pt x="132135" y="44731"/>
                </a:lnTo>
                <a:lnTo>
                  <a:pt x="134762" y="45060"/>
                </a:lnTo>
                <a:lnTo>
                  <a:pt x="137466" y="46233"/>
                </a:lnTo>
                <a:lnTo>
                  <a:pt x="140221" y="47967"/>
                </a:lnTo>
                <a:lnTo>
                  <a:pt x="145823" y="54974"/>
                </a:lnTo>
                <a:lnTo>
                  <a:pt x="148651" y="59509"/>
                </a:lnTo>
                <a:lnTo>
                  <a:pt x="150535" y="65390"/>
                </a:lnTo>
                <a:lnTo>
                  <a:pt x="151792" y="72169"/>
                </a:lnTo>
                <a:lnTo>
                  <a:pt x="152629" y="79545"/>
                </a:lnTo>
                <a:lnTo>
                  <a:pt x="152234" y="88272"/>
                </a:lnTo>
                <a:lnTo>
                  <a:pt x="151020" y="97901"/>
                </a:lnTo>
                <a:lnTo>
                  <a:pt x="149258" y="108130"/>
                </a:lnTo>
                <a:lnTo>
                  <a:pt x="148083" y="118759"/>
                </a:lnTo>
                <a:lnTo>
                  <a:pt x="147298" y="129655"/>
                </a:lnTo>
                <a:lnTo>
                  <a:pt x="146777" y="140729"/>
                </a:lnTo>
                <a:lnTo>
                  <a:pt x="145477" y="151922"/>
                </a:lnTo>
                <a:lnTo>
                  <a:pt x="143657" y="163194"/>
                </a:lnTo>
                <a:lnTo>
                  <a:pt x="141491" y="174519"/>
                </a:lnTo>
                <a:lnTo>
                  <a:pt x="140048" y="186831"/>
                </a:lnTo>
                <a:lnTo>
                  <a:pt x="139085" y="199801"/>
                </a:lnTo>
                <a:lnTo>
                  <a:pt x="138444" y="213211"/>
                </a:lnTo>
                <a:lnTo>
                  <a:pt x="137730" y="238270"/>
                </a:lnTo>
                <a:lnTo>
                  <a:pt x="137539" y="250287"/>
                </a:lnTo>
                <a:lnTo>
                  <a:pt x="138365" y="261155"/>
                </a:lnTo>
                <a:lnTo>
                  <a:pt x="139868" y="271259"/>
                </a:lnTo>
                <a:lnTo>
                  <a:pt x="141823" y="280852"/>
                </a:lnTo>
                <a:lnTo>
                  <a:pt x="144078" y="289152"/>
                </a:lnTo>
                <a:lnTo>
                  <a:pt x="146535" y="296591"/>
                </a:lnTo>
                <a:lnTo>
                  <a:pt x="149125" y="303454"/>
                </a:lnTo>
                <a:lnTo>
                  <a:pt x="152757" y="308983"/>
                </a:lnTo>
                <a:lnTo>
                  <a:pt x="161871" y="317666"/>
                </a:lnTo>
                <a:lnTo>
                  <a:pt x="172273" y="324700"/>
                </a:lnTo>
                <a:lnTo>
                  <a:pt x="177713" y="327909"/>
                </a:lnTo>
                <a:lnTo>
                  <a:pt x="184198" y="329096"/>
                </a:lnTo>
                <a:lnTo>
                  <a:pt x="191378" y="328935"/>
                </a:lnTo>
                <a:lnTo>
                  <a:pt x="199024" y="327875"/>
                </a:lnTo>
                <a:lnTo>
                  <a:pt x="206024" y="325263"/>
                </a:lnTo>
                <a:lnTo>
                  <a:pt x="218884" y="317282"/>
                </a:lnTo>
                <a:lnTo>
                  <a:pt x="241384" y="302078"/>
                </a:lnTo>
                <a:lnTo>
                  <a:pt x="249505" y="294730"/>
                </a:lnTo>
                <a:lnTo>
                  <a:pt x="257776" y="286022"/>
                </a:lnTo>
                <a:lnTo>
                  <a:pt x="266148" y="276407"/>
                </a:lnTo>
                <a:lnTo>
                  <a:pt x="274587" y="267138"/>
                </a:lnTo>
                <a:lnTo>
                  <a:pt x="291584" y="249221"/>
                </a:lnTo>
                <a:lnTo>
                  <a:pt x="300117" y="239490"/>
                </a:lnTo>
                <a:lnTo>
                  <a:pt x="308663" y="229192"/>
                </a:lnTo>
                <a:lnTo>
                  <a:pt x="325779" y="207591"/>
                </a:lnTo>
                <a:lnTo>
                  <a:pt x="342910" y="185290"/>
                </a:lnTo>
                <a:lnTo>
                  <a:pt x="367669" y="155059"/>
                </a:lnTo>
                <a:lnTo>
                  <a:pt x="382273" y="137663"/>
                </a:lnTo>
                <a:lnTo>
                  <a:pt x="394866" y="123208"/>
                </a:lnTo>
                <a:lnTo>
                  <a:pt x="416479" y="99526"/>
                </a:lnTo>
                <a:lnTo>
                  <a:pt x="424337" y="92068"/>
                </a:lnTo>
                <a:lnTo>
                  <a:pt x="430529" y="87096"/>
                </a:lnTo>
                <a:lnTo>
                  <a:pt x="445769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67"/>
          <p:cNvSpPr/>
          <p:nvPr/>
        </p:nvSpPr>
        <p:spPr>
          <a:xfrm>
            <a:off x="2720339" y="4064658"/>
            <a:ext cx="1045846" cy="41570"/>
          </a:xfrm>
          <a:custGeom>
            <a:avLst/>
            <a:gdLst/>
            <a:ahLst/>
            <a:cxnLst/>
            <a:rect l="0" t="0" r="0" b="0"/>
            <a:pathLst>
              <a:path w="1045846" h="41570">
                <a:moveTo>
                  <a:pt x="0" y="7279"/>
                </a:moveTo>
                <a:lnTo>
                  <a:pt x="18204" y="11830"/>
                </a:lnTo>
                <a:lnTo>
                  <a:pt x="27376" y="13171"/>
                </a:lnTo>
                <a:lnTo>
                  <a:pt x="37301" y="14064"/>
                </a:lnTo>
                <a:lnTo>
                  <a:pt x="60393" y="15057"/>
                </a:lnTo>
                <a:lnTo>
                  <a:pt x="89707" y="15498"/>
                </a:lnTo>
                <a:lnTo>
                  <a:pt x="110287" y="14663"/>
                </a:lnTo>
                <a:lnTo>
                  <a:pt x="183596" y="9890"/>
                </a:lnTo>
                <a:lnTo>
                  <a:pt x="246593" y="7100"/>
                </a:lnTo>
                <a:lnTo>
                  <a:pt x="310257" y="3072"/>
                </a:lnTo>
                <a:lnTo>
                  <a:pt x="352571" y="1617"/>
                </a:lnTo>
                <a:lnTo>
                  <a:pt x="452926" y="0"/>
                </a:lnTo>
                <a:lnTo>
                  <a:pt x="498166" y="521"/>
                </a:lnTo>
                <a:lnTo>
                  <a:pt x="538803" y="1822"/>
                </a:lnTo>
                <a:lnTo>
                  <a:pt x="606181" y="4854"/>
                </a:lnTo>
                <a:lnTo>
                  <a:pt x="652001" y="6201"/>
                </a:lnTo>
                <a:lnTo>
                  <a:pt x="709123" y="6960"/>
                </a:lnTo>
                <a:lnTo>
                  <a:pt x="726114" y="8018"/>
                </a:lnTo>
                <a:lnTo>
                  <a:pt x="742204" y="9677"/>
                </a:lnTo>
                <a:lnTo>
                  <a:pt x="757692" y="11735"/>
                </a:lnTo>
                <a:lnTo>
                  <a:pt x="772781" y="14060"/>
                </a:lnTo>
                <a:lnTo>
                  <a:pt x="802246" y="19183"/>
                </a:lnTo>
                <a:lnTo>
                  <a:pt x="815818" y="20930"/>
                </a:lnTo>
                <a:lnTo>
                  <a:pt x="828677" y="22095"/>
                </a:lnTo>
                <a:lnTo>
                  <a:pt x="841059" y="22871"/>
                </a:lnTo>
                <a:lnTo>
                  <a:pt x="854076" y="24341"/>
                </a:lnTo>
                <a:lnTo>
                  <a:pt x="867517" y="26274"/>
                </a:lnTo>
                <a:lnTo>
                  <a:pt x="914267" y="33545"/>
                </a:lnTo>
                <a:lnTo>
                  <a:pt x="932410" y="36219"/>
                </a:lnTo>
                <a:lnTo>
                  <a:pt x="947361" y="38003"/>
                </a:lnTo>
                <a:lnTo>
                  <a:pt x="960187" y="39191"/>
                </a:lnTo>
                <a:lnTo>
                  <a:pt x="1045845" y="415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8"/>
          <p:cNvSpPr/>
          <p:nvPr/>
        </p:nvSpPr>
        <p:spPr>
          <a:xfrm>
            <a:off x="2816128" y="4149090"/>
            <a:ext cx="409990" cy="167537"/>
          </a:xfrm>
          <a:custGeom>
            <a:avLst/>
            <a:gdLst/>
            <a:ahLst/>
            <a:cxnLst/>
            <a:rect l="0" t="0" r="0" b="0"/>
            <a:pathLst>
              <a:path w="409990" h="167537">
                <a:moveTo>
                  <a:pt x="84234" y="0"/>
                </a:moveTo>
                <a:lnTo>
                  <a:pt x="75132" y="4550"/>
                </a:lnTo>
                <a:lnTo>
                  <a:pt x="72451" y="6843"/>
                </a:lnTo>
                <a:lnTo>
                  <a:pt x="70664" y="9325"/>
                </a:lnTo>
                <a:lnTo>
                  <a:pt x="69472" y="11931"/>
                </a:lnTo>
                <a:lnTo>
                  <a:pt x="68678" y="14622"/>
                </a:lnTo>
                <a:lnTo>
                  <a:pt x="68148" y="17368"/>
                </a:lnTo>
                <a:lnTo>
                  <a:pt x="67795" y="20150"/>
                </a:lnTo>
                <a:lnTo>
                  <a:pt x="64702" y="29626"/>
                </a:lnTo>
                <a:lnTo>
                  <a:pt x="53646" y="60474"/>
                </a:lnTo>
                <a:lnTo>
                  <a:pt x="47649" y="75559"/>
                </a:lnTo>
                <a:lnTo>
                  <a:pt x="41747" y="89425"/>
                </a:lnTo>
                <a:lnTo>
                  <a:pt x="35907" y="102479"/>
                </a:lnTo>
                <a:lnTo>
                  <a:pt x="30108" y="113087"/>
                </a:lnTo>
                <a:lnTo>
                  <a:pt x="24338" y="122064"/>
                </a:lnTo>
                <a:lnTo>
                  <a:pt x="18585" y="129953"/>
                </a:lnTo>
                <a:lnTo>
                  <a:pt x="14751" y="136165"/>
                </a:lnTo>
                <a:lnTo>
                  <a:pt x="12194" y="141259"/>
                </a:lnTo>
                <a:lnTo>
                  <a:pt x="10490" y="145608"/>
                </a:lnTo>
                <a:lnTo>
                  <a:pt x="8401" y="148507"/>
                </a:lnTo>
                <a:lnTo>
                  <a:pt x="6056" y="150439"/>
                </a:lnTo>
                <a:lnTo>
                  <a:pt x="3540" y="151728"/>
                </a:lnTo>
                <a:lnTo>
                  <a:pt x="1863" y="153539"/>
                </a:lnTo>
                <a:lnTo>
                  <a:pt x="745" y="155699"/>
                </a:lnTo>
                <a:lnTo>
                  <a:pt x="0" y="158092"/>
                </a:lnTo>
                <a:lnTo>
                  <a:pt x="455" y="159687"/>
                </a:lnTo>
                <a:lnTo>
                  <a:pt x="1712" y="160750"/>
                </a:lnTo>
                <a:lnTo>
                  <a:pt x="10570" y="164787"/>
                </a:lnTo>
                <a:lnTo>
                  <a:pt x="15122" y="167008"/>
                </a:lnTo>
                <a:lnTo>
                  <a:pt x="19109" y="167536"/>
                </a:lnTo>
                <a:lnTo>
                  <a:pt x="22720" y="166936"/>
                </a:lnTo>
                <a:lnTo>
                  <a:pt x="26080" y="165583"/>
                </a:lnTo>
                <a:lnTo>
                  <a:pt x="34893" y="164080"/>
                </a:lnTo>
                <a:lnTo>
                  <a:pt x="39910" y="163679"/>
                </a:lnTo>
                <a:lnTo>
                  <a:pt x="51827" y="161507"/>
                </a:lnTo>
                <a:lnTo>
                  <a:pt x="87928" y="154013"/>
                </a:lnTo>
                <a:lnTo>
                  <a:pt x="103842" y="151253"/>
                </a:lnTo>
                <a:lnTo>
                  <a:pt x="117309" y="149413"/>
                </a:lnTo>
                <a:lnTo>
                  <a:pt x="129143" y="148186"/>
                </a:lnTo>
                <a:lnTo>
                  <a:pt x="138939" y="146416"/>
                </a:lnTo>
                <a:lnTo>
                  <a:pt x="147374" y="144283"/>
                </a:lnTo>
                <a:lnTo>
                  <a:pt x="154902" y="141908"/>
                </a:lnTo>
                <a:lnTo>
                  <a:pt x="163731" y="140326"/>
                </a:lnTo>
                <a:lnTo>
                  <a:pt x="173427" y="139270"/>
                </a:lnTo>
                <a:lnTo>
                  <a:pt x="183701" y="138566"/>
                </a:lnTo>
                <a:lnTo>
                  <a:pt x="196265" y="138098"/>
                </a:lnTo>
                <a:lnTo>
                  <a:pt x="225466" y="137577"/>
                </a:lnTo>
                <a:lnTo>
                  <a:pt x="368295" y="137196"/>
                </a:lnTo>
                <a:lnTo>
                  <a:pt x="378383" y="138137"/>
                </a:lnTo>
                <a:lnTo>
                  <a:pt x="387013" y="139716"/>
                </a:lnTo>
                <a:lnTo>
                  <a:pt x="409989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9"/>
          <p:cNvSpPr/>
          <p:nvPr/>
        </p:nvSpPr>
        <p:spPr>
          <a:xfrm>
            <a:off x="3028950" y="4140517"/>
            <a:ext cx="85726" cy="540069"/>
          </a:xfrm>
          <a:custGeom>
            <a:avLst/>
            <a:gdLst/>
            <a:ahLst/>
            <a:cxnLst/>
            <a:rect l="0" t="0" r="0" b="0"/>
            <a:pathLst>
              <a:path w="85726" h="540069">
                <a:moveTo>
                  <a:pt x="85725" y="0"/>
                </a:moveTo>
                <a:lnTo>
                  <a:pt x="72072" y="9102"/>
                </a:lnTo>
                <a:lnTo>
                  <a:pt x="68050" y="12735"/>
                </a:lnTo>
                <a:lnTo>
                  <a:pt x="65369" y="16111"/>
                </a:lnTo>
                <a:lnTo>
                  <a:pt x="63582" y="19313"/>
                </a:lnTo>
                <a:lnTo>
                  <a:pt x="61596" y="27951"/>
                </a:lnTo>
                <a:lnTo>
                  <a:pt x="60478" y="43524"/>
                </a:lnTo>
                <a:lnTo>
                  <a:pt x="59264" y="56492"/>
                </a:lnTo>
                <a:lnTo>
                  <a:pt x="57606" y="65284"/>
                </a:lnTo>
                <a:lnTo>
                  <a:pt x="55549" y="74955"/>
                </a:lnTo>
                <a:lnTo>
                  <a:pt x="53225" y="84260"/>
                </a:lnTo>
                <a:lnTo>
                  <a:pt x="50723" y="93321"/>
                </a:lnTo>
                <a:lnTo>
                  <a:pt x="48103" y="102219"/>
                </a:lnTo>
                <a:lnTo>
                  <a:pt x="46356" y="111961"/>
                </a:lnTo>
                <a:lnTo>
                  <a:pt x="45191" y="122266"/>
                </a:lnTo>
                <a:lnTo>
                  <a:pt x="44415" y="132946"/>
                </a:lnTo>
                <a:lnTo>
                  <a:pt x="38771" y="188934"/>
                </a:lnTo>
                <a:lnTo>
                  <a:pt x="36325" y="206919"/>
                </a:lnTo>
                <a:lnTo>
                  <a:pt x="33741" y="222718"/>
                </a:lnTo>
                <a:lnTo>
                  <a:pt x="31067" y="237061"/>
                </a:lnTo>
                <a:lnTo>
                  <a:pt x="29284" y="250433"/>
                </a:lnTo>
                <a:lnTo>
                  <a:pt x="28095" y="263158"/>
                </a:lnTo>
                <a:lnTo>
                  <a:pt x="25821" y="295077"/>
                </a:lnTo>
                <a:lnTo>
                  <a:pt x="21636" y="347363"/>
                </a:lnTo>
                <a:lnTo>
                  <a:pt x="19186" y="368735"/>
                </a:lnTo>
                <a:lnTo>
                  <a:pt x="16601" y="385841"/>
                </a:lnTo>
                <a:lnTo>
                  <a:pt x="13925" y="400103"/>
                </a:lnTo>
                <a:lnTo>
                  <a:pt x="12140" y="412467"/>
                </a:lnTo>
                <a:lnTo>
                  <a:pt x="10951" y="423569"/>
                </a:lnTo>
                <a:lnTo>
                  <a:pt x="10158" y="433827"/>
                </a:lnTo>
                <a:lnTo>
                  <a:pt x="9277" y="450304"/>
                </a:lnTo>
                <a:lnTo>
                  <a:pt x="8885" y="465883"/>
                </a:lnTo>
                <a:lnTo>
                  <a:pt x="8711" y="485507"/>
                </a:lnTo>
                <a:lnTo>
                  <a:pt x="6094" y="501848"/>
                </a:lnTo>
                <a:lnTo>
                  <a:pt x="4063" y="508873"/>
                </a:lnTo>
                <a:lnTo>
                  <a:pt x="1805" y="519218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70"/>
          <p:cNvSpPr/>
          <p:nvPr/>
        </p:nvSpPr>
        <p:spPr>
          <a:xfrm>
            <a:off x="1331594" y="4038171"/>
            <a:ext cx="865824" cy="68057"/>
          </a:xfrm>
          <a:custGeom>
            <a:avLst/>
            <a:gdLst/>
            <a:ahLst/>
            <a:cxnLst/>
            <a:rect l="0" t="0" r="0" b="0"/>
            <a:pathLst>
              <a:path w="865824" h="68057">
                <a:moveTo>
                  <a:pt x="0" y="68056"/>
                </a:moveTo>
                <a:lnTo>
                  <a:pt x="9102" y="63505"/>
                </a:lnTo>
                <a:lnTo>
                  <a:pt x="13688" y="62165"/>
                </a:lnTo>
                <a:lnTo>
                  <a:pt x="23864" y="60675"/>
                </a:lnTo>
                <a:lnTo>
                  <a:pt x="34959" y="58373"/>
                </a:lnTo>
                <a:lnTo>
                  <a:pt x="97358" y="43531"/>
                </a:lnTo>
                <a:lnTo>
                  <a:pt x="110626" y="40276"/>
                </a:lnTo>
                <a:lnTo>
                  <a:pt x="123281" y="38106"/>
                </a:lnTo>
                <a:lnTo>
                  <a:pt x="135527" y="36659"/>
                </a:lnTo>
                <a:lnTo>
                  <a:pt x="147502" y="35695"/>
                </a:lnTo>
                <a:lnTo>
                  <a:pt x="165009" y="33147"/>
                </a:lnTo>
                <a:lnTo>
                  <a:pt x="209863" y="25236"/>
                </a:lnTo>
                <a:lnTo>
                  <a:pt x="239921" y="21412"/>
                </a:lnTo>
                <a:lnTo>
                  <a:pt x="311419" y="14623"/>
                </a:lnTo>
                <a:lnTo>
                  <a:pt x="418345" y="5446"/>
                </a:lnTo>
                <a:lnTo>
                  <a:pt x="446537" y="3456"/>
                </a:lnTo>
                <a:lnTo>
                  <a:pt x="490561" y="1245"/>
                </a:lnTo>
                <a:lnTo>
                  <a:pt x="610383" y="0"/>
                </a:lnTo>
                <a:lnTo>
                  <a:pt x="648857" y="778"/>
                </a:lnTo>
                <a:lnTo>
                  <a:pt x="682127" y="2249"/>
                </a:lnTo>
                <a:lnTo>
                  <a:pt x="734650" y="5471"/>
                </a:lnTo>
                <a:lnTo>
                  <a:pt x="767519" y="6903"/>
                </a:lnTo>
                <a:lnTo>
                  <a:pt x="783142" y="9190"/>
                </a:lnTo>
                <a:lnTo>
                  <a:pt x="799272" y="12620"/>
                </a:lnTo>
                <a:lnTo>
                  <a:pt x="815741" y="16811"/>
                </a:lnTo>
                <a:lnTo>
                  <a:pt x="827672" y="19605"/>
                </a:lnTo>
                <a:lnTo>
                  <a:pt x="836579" y="21468"/>
                </a:lnTo>
                <a:lnTo>
                  <a:pt x="865823" y="251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71"/>
          <p:cNvSpPr/>
          <p:nvPr/>
        </p:nvSpPr>
        <p:spPr>
          <a:xfrm>
            <a:off x="1546758" y="4234815"/>
            <a:ext cx="359195" cy="170083"/>
          </a:xfrm>
          <a:custGeom>
            <a:avLst/>
            <a:gdLst/>
            <a:ahLst/>
            <a:cxnLst/>
            <a:rect l="0" t="0" r="0" b="0"/>
            <a:pathLst>
              <a:path w="359195" h="170083">
                <a:moveTo>
                  <a:pt x="59156" y="0"/>
                </a:moveTo>
                <a:lnTo>
                  <a:pt x="45504" y="0"/>
                </a:lnTo>
                <a:lnTo>
                  <a:pt x="42435" y="952"/>
                </a:lnTo>
                <a:lnTo>
                  <a:pt x="41341" y="2539"/>
                </a:lnTo>
                <a:lnTo>
                  <a:pt x="41714" y="7796"/>
                </a:lnTo>
                <a:lnTo>
                  <a:pt x="41879" y="16482"/>
                </a:lnTo>
                <a:lnTo>
                  <a:pt x="42000" y="66973"/>
                </a:lnTo>
                <a:lnTo>
                  <a:pt x="41051" y="77986"/>
                </a:lnTo>
                <a:lnTo>
                  <a:pt x="39466" y="87233"/>
                </a:lnTo>
                <a:lnTo>
                  <a:pt x="37457" y="95303"/>
                </a:lnTo>
                <a:lnTo>
                  <a:pt x="35165" y="102588"/>
                </a:lnTo>
                <a:lnTo>
                  <a:pt x="32685" y="109349"/>
                </a:lnTo>
                <a:lnTo>
                  <a:pt x="30079" y="115762"/>
                </a:lnTo>
                <a:lnTo>
                  <a:pt x="27389" y="121942"/>
                </a:lnTo>
                <a:lnTo>
                  <a:pt x="21860" y="133889"/>
                </a:lnTo>
                <a:lnTo>
                  <a:pt x="18100" y="140694"/>
                </a:lnTo>
                <a:lnTo>
                  <a:pt x="13688" y="148088"/>
                </a:lnTo>
                <a:lnTo>
                  <a:pt x="0" y="170082"/>
                </a:lnTo>
                <a:lnTo>
                  <a:pt x="8503" y="166494"/>
                </a:lnTo>
                <a:lnTo>
                  <a:pt x="17911" y="164485"/>
                </a:lnTo>
                <a:lnTo>
                  <a:pt x="28443" y="162639"/>
                </a:lnTo>
                <a:lnTo>
                  <a:pt x="39474" y="158644"/>
                </a:lnTo>
                <a:lnTo>
                  <a:pt x="70046" y="146489"/>
                </a:lnTo>
                <a:lnTo>
                  <a:pt x="85466" y="141474"/>
                </a:lnTo>
                <a:lnTo>
                  <a:pt x="103366" y="136226"/>
                </a:lnTo>
                <a:lnTo>
                  <a:pt x="122920" y="130822"/>
                </a:lnTo>
                <a:lnTo>
                  <a:pt x="138813" y="127220"/>
                </a:lnTo>
                <a:lnTo>
                  <a:pt x="152266" y="124818"/>
                </a:lnTo>
                <a:lnTo>
                  <a:pt x="164092" y="123217"/>
                </a:lnTo>
                <a:lnTo>
                  <a:pt x="173881" y="122150"/>
                </a:lnTo>
                <a:lnTo>
                  <a:pt x="182312" y="121438"/>
                </a:lnTo>
                <a:lnTo>
                  <a:pt x="189838" y="120964"/>
                </a:lnTo>
                <a:lnTo>
                  <a:pt x="197712" y="120647"/>
                </a:lnTo>
                <a:lnTo>
                  <a:pt x="214082" y="120296"/>
                </a:lnTo>
                <a:lnTo>
                  <a:pt x="224353" y="121155"/>
                </a:lnTo>
                <a:lnTo>
                  <a:pt x="235962" y="122680"/>
                </a:lnTo>
                <a:lnTo>
                  <a:pt x="248464" y="124649"/>
                </a:lnTo>
                <a:lnTo>
                  <a:pt x="359194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72"/>
          <p:cNvSpPr/>
          <p:nvPr/>
        </p:nvSpPr>
        <p:spPr>
          <a:xfrm>
            <a:off x="1717357" y="4166235"/>
            <a:ext cx="60008" cy="531495"/>
          </a:xfrm>
          <a:custGeom>
            <a:avLst/>
            <a:gdLst/>
            <a:ahLst/>
            <a:cxnLst/>
            <a:rect l="0" t="0" r="0" b="0"/>
            <a:pathLst>
              <a:path w="60008" h="531495">
                <a:moveTo>
                  <a:pt x="60007" y="0"/>
                </a:moveTo>
                <a:lnTo>
                  <a:pt x="50906" y="9102"/>
                </a:lnTo>
                <a:lnTo>
                  <a:pt x="48225" y="13687"/>
                </a:lnTo>
                <a:lnTo>
                  <a:pt x="46437" y="18650"/>
                </a:lnTo>
                <a:lnTo>
                  <a:pt x="45246" y="23863"/>
                </a:lnTo>
                <a:lnTo>
                  <a:pt x="43569" y="40302"/>
                </a:lnTo>
                <a:lnTo>
                  <a:pt x="43072" y="120949"/>
                </a:lnTo>
                <a:lnTo>
                  <a:pt x="42050" y="149213"/>
                </a:lnTo>
                <a:lnTo>
                  <a:pt x="40416" y="173770"/>
                </a:lnTo>
                <a:lnTo>
                  <a:pt x="30949" y="272450"/>
                </a:lnTo>
                <a:lnTo>
                  <a:pt x="29205" y="294981"/>
                </a:lnTo>
                <a:lnTo>
                  <a:pt x="28043" y="314764"/>
                </a:lnTo>
                <a:lnTo>
                  <a:pt x="26751" y="348492"/>
                </a:lnTo>
                <a:lnTo>
                  <a:pt x="26024" y="388901"/>
                </a:lnTo>
                <a:lnTo>
                  <a:pt x="25854" y="413192"/>
                </a:lnTo>
                <a:lnTo>
                  <a:pt x="24856" y="425004"/>
                </a:lnTo>
                <a:lnTo>
                  <a:pt x="23238" y="436688"/>
                </a:lnTo>
                <a:lnTo>
                  <a:pt x="21207" y="448288"/>
                </a:lnTo>
                <a:lnTo>
                  <a:pt x="19853" y="457926"/>
                </a:lnTo>
                <a:lnTo>
                  <a:pt x="18349" y="473715"/>
                </a:lnTo>
                <a:lnTo>
                  <a:pt x="16043" y="483450"/>
                </a:lnTo>
                <a:lnTo>
                  <a:pt x="12600" y="494702"/>
                </a:lnTo>
                <a:lnTo>
                  <a:pt x="0" y="5314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73"/>
          <p:cNvSpPr/>
          <p:nvPr/>
        </p:nvSpPr>
        <p:spPr>
          <a:xfrm>
            <a:off x="2857500" y="3274695"/>
            <a:ext cx="317183" cy="1405891"/>
          </a:xfrm>
          <a:custGeom>
            <a:avLst/>
            <a:gdLst/>
            <a:ahLst/>
            <a:cxnLst/>
            <a:rect l="0" t="0" r="0" b="0"/>
            <a:pathLst>
              <a:path w="317183" h="1405891">
                <a:moveTo>
                  <a:pt x="0" y="0"/>
                </a:moveTo>
                <a:lnTo>
                  <a:pt x="9325" y="32220"/>
                </a:lnTo>
                <a:lnTo>
                  <a:pt x="17368" y="53361"/>
                </a:lnTo>
                <a:lnTo>
                  <a:pt x="34309" y="103039"/>
                </a:lnTo>
                <a:lnTo>
                  <a:pt x="42871" y="132472"/>
                </a:lnTo>
                <a:lnTo>
                  <a:pt x="66254" y="224247"/>
                </a:lnTo>
                <a:lnTo>
                  <a:pt x="76436" y="267941"/>
                </a:lnTo>
                <a:lnTo>
                  <a:pt x="80485" y="291974"/>
                </a:lnTo>
                <a:lnTo>
                  <a:pt x="84136" y="318474"/>
                </a:lnTo>
                <a:lnTo>
                  <a:pt x="87523" y="346619"/>
                </a:lnTo>
                <a:lnTo>
                  <a:pt x="92639" y="375859"/>
                </a:lnTo>
                <a:lnTo>
                  <a:pt x="98906" y="405830"/>
                </a:lnTo>
                <a:lnTo>
                  <a:pt x="111586" y="462309"/>
                </a:lnTo>
                <a:lnTo>
                  <a:pt x="120396" y="506461"/>
                </a:lnTo>
                <a:lnTo>
                  <a:pt x="143514" y="632912"/>
                </a:lnTo>
                <a:lnTo>
                  <a:pt x="198488" y="906016"/>
                </a:lnTo>
                <a:lnTo>
                  <a:pt x="211151" y="976737"/>
                </a:lnTo>
                <a:lnTo>
                  <a:pt x="217035" y="1011320"/>
                </a:lnTo>
                <a:lnTo>
                  <a:pt x="225365" y="1043201"/>
                </a:lnTo>
                <a:lnTo>
                  <a:pt x="234464" y="1073245"/>
                </a:lnTo>
                <a:lnTo>
                  <a:pt x="241684" y="1102473"/>
                </a:lnTo>
                <a:lnTo>
                  <a:pt x="255654" y="1163906"/>
                </a:lnTo>
                <a:lnTo>
                  <a:pt x="261261" y="1198964"/>
                </a:lnTo>
                <a:lnTo>
                  <a:pt x="266958" y="1237581"/>
                </a:lnTo>
                <a:lnTo>
                  <a:pt x="277416" y="1280780"/>
                </a:lnTo>
                <a:lnTo>
                  <a:pt x="285820" y="1305532"/>
                </a:lnTo>
                <a:lnTo>
                  <a:pt x="294343" y="1329482"/>
                </a:lnTo>
                <a:lnTo>
                  <a:pt x="299865" y="1373052"/>
                </a:lnTo>
                <a:lnTo>
                  <a:pt x="306600" y="1394782"/>
                </a:lnTo>
                <a:lnTo>
                  <a:pt x="317182" y="1405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74"/>
          <p:cNvSpPr/>
          <p:nvPr/>
        </p:nvSpPr>
        <p:spPr>
          <a:xfrm>
            <a:off x="5302110" y="3790854"/>
            <a:ext cx="478613" cy="392297"/>
          </a:xfrm>
          <a:custGeom>
            <a:avLst/>
            <a:gdLst/>
            <a:ahLst/>
            <a:cxnLst/>
            <a:rect l="0" t="0" r="0" b="0"/>
            <a:pathLst>
              <a:path w="478613" h="392297">
                <a:moveTo>
                  <a:pt x="212865" y="169641"/>
                </a:moveTo>
                <a:lnTo>
                  <a:pt x="199212" y="160539"/>
                </a:lnTo>
                <a:lnTo>
                  <a:pt x="189969" y="156070"/>
                </a:lnTo>
                <a:lnTo>
                  <a:pt x="186171" y="154879"/>
                </a:lnTo>
                <a:lnTo>
                  <a:pt x="179411" y="151015"/>
                </a:lnTo>
                <a:lnTo>
                  <a:pt x="176274" y="148651"/>
                </a:lnTo>
                <a:lnTo>
                  <a:pt x="172279" y="147075"/>
                </a:lnTo>
                <a:lnTo>
                  <a:pt x="157554" y="144857"/>
                </a:lnTo>
                <a:lnTo>
                  <a:pt x="146689" y="144338"/>
                </a:lnTo>
                <a:lnTo>
                  <a:pt x="125312" y="144046"/>
                </a:lnTo>
                <a:lnTo>
                  <a:pt x="119254" y="144958"/>
                </a:lnTo>
                <a:lnTo>
                  <a:pt x="105224" y="150791"/>
                </a:lnTo>
                <a:lnTo>
                  <a:pt x="78310" y="164078"/>
                </a:lnTo>
                <a:lnTo>
                  <a:pt x="65894" y="172543"/>
                </a:lnTo>
                <a:lnTo>
                  <a:pt x="56739" y="180773"/>
                </a:lnTo>
                <a:lnTo>
                  <a:pt x="43415" y="193576"/>
                </a:lnTo>
                <a:lnTo>
                  <a:pt x="36589" y="201234"/>
                </a:lnTo>
                <a:lnTo>
                  <a:pt x="30380" y="210987"/>
                </a:lnTo>
                <a:lnTo>
                  <a:pt x="21905" y="221672"/>
                </a:lnTo>
                <a:lnTo>
                  <a:pt x="16978" y="227188"/>
                </a:lnTo>
                <a:lnTo>
                  <a:pt x="13694" y="233723"/>
                </a:lnTo>
                <a:lnTo>
                  <a:pt x="11504" y="240937"/>
                </a:lnTo>
                <a:lnTo>
                  <a:pt x="10045" y="248604"/>
                </a:lnTo>
                <a:lnTo>
                  <a:pt x="8118" y="255620"/>
                </a:lnTo>
                <a:lnTo>
                  <a:pt x="5882" y="262203"/>
                </a:lnTo>
                <a:lnTo>
                  <a:pt x="3439" y="268497"/>
                </a:lnTo>
                <a:lnTo>
                  <a:pt x="1810" y="275550"/>
                </a:lnTo>
                <a:lnTo>
                  <a:pt x="724" y="283109"/>
                </a:lnTo>
                <a:lnTo>
                  <a:pt x="0" y="291006"/>
                </a:lnTo>
                <a:lnTo>
                  <a:pt x="1422" y="300081"/>
                </a:lnTo>
                <a:lnTo>
                  <a:pt x="4276" y="309941"/>
                </a:lnTo>
                <a:lnTo>
                  <a:pt x="8082" y="320324"/>
                </a:lnTo>
                <a:lnTo>
                  <a:pt x="11573" y="329151"/>
                </a:lnTo>
                <a:lnTo>
                  <a:pt x="14853" y="336941"/>
                </a:lnTo>
                <a:lnTo>
                  <a:pt x="17992" y="344039"/>
                </a:lnTo>
                <a:lnTo>
                  <a:pt x="21989" y="351629"/>
                </a:lnTo>
                <a:lnTo>
                  <a:pt x="26560" y="359546"/>
                </a:lnTo>
                <a:lnTo>
                  <a:pt x="31512" y="367682"/>
                </a:lnTo>
                <a:lnTo>
                  <a:pt x="39553" y="379262"/>
                </a:lnTo>
                <a:lnTo>
                  <a:pt x="43031" y="383683"/>
                </a:lnTo>
                <a:lnTo>
                  <a:pt x="47255" y="386630"/>
                </a:lnTo>
                <a:lnTo>
                  <a:pt x="57028" y="389905"/>
                </a:lnTo>
                <a:lnTo>
                  <a:pt x="67721" y="391361"/>
                </a:lnTo>
                <a:lnTo>
                  <a:pt x="81912" y="392180"/>
                </a:lnTo>
                <a:lnTo>
                  <a:pt x="85557" y="392296"/>
                </a:lnTo>
                <a:lnTo>
                  <a:pt x="94689" y="389883"/>
                </a:lnTo>
                <a:lnTo>
                  <a:pt x="104144" y="385636"/>
                </a:lnTo>
                <a:lnTo>
                  <a:pt x="117976" y="375149"/>
                </a:lnTo>
                <a:lnTo>
                  <a:pt x="121030" y="372369"/>
                </a:lnTo>
                <a:lnTo>
                  <a:pt x="126964" y="364199"/>
                </a:lnTo>
                <a:lnTo>
                  <a:pt x="132777" y="355172"/>
                </a:lnTo>
                <a:lnTo>
                  <a:pt x="138535" y="347984"/>
                </a:lnTo>
                <a:lnTo>
                  <a:pt x="144269" y="336534"/>
                </a:lnTo>
                <a:lnTo>
                  <a:pt x="147132" y="329480"/>
                </a:lnTo>
                <a:lnTo>
                  <a:pt x="149993" y="321920"/>
                </a:lnTo>
                <a:lnTo>
                  <a:pt x="155711" y="305900"/>
                </a:lnTo>
                <a:lnTo>
                  <a:pt x="158570" y="291913"/>
                </a:lnTo>
                <a:lnTo>
                  <a:pt x="161428" y="274016"/>
                </a:lnTo>
                <a:lnTo>
                  <a:pt x="164286" y="253511"/>
                </a:lnTo>
                <a:lnTo>
                  <a:pt x="166191" y="232222"/>
                </a:lnTo>
                <a:lnTo>
                  <a:pt x="167462" y="210409"/>
                </a:lnTo>
                <a:lnTo>
                  <a:pt x="168308" y="188247"/>
                </a:lnTo>
                <a:lnTo>
                  <a:pt x="169854" y="9298"/>
                </a:lnTo>
                <a:lnTo>
                  <a:pt x="170855" y="3691"/>
                </a:lnTo>
                <a:lnTo>
                  <a:pt x="172476" y="905"/>
                </a:lnTo>
                <a:lnTo>
                  <a:pt x="174509" y="0"/>
                </a:lnTo>
                <a:lnTo>
                  <a:pt x="175864" y="2254"/>
                </a:lnTo>
                <a:lnTo>
                  <a:pt x="177370" y="12379"/>
                </a:lnTo>
                <a:lnTo>
                  <a:pt x="177771" y="19080"/>
                </a:lnTo>
                <a:lnTo>
                  <a:pt x="178218" y="34145"/>
                </a:lnTo>
                <a:lnTo>
                  <a:pt x="178543" y="88613"/>
                </a:lnTo>
                <a:lnTo>
                  <a:pt x="180459" y="106097"/>
                </a:lnTo>
                <a:lnTo>
                  <a:pt x="183641" y="128231"/>
                </a:lnTo>
                <a:lnTo>
                  <a:pt x="187667" y="153464"/>
                </a:lnTo>
                <a:lnTo>
                  <a:pt x="192256" y="176954"/>
                </a:lnTo>
                <a:lnTo>
                  <a:pt x="197220" y="199281"/>
                </a:lnTo>
                <a:lnTo>
                  <a:pt x="202436" y="220833"/>
                </a:lnTo>
                <a:lnTo>
                  <a:pt x="207817" y="239964"/>
                </a:lnTo>
                <a:lnTo>
                  <a:pt x="213309" y="257481"/>
                </a:lnTo>
                <a:lnTo>
                  <a:pt x="218876" y="273920"/>
                </a:lnTo>
                <a:lnTo>
                  <a:pt x="223540" y="286785"/>
                </a:lnTo>
                <a:lnTo>
                  <a:pt x="227602" y="297267"/>
                </a:lnTo>
                <a:lnTo>
                  <a:pt x="231261" y="306160"/>
                </a:lnTo>
                <a:lnTo>
                  <a:pt x="235607" y="313041"/>
                </a:lnTo>
                <a:lnTo>
                  <a:pt x="245515" y="323227"/>
                </a:lnTo>
                <a:lnTo>
                  <a:pt x="257252" y="334316"/>
                </a:lnTo>
                <a:lnTo>
                  <a:pt x="261506" y="336574"/>
                </a:lnTo>
                <a:lnTo>
                  <a:pt x="275642" y="340705"/>
                </a:lnTo>
                <a:lnTo>
                  <a:pt x="282994" y="345047"/>
                </a:lnTo>
                <a:lnTo>
                  <a:pt x="287240" y="345633"/>
                </a:lnTo>
                <a:lnTo>
                  <a:pt x="301365" y="342860"/>
                </a:lnTo>
                <a:lnTo>
                  <a:pt x="312958" y="340662"/>
                </a:lnTo>
                <a:lnTo>
                  <a:pt x="327083" y="334402"/>
                </a:lnTo>
                <a:lnTo>
                  <a:pt x="340872" y="323753"/>
                </a:lnTo>
                <a:lnTo>
                  <a:pt x="343923" y="320960"/>
                </a:lnTo>
                <a:lnTo>
                  <a:pt x="349852" y="312776"/>
                </a:lnTo>
                <a:lnTo>
                  <a:pt x="356615" y="300884"/>
                </a:lnTo>
                <a:lnTo>
                  <a:pt x="365971" y="282898"/>
                </a:lnTo>
                <a:lnTo>
                  <a:pt x="371134" y="271816"/>
                </a:lnTo>
                <a:lnTo>
                  <a:pt x="381949" y="246802"/>
                </a:lnTo>
                <a:lnTo>
                  <a:pt x="385595" y="236321"/>
                </a:lnTo>
                <a:lnTo>
                  <a:pt x="388026" y="227430"/>
                </a:lnTo>
                <a:lnTo>
                  <a:pt x="389646" y="219597"/>
                </a:lnTo>
                <a:lnTo>
                  <a:pt x="390727" y="210564"/>
                </a:lnTo>
                <a:lnTo>
                  <a:pt x="391447" y="200733"/>
                </a:lnTo>
                <a:lnTo>
                  <a:pt x="391927" y="190369"/>
                </a:lnTo>
                <a:lnTo>
                  <a:pt x="392461" y="166153"/>
                </a:lnTo>
                <a:lnTo>
                  <a:pt x="392602" y="153028"/>
                </a:lnTo>
                <a:lnTo>
                  <a:pt x="393650" y="151898"/>
                </a:lnTo>
                <a:lnTo>
                  <a:pt x="395301" y="158765"/>
                </a:lnTo>
                <a:lnTo>
                  <a:pt x="397353" y="170963"/>
                </a:lnTo>
                <a:lnTo>
                  <a:pt x="399675" y="181952"/>
                </a:lnTo>
                <a:lnTo>
                  <a:pt x="402175" y="192136"/>
                </a:lnTo>
                <a:lnTo>
                  <a:pt x="404794" y="201782"/>
                </a:lnTo>
                <a:lnTo>
                  <a:pt x="408445" y="219643"/>
                </a:lnTo>
                <a:lnTo>
                  <a:pt x="417581" y="269969"/>
                </a:lnTo>
                <a:lnTo>
                  <a:pt x="421733" y="289866"/>
                </a:lnTo>
                <a:lnTo>
                  <a:pt x="425452" y="305036"/>
                </a:lnTo>
                <a:lnTo>
                  <a:pt x="428885" y="317054"/>
                </a:lnTo>
                <a:lnTo>
                  <a:pt x="432126" y="326971"/>
                </a:lnTo>
                <a:lnTo>
                  <a:pt x="435239" y="335488"/>
                </a:lnTo>
                <a:lnTo>
                  <a:pt x="438266" y="343070"/>
                </a:lnTo>
                <a:lnTo>
                  <a:pt x="444171" y="354036"/>
                </a:lnTo>
                <a:lnTo>
                  <a:pt x="447078" y="358293"/>
                </a:lnTo>
                <a:lnTo>
                  <a:pt x="449970" y="360179"/>
                </a:lnTo>
                <a:lnTo>
                  <a:pt x="452849" y="360484"/>
                </a:lnTo>
                <a:lnTo>
                  <a:pt x="455723" y="359734"/>
                </a:lnTo>
                <a:lnTo>
                  <a:pt x="461454" y="356362"/>
                </a:lnTo>
                <a:lnTo>
                  <a:pt x="464316" y="354129"/>
                </a:lnTo>
                <a:lnTo>
                  <a:pt x="466223" y="350735"/>
                </a:lnTo>
                <a:lnTo>
                  <a:pt x="467495" y="346568"/>
                </a:lnTo>
                <a:lnTo>
                  <a:pt x="478612" y="3239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75"/>
          <p:cNvSpPr/>
          <p:nvPr/>
        </p:nvSpPr>
        <p:spPr>
          <a:xfrm>
            <a:off x="5652134" y="380619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76"/>
          <p:cNvSpPr/>
          <p:nvPr/>
        </p:nvSpPr>
        <p:spPr>
          <a:xfrm>
            <a:off x="5840729" y="3909060"/>
            <a:ext cx="205742" cy="229742"/>
          </a:xfrm>
          <a:custGeom>
            <a:avLst/>
            <a:gdLst/>
            <a:ahLst/>
            <a:cxnLst/>
            <a:rect l="0" t="0" r="0" b="0"/>
            <a:pathLst>
              <a:path w="205742" h="229742">
                <a:moveTo>
                  <a:pt x="0" y="17144"/>
                </a:moveTo>
                <a:lnTo>
                  <a:pt x="4551" y="26246"/>
                </a:lnTo>
                <a:lnTo>
                  <a:pt x="9325" y="33255"/>
                </a:lnTo>
                <a:lnTo>
                  <a:pt x="14622" y="39545"/>
                </a:lnTo>
                <a:lnTo>
                  <a:pt x="20152" y="45515"/>
                </a:lnTo>
                <a:lnTo>
                  <a:pt x="22959" y="49394"/>
                </a:lnTo>
                <a:lnTo>
                  <a:pt x="25785" y="53884"/>
                </a:lnTo>
                <a:lnTo>
                  <a:pt x="28620" y="58783"/>
                </a:lnTo>
                <a:lnTo>
                  <a:pt x="31462" y="63001"/>
                </a:lnTo>
                <a:lnTo>
                  <a:pt x="34310" y="66765"/>
                </a:lnTo>
                <a:lnTo>
                  <a:pt x="37161" y="70228"/>
                </a:lnTo>
                <a:lnTo>
                  <a:pt x="40014" y="74441"/>
                </a:lnTo>
                <a:lnTo>
                  <a:pt x="42869" y="79155"/>
                </a:lnTo>
                <a:lnTo>
                  <a:pt x="45724" y="84202"/>
                </a:lnTo>
                <a:lnTo>
                  <a:pt x="51438" y="94890"/>
                </a:lnTo>
                <a:lnTo>
                  <a:pt x="54294" y="100408"/>
                </a:lnTo>
                <a:lnTo>
                  <a:pt x="57151" y="107896"/>
                </a:lnTo>
                <a:lnTo>
                  <a:pt x="60008" y="116698"/>
                </a:lnTo>
                <a:lnTo>
                  <a:pt x="62866" y="126376"/>
                </a:lnTo>
                <a:lnTo>
                  <a:pt x="66676" y="137591"/>
                </a:lnTo>
                <a:lnTo>
                  <a:pt x="75989" y="162751"/>
                </a:lnTo>
                <a:lnTo>
                  <a:pt x="80187" y="172318"/>
                </a:lnTo>
                <a:lnTo>
                  <a:pt x="83938" y="179649"/>
                </a:lnTo>
                <a:lnTo>
                  <a:pt x="87392" y="185488"/>
                </a:lnTo>
                <a:lnTo>
                  <a:pt x="91599" y="193191"/>
                </a:lnTo>
                <a:lnTo>
                  <a:pt x="110557" y="229741"/>
                </a:lnTo>
                <a:lnTo>
                  <a:pt x="111805" y="229361"/>
                </a:lnTo>
                <a:lnTo>
                  <a:pt x="115731" y="226398"/>
                </a:lnTo>
                <a:lnTo>
                  <a:pt x="117160" y="224274"/>
                </a:lnTo>
                <a:lnTo>
                  <a:pt x="118746" y="219375"/>
                </a:lnTo>
                <a:lnTo>
                  <a:pt x="120122" y="215782"/>
                </a:lnTo>
                <a:lnTo>
                  <a:pt x="121991" y="211482"/>
                </a:lnTo>
                <a:lnTo>
                  <a:pt x="124190" y="206710"/>
                </a:lnTo>
                <a:lnTo>
                  <a:pt x="126609" y="199719"/>
                </a:lnTo>
                <a:lnTo>
                  <a:pt x="129174" y="191249"/>
                </a:lnTo>
                <a:lnTo>
                  <a:pt x="131836" y="181791"/>
                </a:lnTo>
                <a:lnTo>
                  <a:pt x="137334" y="163663"/>
                </a:lnTo>
                <a:lnTo>
                  <a:pt x="140133" y="154829"/>
                </a:lnTo>
                <a:lnTo>
                  <a:pt x="142953" y="144177"/>
                </a:lnTo>
                <a:lnTo>
                  <a:pt x="148625" y="119641"/>
                </a:lnTo>
                <a:lnTo>
                  <a:pt x="151471" y="109288"/>
                </a:lnTo>
                <a:lnTo>
                  <a:pt x="154321" y="100481"/>
                </a:lnTo>
                <a:lnTo>
                  <a:pt x="157173" y="92705"/>
                </a:lnTo>
                <a:lnTo>
                  <a:pt x="160980" y="84663"/>
                </a:lnTo>
                <a:lnTo>
                  <a:pt x="165422" y="76444"/>
                </a:lnTo>
                <a:lnTo>
                  <a:pt x="170290" y="68108"/>
                </a:lnTo>
                <a:lnTo>
                  <a:pt x="178237" y="53765"/>
                </a:lnTo>
                <a:lnTo>
                  <a:pt x="188066" y="34980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77"/>
          <p:cNvSpPr/>
          <p:nvPr/>
        </p:nvSpPr>
        <p:spPr>
          <a:xfrm>
            <a:off x="6132195" y="3960495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4550" y="9101"/>
                </a:lnTo>
                <a:lnTo>
                  <a:pt x="5891" y="13688"/>
                </a:lnTo>
                <a:lnTo>
                  <a:pt x="6785" y="18650"/>
                </a:lnTo>
                <a:lnTo>
                  <a:pt x="7381" y="23863"/>
                </a:lnTo>
                <a:lnTo>
                  <a:pt x="8730" y="29244"/>
                </a:lnTo>
                <a:lnTo>
                  <a:pt x="10583" y="34735"/>
                </a:lnTo>
                <a:lnTo>
                  <a:pt x="12770" y="40302"/>
                </a:lnTo>
                <a:lnTo>
                  <a:pt x="17740" y="54107"/>
                </a:lnTo>
                <a:lnTo>
                  <a:pt x="20399" y="61789"/>
                </a:lnTo>
                <a:lnTo>
                  <a:pt x="22171" y="68815"/>
                </a:lnTo>
                <a:lnTo>
                  <a:pt x="23354" y="75404"/>
                </a:lnTo>
                <a:lnTo>
                  <a:pt x="24142" y="81702"/>
                </a:lnTo>
                <a:lnTo>
                  <a:pt x="24666" y="87805"/>
                </a:lnTo>
                <a:lnTo>
                  <a:pt x="25017" y="93779"/>
                </a:lnTo>
                <a:lnTo>
                  <a:pt x="25250" y="99667"/>
                </a:lnTo>
                <a:lnTo>
                  <a:pt x="25579" y="126157"/>
                </a:lnTo>
                <a:lnTo>
                  <a:pt x="26577" y="133634"/>
                </a:lnTo>
                <a:lnTo>
                  <a:pt x="28196" y="139572"/>
                </a:lnTo>
                <a:lnTo>
                  <a:pt x="30227" y="144483"/>
                </a:lnTo>
                <a:lnTo>
                  <a:pt x="31581" y="150614"/>
                </a:lnTo>
                <a:lnTo>
                  <a:pt x="32484" y="157560"/>
                </a:lnTo>
                <a:lnTo>
                  <a:pt x="42862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8"/>
          <p:cNvSpPr/>
          <p:nvPr/>
        </p:nvSpPr>
        <p:spPr>
          <a:xfrm>
            <a:off x="6072292" y="3737610"/>
            <a:ext cx="8468" cy="60008"/>
          </a:xfrm>
          <a:custGeom>
            <a:avLst/>
            <a:gdLst/>
            <a:ahLst/>
            <a:cxnLst/>
            <a:rect l="0" t="0" r="0" b="0"/>
            <a:pathLst>
              <a:path w="8468" h="60008">
                <a:moveTo>
                  <a:pt x="8467" y="60007"/>
                </a:moveTo>
                <a:lnTo>
                  <a:pt x="3917" y="50906"/>
                </a:lnTo>
                <a:lnTo>
                  <a:pt x="2576" y="46319"/>
                </a:lnTo>
                <a:lnTo>
                  <a:pt x="1682" y="41357"/>
                </a:lnTo>
                <a:lnTo>
                  <a:pt x="1086" y="36144"/>
                </a:lnTo>
                <a:lnTo>
                  <a:pt x="689" y="31716"/>
                </a:lnTo>
                <a:lnTo>
                  <a:pt x="424" y="27811"/>
                </a:lnTo>
                <a:lnTo>
                  <a:pt x="248" y="24256"/>
                </a:lnTo>
                <a:lnTo>
                  <a:pt x="52" y="17765"/>
                </a:lnTo>
                <a:lnTo>
                  <a:pt x="0" y="14701"/>
                </a:lnTo>
                <a:lnTo>
                  <a:pt x="917" y="11705"/>
                </a:lnTo>
                <a:lnTo>
                  <a:pt x="2482" y="8756"/>
                </a:lnTo>
                <a:lnTo>
                  <a:pt x="84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9"/>
          <p:cNvSpPr/>
          <p:nvPr/>
        </p:nvSpPr>
        <p:spPr>
          <a:xfrm>
            <a:off x="6321083" y="3874770"/>
            <a:ext cx="187850" cy="298694"/>
          </a:xfrm>
          <a:custGeom>
            <a:avLst/>
            <a:gdLst/>
            <a:ahLst/>
            <a:cxnLst/>
            <a:rect l="0" t="0" r="0" b="0"/>
            <a:pathLst>
              <a:path w="187850" h="298694">
                <a:moveTo>
                  <a:pt x="145439" y="0"/>
                </a:moveTo>
                <a:lnTo>
                  <a:pt x="101468" y="0"/>
                </a:lnTo>
                <a:lnTo>
                  <a:pt x="97076" y="952"/>
                </a:lnTo>
                <a:lnTo>
                  <a:pt x="92241" y="2540"/>
                </a:lnTo>
                <a:lnTo>
                  <a:pt x="87114" y="4550"/>
                </a:lnTo>
                <a:lnTo>
                  <a:pt x="80838" y="8748"/>
                </a:lnTo>
                <a:lnTo>
                  <a:pt x="73797" y="14405"/>
                </a:lnTo>
                <a:lnTo>
                  <a:pt x="66245" y="21033"/>
                </a:lnTo>
                <a:lnTo>
                  <a:pt x="45154" y="41098"/>
                </a:lnTo>
                <a:lnTo>
                  <a:pt x="11012" y="74581"/>
                </a:lnTo>
                <a:lnTo>
                  <a:pt x="7243" y="80200"/>
                </a:lnTo>
                <a:lnTo>
                  <a:pt x="4732" y="85852"/>
                </a:lnTo>
                <a:lnTo>
                  <a:pt x="3056" y="91525"/>
                </a:lnTo>
                <a:lnTo>
                  <a:pt x="1196" y="100367"/>
                </a:lnTo>
                <a:lnTo>
                  <a:pt x="368" y="107472"/>
                </a:lnTo>
                <a:lnTo>
                  <a:pt x="0" y="113805"/>
                </a:lnTo>
                <a:lnTo>
                  <a:pt x="855" y="116828"/>
                </a:lnTo>
                <a:lnTo>
                  <a:pt x="4345" y="122726"/>
                </a:lnTo>
                <a:lnTo>
                  <a:pt x="9071" y="128522"/>
                </a:lnTo>
                <a:lnTo>
                  <a:pt x="11664" y="131401"/>
                </a:lnTo>
                <a:lnTo>
                  <a:pt x="14346" y="133321"/>
                </a:lnTo>
                <a:lnTo>
                  <a:pt x="19865" y="135453"/>
                </a:lnTo>
                <a:lnTo>
                  <a:pt x="23623" y="136022"/>
                </a:lnTo>
                <a:lnTo>
                  <a:pt x="28033" y="136401"/>
                </a:lnTo>
                <a:lnTo>
                  <a:pt x="32879" y="136654"/>
                </a:lnTo>
                <a:lnTo>
                  <a:pt x="43342" y="136935"/>
                </a:lnTo>
                <a:lnTo>
                  <a:pt x="117936" y="137156"/>
                </a:lnTo>
                <a:lnTo>
                  <a:pt x="129009" y="138110"/>
                </a:lnTo>
                <a:lnTo>
                  <a:pt x="138295" y="139698"/>
                </a:lnTo>
                <a:lnTo>
                  <a:pt x="146392" y="141710"/>
                </a:lnTo>
                <a:lnTo>
                  <a:pt x="153694" y="144003"/>
                </a:lnTo>
                <a:lnTo>
                  <a:pt x="160467" y="146484"/>
                </a:lnTo>
                <a:lnTo>
                  <a:pt x="175924" y="152760"/>
                </a:lnTo>
                <a:lnTo>
                  <a:pt x="180578" y="158698"/>
                </a:lnTo>
                <a:lnTo>
                  <a:pt x="184869" y="166735"/>
                </a:lnTo>
                <a:lnTo>
                  <a:pt x="186777" y="173482"/>
                </a:lnTo>
                <a:lnTo>
                  <a:pt x="187284" y="178519"/>
                </a:lnTo>
                <a:lnTo>
                  <a:pt x="187623" y="184735"/>
                </a:lnTo>
                <a:lnTo>
                  <a:pt x="187849" y="191737"/>
                </a:lnTo>
                <a:lnTo>
                  <a:pt x="187048" y="199262"/>
                </a:lnTo>
                <a:lnTo>
                  <a:pt x="185561" y="207136"/>
                </a:lnTo>
                <a:lnTo>
                  <a:pt x="183617" y="215243"/>
                </a:lnTo>
                <a:lnTo>
                  <a:pt x="181368" y="222553"/>
                </a:lnTo>
                <a:lnTo>
                  <a:pt x="178917" y="229331"/>
                </a:lnTo>
                <a:lnTo>
                  <a:pt x="176330" y="235755"/>
                </a:lnTo>
                <a:lnTo>
                  <a:pt x="172700" y="241942"/>
                </a:lnTo>
                <a:lnTo>
                  <a:pt x="168376" y="247972"/>
                </a:lnTo>
                <a:lnTo>
                  <a:pt x="163588" y="253897"/>
                </a:lnTo>
                <a:lnTo>
                  <a:pt x="158491" y="258800"/>
                </a:lnTo>
                <a:lnTo>
                  <a:pt x="153188" y="263021"/>
                </a:lnTo>
                <a:lnTo>
                  <a:pt x="147748" y="266787"/>
                </a:lnTo>
                <a:lnTo>
                  <a:pt x="142215" y="270251"/>
                </a:lnTo>
                <a:lnTo>
                  <a:pt x="136623" y="273512"/>
                </a:lnTo>
                <a:lnTo>
                  <a:pt x="130989" y="276639"/>
                </a:lnTo>
                <a:lnTo>
                  <a:pt x="119649" y="282653"/>
                </a:lnTo>
                <a:lnTo>
                  <a:pt x="113959" y="285590"/>
                </a:lnTo>
                <a:lnTo>
                  <a:pt x="109212" y="287548"/>
                </a:lnTo>
                <a:lnTo>
                  <a:pt x="105095" y="288854"/>
                </a:lnTo>
                <a:lnTo>
                  <a:pt x="101398" y="289724"/>
                </a:lnTo>
                <a:lnTo>
                  <a:pt x="97029" y="291257"/>
                </a:lnTo>
                <a:lnTo>
                  <a:pt x="92210" y="293231"/>
                </a:lnTo>
                <a:lnTo>
                  <a:pt x="87093" y="295500"/>
                </a:lnTo>
                <a:lnTo>
                  <a:pt x="81777" y="297012"/>
                </a:lnTo>
                <a:lnTo>
                  <a:pt x="76328" y="298021"/>
                </a:lnTo>
                <a:lnTo>
                  <a:pt x="70790" y="298693"/>
                </a:lnTo>
                <a:lnTo>
                  <a:pt x="65193" y="298188"/>
                </a:lnTo>
                <a:lnTo>
                  <a:pt x="59556" y="296900"/>
                </a:lnTo>
                <a:lnTo>
                  <a:pt x="44061" y="291942"/>
                </a:lnTo>
                <a:lnTo>
                  <a:pt x="42569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80"/>
          <p:cNvSpPr/>
          <p:nvPr/>
        </p:nvSpPr>
        <p:spPr>
          <a:xfrm>
            <a:off x="6586537" y="3891915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0" y="155859"/>
                </a:lnTo>
                <a:lnTo>
                  <a:pt x="953" y="176296"/>
                </a:lnTo>
                <a:lnTo>
                  <a:pt x="2540" y="193730"/>
                </a:lnTo>
                <a:lnTo>
                  <a:pt x="4551" y="209164"/>
                </a:lnTo>
                <a:lnTo>
                  <a:pt x="6844" y="220405"/>
                </a:lnTo>
                <a:lnTo>
                  <a:pt x="9326" y="228852"/>
                </a:lnTo>
                <a:lnTo>
                  <a:pt x="11932" y="235435"/>
                </a:lnTo>
                <a:lnTo>
                  <a:pt x="14622" y="240776"/>
                </a:lnTo>
                <a:lnTo>
                  <a:pt x="17368" y="245290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81"/>
          <p:cNvSpPr/>
          <p:nvPr/>
        </p:nvSpPr>
        <p:spPr>
          <a:xfrm>
            <a:off x="6500812" y="378047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82"/>
          <p:cNvSpPr/>
          <p:nvPr/>
        </p:nvSpPr>
        <p:spPr>
          <a:xfrm>
            <a:off x="6757987" y="3857693"/>
            <a:ext cx="133173" cy="243727"/>
          </a:xfrm>
          <a:custGeom>
            <a:avLst/>
            <a:gdLst/>
            <a:ahLst/>
            <a:cxnLst/>
            <a:rect l="0" t="0" r="0" b="0"/>
            <a:pathLst>
              <a:path w="133173" h="243727">
                <a:moveTo>
                  <a:pt x="0" y="42794"/>
                </a:moveTo>
                <a:lnTo>
                  <a:pt x="0" y="187267"/>
                </a:lnTo>
                <a:lnTo>
                  <a:pt x="1905" y="199117"/>
                </a:lnTo>
                <a:lnTo>
                  <a:pt x="5080" y="209874"/>
                </a:lnTo>
                <a:lnTo>
                  <a:pt x="9102" y="219903"/>
                </a:lnTo>
                <a:lnTo>
                  <a:pt x="12736" y="226589"/>
                </a:lnTo>
                <a:lnTo>
                  <a:pt x="16111" y="231047"/>
                </a:lnTo>
                <a:lnTo>
                  <a:pt x="22400" y="236952"/>
                </a:lnTo>
                <a:lnTo>
                  <a:pt x="28371" y="242752"/>
                </a:lnTo>
                <a:lnTo>
                  <a:pt x="31296" y="243726"/>
                </a:lnTo>
                <a:lnTo>
                  <a:pt x="34199" y="243424"/>
                </a:lnTo>
                <a:lnTo>
                  <a:pt x="37087" y="242270"/>
                </a:lnTo>
                <a:lnTo>
                  <a:pt x="39965" y="241500"/>
                </a:lnTo>
                <a:lnTo>
                  <a:pt x="42836" y="240988"/>
                </a:lnTo>
                <a:lnTo>
                  <a:pt x="45702" y="240646"/>
                </a:lnTo>
                <a:lnTo>
                  <a:pt x="49518" y="238513"/>
                </a:lnTo>
                <a:lnTo>
                  <a:pt x="53967" y="235186"/>
                </a:lnTo>
                <a:lnTo>
                  <a:pt x="58838" y="231063"/>
                </a:lnTo>
                <a:lnTo>
                  <a:pt x="63038" y="227361"/>
                </a:lnTo>
                <a:lnTo>
                  <a:pt x="70245" y="220709"/>
                </a:lnTo>
                <a:lnTo>
                  <a:pt x="73500" y="215697"/>
                </a:lnTo>
                <a:lnTo>
                  <a:pt x="76622" y="209497"/>
                </a:lnTo>
                <a:lnTo>
                  <a:pt x="79656" y="202507"/>
                </a:lnTo>
                <a:lnTo>
                  <a:pt x="85568" y="189660"/>
                </a:lnTo>
                <a:lnTo>
                  <a:pt x="88478" y="183567"/>
                </a:lnTo>
                <a:lnTo>
                  <a:pt x="92323" y="176648"/>
                </a:lnTo>
                <a:lnTo>
                  <a:pt x="96791" y="169177"/>
                </a:lnTo>
                <a:lnTo>
                  <a:pt x="101675" y="161340"/>
                </a:lnTo>
                <a:lnTo>
                  <a:pt x="105883" y="154210"/>
                </a:lnTo>
                <a:lnTo>
                  <a:pt x="109641" y="147551"/>
                </a:lnTo>
                <a:lnTo>
                  <a:pt x="113099" y="141207"/>
                </a:lnTo>
                <a:lnTo>
                  <a:pt x="116357" y="134120"/>
                </a:lnTo>
                <a:lnTo>
                  <a:pt x="119481" y="126538"/>
                </a:lnTo>
                <a:lnTo>
                  <a:pt x="122517" y="118626"/>
                </a:lnTo>
                <a:lnTo>
                  <a:pt x="124540" y="110494"/>
                </a:lnTo>
                <a:lnTo>
                  <a:pt x="125890" y="102215"/>
                </a:lnTo>
                <a:lnTo>
                  <a:pt x="126788" y="93838"/>
                </a:lnTo>
                <a:lnTo>
                  <a:pt x="128341" y="86348"/>
                </a:lnTo>
                <a:lnTo>
                  <a:pt x="130328" y="79450"/>
                </a:lnTo>
                <a:lnTo>
                  <a:pt x="132606" y="72946"/>
                </a:lnTo>
                <a:lnTo>
                  <a:pt x="133172" y="66706"/>
                </a:lnTo>
                <a:lnTo>
                  <a:pt x="132596" y="60640"/>
                </a:lnTo>
                <a:lnTo>
                  <a:pt x="131259" y="54691"/>
                </a:lnTo>
                <a:lnTo>
                  <a:pt x="130369" y="48820"/>
                </a:lnTo>
                <a:lnTo>
                  <a:pt x="129775" y="43002"/>
                </a:lnTo>
                <a:lnTo>
                  <a:pt x="129380" y="37218"/>
                </a:lnTo>
                <a:lnTo>
                  <a:pt x="128163" y="32409"/>
                </a:lnTo>
                <a:lnTo>
                  <a:pt x="126399" y="28251"/>
                </a:lnTo>
                <a:lnTo>
                  <a:pt x="124271" y="24526"/>
                </a:lnTo>
                <a:lnTo>
                  <a:pt x="120948" y="21090"/>
                </a:lnTo>
                <a:lnTo>
                  <a:pt x="116827" y="17847"/>
                </a:lnTo>
                <a:lnTo>
                  <a:pt x="112175" y="14733"/>
                </a:lnTo>
                <a:lnTo>
                  <a:pt x="107169" y="11704"/>
                </a:lnTo>
                <a:lnTo>
                  <a:pt x="101926" y="8733"/>
                </a:lnTo>
                <a:lnTo>
                  <a:pt x="96525" y="5799"/>
                </a:lnTo>
                <a:lnTo>
                  <a:pt x="91020" y="3843"/>
                </a:lnTo>
                <a:lnTo>
                  <a:pt x="85445" y="2539"/>
                </a:lnTo>
                <a:lnTo>
                  <a:pt x="79824" y="1670"/>
                </a:lnTo>
                <a:lnTo>
                  <a:pt x="74171" y="1090"/>
                </a:lnTo>
                <a:lnTo>
                  <a:pt x="68497" y="704"/>
                </a:lnTo>
                <a:lnTo>
                  <a:pt x="58065" y="275"/>
                </a:lnTo>
                <a:lnTo>
                  <a:pt x="46838" y="33"/>
                </a:lnTo>
                <a:lnTo>
                  <a:pt x="43608" y="0"/>
                </a:lnTo>
                <a:lnTo>
                  <a:pt x="34290" y="85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83"/>
          <p:cNvSpPr/>
          <p:nvPr/>
        </p:nvSpPr>
        <p:spPr>
          <a:xfrm>
            <a:off x="6903719" y="3806737"/>
            <a:ext cx="462916" cy="359289"/>
          </a:xfrm>
          <a:custGeom>
            <a:avLst/>
            <a:gdLst/>
            <a:ahLst/>
            <a:cxnLst/>
            <a:rect l="0" t="0" r="0" b="0"/>
            <a:pathLst>
              <a:path w="462916" h="359289">
                <a:moveTo>
                  <a:pt x="0" y="25170"/>
                </a:moveTo>
                <a:lnTo>
                  <a:pt x="4552" y="34272"/>
                </a:lnTo>
                <a:lnTo>
                  <a:pt x="11932" y="44483"/>
                </a:lnTo>
                <a:lnTo>
                  <a:pt x="17368" y="55661"/>
                </a:lnTo>
                <a:lnTo>
                  <a:pt x="20152" y="62642"/>
                </a:lnTo>
                <a:lnTo>
                  <a:pt x="22007" y="72059"/>
                </a:lnTo>
                <a:lnTo>
                  <a:pt x="23245" y="83099"/>
                </a:lnTo>
                <a:lnTo>
                  <a:pt x="24069" y="95222"/>
                </a:lnTo>
                <a:lnTo>
                  <a:pt x="25571" y="107114"/>
                </a:lnTo>
                <a:lnTo>
                  <a:pt x="27525" y="118852"/>
                </a:lnTo>
                <a:lnTo>
                  <a:pt x="29781" y="130487"/>
                </a:lnTo>
                <a:lnTo>
                  <a:pt x="31284" y="141101"/>
                </a:lnTo>
                <a:lnTo>
                  <a:pt x="32286" y="151035"/>
                </a:lnTo>
                <a:lnTo>
                  <a:pt x="32954" y="160515"/>
                </a:lnTo>
                <a:lnTo>
                  <a:pt x="48935" y="288524"/>
                </a:lnTo>
                <a:lnTo>
                  <a:pt x="50324" y="296839"/>
                </a:lnTo>
                <a:lnTo>
                  <a:pt x="50695" y="297722"/>
                </a:lnTo>
                <a:lnTo>
                  <a:pt x="50941" y="297359"/>
                </a:lnTo>
                <a:lnTo>
                  <a:pt x="51289" y="290392"/>
                </a:lnTo>
                <a:lnTo>
                  <a:pt x="51430" y="233385"/>
                </a:lnTo>
                <a:lnTo>
                  <a:pt x="52384" y="223988"/>
                </a:lnTo>
                <a:lnTo>
                  <a:pt x="53973" y="214865"/>
                </a:lnTo>
                <a:lnTo>
                  <a:pt x="58278" y="196157"/>
                </a:lnTo>
                <a:lnTo>
                  <a:pt x="71587" y="141890"/>
                </a:lnTo>
                <a:lnTo>
                  <a:pt x="74395" y="131559"/>
                </a:lnTo>
                <a:lnTo>
                  <a:pt x="80055" y="112459"/>
                </a:lnTo>
                <a:lnTo>
                  <a:pt x="83850" y="103365"/>
                </a:lnTo>
                <a:lnTo>
                  <a:pt x="88285" y="94445"/>
                </a:lnTo>
                <a:lnTo>
                  <a:pt x="93147" y="85641"/>
                </a:lnTo>
                <a:lnTo>
                  <a:pt x="98293" y="77866"/>
                </a:lnTo>
                <a:lnTo>
                  <a:pt x="103630" y="70779"/>
                </a:lnTo>
                <a:lnTo>
                  <a:pt x="109091" y="64148"/>
                </a:lnTo>
                <a:lnTo>
                  <a:pt x="114637" y="57823"/>
                </a:lnTo>
                <a:lnTo>
                  <a:pt x="120240" y="51701"/>
                </a:lnTo>
                <a:lnTo>
                  <a:pt x="131546" y="39819"/>
                </a:lnTo>
                <a:lnTo>
                  <a:pt x="142920" y="28188"/>
                </a:lnTo>
                <a:lnTo>
                  <a:pt x="154326" y="19209"/>
                </a:lnTo>
                <a:lnTo>
                  <a:pt x="165744" y="12043"/>
                </a:lnTo>
                <a:lnTo>
                  <a:pt x="177169" y="5684"/>
                </a:lnTo>
                <a:lnTo>
                  <a:pt x="188597" y="2222"/>
                </a:lnTo>
                <a:lnTo>
                  <a:pt x="200027" y="684"/>
                </a:lnTo>
                <a:lnTo>
                  <a:pt x="211456" y="0"/>
                </a:lnTo>
                <a:lnTo>
                  <a:pt x="216219" y="770"/>
                </a:lnTo>
                <a:lnTo>
                  <a:pt x="228424" y="6405"/>
                </a:lnTo>
                <a:lnTo>
                  <a:pt x="238365" y="11432"/>
                </a:lnTo>
                <a:lnTo>
                  <a:pt x="249133" y="21922"/>
                </a:lnTo>
                <a:lnTo>
                  <a:pt x="254671" y="28719"/>
                </a:lnTo>
                <a:lnTo>
                  <a:pt x="260269" y="35157"/>
                </a:lnTo>
                <a:lnTo>
                  <a:pt x="265905" y="41352"/>
                </a:lnTo>
                <a:lnTo>
                  <a:pt x="271568" y="47388"/>
                </a:lnTo>
                <a:lnTo>
                  <a:pt x="275343" y="54270"/>
                </a:lnTo>
                <a:lnTo>
                  <a:pt x="277860" y="61715"/>
                </a:lnTo>
                <a:lnTo>
                  <a:pt x="279537" y="69536"/>
                </a:lnTo>
                <a:lnTo>
                  <a:pt x="280656" y="77607"/>
                </a:lnTo>
                <a:lnTo>
                  <a:pt x="281402" y="85846"/>
                </a:lnTo>
                <a:lnTo>
                  <a:pt x="281899" y="94196"/>
                </a:lnTo>
                <a:lnTo>
                  <a:pt x="282451" y="111093"/>
                </a:lnTo>
                <a:lnTo>
                  <a:pt x="282762" y="151912"/>
                </a:lnTo>
                <a:lnTo>
                  <a:pt x="282867" y="219750"/>
                </a:lnTo>
                <a:lnTo>
                  <a:pt x="283828" y="233948"/>
                </a:lnTo>
                <a:lnTo>
                  <a:pt x="285422" y="248175"/>
                </a:lnTo>
                <a:lnTo>
                  <a:pt x="289731" y="277636"/>
                </a:lnTo>
                <a:lnTo>
                  <a:pt x="294823" y="309780"/>
                </a:lnTo>
                <a:lnTo>
                  <a:pt x="297514" y="321590"/>
                </a:lnTo>
                <a:lnTo>
                  <a:pt x="300260" y="330416"/>
                </a:lnTo>
                <a:lnTo>
                  <a:pt x="303044" y="337252"/>
                </a:lnTo>
                <a:lnTo>
                  <a:pt x="308677" y="347388"/>
                </a:lnTo>
                <a:lnTo>
                  <a:pt x="311512" y="351425"/>
                </a:lnTo>
                <a:lnTo>
                  <a:pt x="314355" y="354116"/>
                </a:lnTo>
                <a:lnTo>
                  <a:pt x="317203" y="355910"/>
                </a:lnTo>
                <a:lnTo>
                  <a:pt x="320054" y="357105"/>
                </a:lnTo>
                <a:lnTo>
                  <a:pt x="333168" y="358789"/>
                </a:lnTo>
                <a:lnTo>
                  <a:pt x="344568" y="359288"/>
                </a:lnTo>
                <a:lnTo>
                  <a:pt x="353484" y="356865"/>
                </a:lnTo>
                <a:lnTo>
                  <a:pt x="362844" y="352612"/>
                </a:lnTo>
                <a:lnTo>
                  <a:pt x="374422" y="343911"/>
                </a:lnTo>
                <a:lnTo>
                  <a:pt x="384215" y="334790"/>
                </a:lnTo>
                <a:lnTo>
                  <a:pt x="400439" y="318946"/>
                </a:lnTo>
                <a:lnTo>
                  <a:pt x="406024" y="312460"/>
                </a:lnTo>
                <a:lnTo>
                  <a:pt x="411653" y="305279"/>
                </a:lnTo>
                <a:lnTo>
                  <a:pt x="417311" y="297635"/>
                </a:lnTo>
                <a:lnTo>
                  <a:pt x="428677" y="281520"/>
                </a:lnTo>
                <a:lnTo>
                  <a:pt x="434374" y="273223"/>
                </a:lnTo>
                <a:lnTo>
                  <a:pt x="439125" y="265786"/>
                </a:lnTo>
                <a:lnTo>
                  <a:pt x="443246" y="258923"/>
                </a:lnTo>
                <a:lnTo>
                  <a:pt x="462915" y="230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84"/>
          <p:cNvSpPr/>
          <p:nvPr/>
        </p:nvSpPr>
        <p:spPr>
          <a:xfrm>
            <a:off x="6715125" y="3866197"/>
            <a:ext cx="42863" cy="25719"/>
          </a:xfrm>
          <a:custGeom>
            <a:avLst/>
            <a:gdLst/>
            <a:ahLst/>
            <a:cxnLst/>
            <a:rect l="0" t="0" r="0" b="0"/>
            <a:pathLst>
              <a:path w="42863" h="25719">
                <a:moveTo>
                  <a:pt x="42862" y="0"/>
                </a:moveTo>
                <a:lnTo>
                  <a:pt x="33760" y="9102"/>
                </a:lnTo>
                <a:lnTo>
                  <a:pt x="29174" y="12736"/>
                </a:lnTo>
                <a:lnTo>
                  <a:pt x="24212" y="16110"/>
                </a:lnTo>
                <a:lnTo>
                  <a:pt x="18999" y="19313"/>
                </a:lnTo>
                <a:lnTo>
                  <a:pt x="14571" y="21448"/>
                </a:lnTo>
                <a:lnTo>
                  <a:pt x="10666" y="22871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85"/>
          <p:cNvSpPr/>
          <p:nvPr/>
        </p:nvSpPr>
        <p:spPr>
          <a:xfrm>
            <a:off x="2779677" y="5014912"/>
            <a:ext cx="386434" cy="308611"/>
          </a:xfrm>
          <a:custGeom>
            <a:avLst/>
            <a:gdLst/>
            <a:ahLst/>
            <a:cxnLst/>
            <a:rect l="0" t="0" r="0" b="0"/>
            <a:pathLst>
              <a:path w="386434" h="308611">
                <a:moveTo>
                  <a:pt x="17815" y="0"/>
                </a:moveTo>
                <a:lnTo>
                  <a:pt x="4162" y="0"/>
                </a:lnTo>
                <a:lnTo>
                  <a:pt x="1093" y="953"/>
                </a:lnTo>
                <a:lnTo>
                  <a:pt x="0" y="2540"/>
                </a:lnTo>
                <a:lnTo>
                  <a:pt x="223" y="4551"/>
                </a:lnTo>
                <a:lnTo>
                  <a:pt x="1324" y="6844"/>
                </a:lnTo>
                <a:lnTo>
                  <a:pt x="7426" y="14622"/>
                </a:lnTo>
                <a:lnTo>
                  <a:pt x="17171" y="23911"/>
                </a:lnTo>
                <a:lnTo>
                  <a:pt x="23100" y="28324"/>
                </a:lnTo>
                <a:lnTo>
                  <a:pt x="29911" y="33170"/>
                </a:lnTo>
                <a:lnTo>
                  <a:pt x="35404" y="38306"/>
                </a:lnTo>
                <a:lnTo>
                  <a:pt x="40019" y="43635"/>
                </a:lnTo>
                <a:lnTo>
                  <a:pt x="44048" y="49092"/>
                </a:lnTo>
                <a:lnTo>
                  <a:pt x="53401" y="56541"/>
                </a:lnTo>
                <a:lnTo>
                  <a:pt x="66304" y="65316"/>
                </a:lnTo>
                <a:lnTo>
                  <a:pt x="81573" y="74977"/>
                </a:lnTo>
                <a:lnTo>
                  <a:pt x="92706" y="83322"/>
                </a:lnTo>
                <a:lnTo>
                  <a:pt x="101079" y="90791"/>
                </a:lnTo>
                <a:lnTo>
                  <a:pt x="107615" y="97675"/>
                </a:lnTo>
                <a:lnTo>
                  <a:pt x="118639" y="107979"/>
                </a:lnTo>
                <a:lnTo>
                  <a:pt x="148668" y="134668"/>
                </a:lnTo>
                <a:lnTo>
                  <a:pt x="167916" y="149787"/>
                </a:lnTo>
                <a:lnTo>
                  <a:pt x="189320" y="165580"/>
                </a:lnTo>
                <a:lnTo>
                  <a:pt x="212161" y="181825"/>
                </a:lnTo>
                <a:lnTo>
                  <a:pt x="262941" y="220194"/>
                </a:lnTo>
                <a:lnTo>
                  <a:pt x="308687" y="255979"/>
                </a:lnTo>
                <a:lnTo>
                  <a:pt x="332194" y="275058"/>
                </a:lnTo>
                <a:lnTo>
                  <a:pt x="340749" y="280527"/>
                </a:lnTo>
                <a:lnTo>
                  <a:pt x="348357" y="284173"/>
                </a:lnTo>
                <a:lnTo>
                  <a:pt x="355334" y="286604"/>
                </a:lnTo>
                <a:lnTo>
                  <a:pt x="365626" y="291845"/>
                </a:lnTo>
                <a:lnTo>
                  <a:pt x="375443" y="298419"/>
                </a:lnTo>
                <a:lnTo>
                  <a:pt x="379326" y="299319"/>
                </a:lnTo>
                <a:lnTo>
                  <a:pt x="386433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86"/>
          <p:cNvSpPr/>
          <p:nvPr/>
        </p:nvSpPr>
        <p:spPr>
          <a:xfrm>
            <a:off x="2711767" y="4920615"/>
            <a:ext cx="308611" cy="402908"/>
          </a:xfrm>
          <a:custGeom>
            <a:avLst/>
            <a:gdLst/>
            <a:ahLst/>
            <a:cxnLst/>
            <a:rect l="0" t="0" r="0" b="0"/>
            <a:pathLst>
              <a:path w="308611" h="402908">
                <a:moveTo>
                  <a:pt x="308610" y="0"/>
                </a:moveTo>
                <a:lnTo>
                  <a:pt x="290407" y="4551"/>
                </a:lnTo>
                <a:lnTo>
                  <a:pt x="285045" y="7796"/>
                </a:lnTo>
                <a:lnTo>
                  <a:pt x="281470" y="11865"/>
                </a:lnTo>
                <a:lnTo>
                  <a:pt x="275593" y="22418"/>
                </a:lnTo>
                <a:lnTo>
                  <a:pt x="266631" y="36633"/>
                </a:lnTo>
                <a:lnTo>
                  <a:pt x="250875" y="60701"/>
                </a:lnTo>
                <a:lnTo>
                  <a:pt x="246308" y="69043"/>
                </a:lnTo>
                <a:lnTo>
                  <a:pt x="242310" y="77461"/>
                </a:lnTo>
                <a:lnTo>
                  <a:pt x="238693" y="85931"/>
                </a:lnTo>
                <a:lnTo>
                  <a:pt x="231518" y="98244"/>
                </a:lnTo>
                <a:lnTo>
                  <a:pt x="221973" y="113121"/>
                </a:lnTo>
                <a:lnTo>
                  <a:pt x="210847" y="129706"/>
                </a:lnTo>
                <a:lnTo>
                  <a:pt x="201525" y="144573"/>
                </a:lnTo>
                <a:lnTo>
                  <a:pt x="193405" y="158295"/>
                </a:lnTo>
                <a:lnTo>
                  <a:pt x="186087" y="171252"/>
                </a:lnTo>
                <a:lnTo>
                  <a:pt x="179303" y="182748"/>
                </a:lnTo>
                <a:lnTo>
                  <a:pt x="166685" y="203141"/>
                </a:lnTo>
                <a:lnTo>
                  <a:pt x="148871" y="230688"/>
                </a:lnTo>
                <a:lnTo>
                  <a:pt x="143063" y="240469"/>
                </a:lnTo>
                <a:lnTo>
                  <a:pt x="137285" y="250800"/>
                </a:lnTo>
                <a:lnTo>
                  <a:pt x="131529" y="261498"/>
                </a:lnTo>
                <a:lnTo>
                  <a:pt x="125786" y="270534"/>
                </a:lnTo>
                <a:lnTo>
                  <a:pt x="120052" y="278464"/>
                </a:lnTo>
                <a:lnTo>
                  <a:pt x="114325" y="285655"/>
                </a:lnTo>
                <a:lnTo>
                  <a:pt x="109554" y="293306"/>
                </a:lnTo>
                <a:lnTo>
                  <a:pt x="105421" y="301265"/>
                </a:lnTo>
                <a:lnTo>
                  <a:pt x="101713" y="309428"/>
                </a:lnTo>
                <a:lnTo>
                  <a:pt x="94479" y="319633"/>
                </a:lnTo>
                <a:lnTo>
                  <a:pt x="84893" y="331198"/>
                </a:lnTo>
                <a:lnTo>
                  <a:pt x="73741" y="343671"/>
                </a:lnTo>
                <a:lnTo>
                  <a:pt x="65353" y="353892"/>
                </a:lnTo>
                <a:lnTo>
                  <a:pt x="58809" y="362610"/>
                </a:lnTo>
                <a:lnTo>
                  <a:pt x="53493" y="370327"/>
                </a:lnTo>
                <a:lnTo>
                  <a:pt x="47092" y="376425"/>
                </a:lnTo>
                <a:lnTo>
                  <a:pt x="39967" y="381442"/>
                </a:lnTo>
                <a:lnTo>
                  <a:pt x="32360" y="385740"/>
                </a:lnTo>
                <a:lnTo>
                  <a:pt x="26336" y="389557"/>
                </a:lnTo>
                <a:lnTo>
                  <a:pt x="17102" y="396339"/>
                </a:lnTo>
                <a:lnTo>
                  <a:pt x="9824" y="399988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87"/>
          <p:cNvSpPr/>
          <p:nvPr/>
        </p:nvSpPr>
        <p:spPr>
          <a:xfrm>
            <a:off x="2220677" y="4997767"/>
            <a:ext cx="388221" cy="15881"/>
          </a:xfrm>
          <a:custGeom>
            <a:avLst/>
            <a:gdLst/>
            <a:ahLst/>
            <a:cxnLst/>
            <a:rect l="0" t="0" r="0" b="0"/>
            <a:pathLst>
              <a:path w="388221" h="15881">
                <a:moveTo>
                  <a:pt x="11030" y="8573"/>
                </a:moveTo>
                <a:lnTo>
                  <a:pt x="1929" y="4022"/>
                </a:lnTo>
                <a:lnTo>
                  <a:pt x="200" y="3634"/>
                </a:lnTo>
                <a:lnTo>
                  <a:pt x="0" y="4328"/>
                </a:lnTo>
                <a:lnTo>
                  <a:pt x="819" y="5743"/>
                </a:lnTo>
                <a:lnTo>
                  <a:pt x="2318" y="6686"/>
                </a:lnTo>
                <a:lnTo>
                  <a:pt x="4269" y="7315"/>
                </a:lnTo>
                <a:lnTo>
                  <a:pt x="6523" y="7734"/>
                </a:lnTo>
                <a:lnTo>
                  <a:pt x="27898" y="12875"/>
                </a:lnTo>
                <a:lnTo>
                  <a:pt x="35610" y="14298"/>
                </a:lnTo>
                <a:lnTo>
                  <a:pt x="42657" y="15247"/>
                </a:lnTo>
                <a:lnTo>
                  <a:pt x="49260" y="15880"/>
                </a:lnTo>
                <a:lnTo>
                  <a:pt x="58424" y="15349"/>
                </a:lnTo>
                <a:lnTo>
                  <a:pt x="69296" y="14043"/>
                </a:lnTo>
                <a:lnTo>
                  <a:pt x="81306" y="12219"/>
                </a:lnTo>
                <a:lnTo>
                  <a:pt x="122591" y="7653"/>
                </a:lnTo>
                <a:lnTo>
                  <a:pt x="168245" y="3402"/>
                </a:lnTo>
                <a:lnTo>
                  <a:pt x="184420" y="2268"/>
                </a:lnTo>
                <a:lnTo>
                  <a:pt x="210012" y="1008"/>
                </a:lnTo>
                <a:lnTo>
                  <a:pt x="230912" y="448"/>
                </a:lnTo>
                <a:lnTo>
                  <a:pt x="3882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8"/>
          <p:cNvSpPr/>
          <p:nvPr/>
        </p:nvSpPr>
        <p:spPr>
          <a:xfrm>
            <a:off x="2171700" y="5126354"/>
            <a:ext cx="377190" cy="8574"/>
          </a:xfrm>
          <a:custGeom>
            <a:avLst/>
            <a:gdLst/>
            <a:ahLst/>
            <a:cxnLst/>
            <a:rect l="0" t="0" r="0" b="0"/>
            <a:pathLst>
              <a:path w="377190" h="8574">
                <a:moveTo>
                  <a:pt x="0" y="0"/>
                </a:moveTo>
                <a:lnTo>
                  <a:pt x="18203" y="4552"/>
                </a:lnTo>
                <a:lnTo>
                  <a:pt x="24517" y="5892"/>
                </a:lnTo>
                <a:lnTo>
                  <a:pt x="29680" y="6786"/>
                </a:lnTo>
                <a:lnTo>
                  <a:pt x="34074" y="7382"/>
                </a:lnTo>
                <a:lnTo>
                  <a:pt x="38908" y="7779"/>
                </a:lnTo>
                <a:lnTo>
                  <a:pt x="44036" y="8044"/>
                </a:lnTo>
                <a:lnTo>
                  <a:pt x="54814" y="8338"/>
                </a:lnTo>
                <a:lnTo>
                  <a:pt x="132995" y="8542"/>
                </a:lnTo>
                <a:lnTo>
                  <a:pt x="162006" y="7600"/>
                </a:lnTo>
                <a:lnTo>
                  <a:pt x="266069" y="1784"/>
                </a:lnTo>
                <a:lnTo>
                  <a:pt x="283106" y="1189"/>
                </a:lnTo>
                <a:lnTo>
                  <a:pt x="299228" y="1746"/>
                </a:lnTo>
                <a:lnTo>
                  <a:pt x="314737" y="3069"/>
                </a:lnTo>
                <a:lnTo>
                  <a:pt x="340860" y="6127"/>
                </a:lnTo>
                <a:lnTo>
                  <a:pt x="349160" y="6942"/>
                </a:lnTo>
                <a:lnTo>
                  <a:pt x="37718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9"/>
          <p:cNvSpPr/>
          <p:nvPr/>
        </p:nvSpPr>
        <p:spPr>
          <a:xfrm>
            <a:off x="1461854" y="4869179"/>
            <a:ext cx="409809" cy="282849"/>
          </a:xfrm>
          <a:custGeom>
            <a:avLst/>
            <a:gdLst/>
            <a:ahLst/>
            <a:cxnLst/>
            <a:rect l="0" t="0" r="0" b="0"/>
            <a:pathLst>
              <a:path w="409809" h="282849">
                <a:moveTo>
                  <a:pt x="92625" y="0"/>
                </a:moveTo>
                <a:lnTo>
                  <a:pt x="97176" y="4552"/>
                </a:lnTo>
                <a:lnTo>
                  <a:pt x="98517" y="6844"/>
                </a:lnTo>
                <a:lnTo>
                  <a:pt x="100006" y="11932"/>
                </a:lnTo>
                <a:lnTo>
                  <a:pt x="99451" y="18433"/>
                </a:lnTo>
                <a:lnTo>
                  <a:pt x="98128" y="27529"/>
                </a:lnTo>
                <a:lnTo>
                  <a:pt x="96294" y="38355"/>
                </a:lnTo>
                <a:lnTo>
                  <a:pt x="94119" y="47478"/>
                </a:lnTo>
                <a:lnTo>
                  <a:pt x="91716" y="55464"/>
                </a:lnTo>
                <a:lnTo>
                  <a:pt x="81016" y="86521"/>
                </a:lnTo>
                <a:lnTo>
                  <a:pt x="48092" y="185042"/>
                </a:lnTo>
                <a:lnTo>
                  <a:pt x="43887" y="193846"/>
                </a:lnTo>
                <a:lnTo>
                  <a:pt x="39178" y="201621"/>
                </a:lnTo>
                <a:lnTo>
                  <a:pt x="34134" y="208709"/>
                </a:lnTo>
                <a:lnTo>
                  <a:pt x="30771" y="215340"/>
                </a:lnTo>
                <a:lnTo>
                  <a:pt x="28529" y="221665"/>
                </a:lnTo>
                <a:lnTo>
                  <a:pt x="27035" y="227787"/>
                </a:lnTo>
                <a:lnTo>
                  <a:pt x="25086" y="233773"/>
                </a:lnTo>
                <a:lnTo>
                  <a:pt x="22834" y="239669"/>
                </a:lnTo>
                <a:lnTo>
                  <a:pt x="20380" y="245504"/>
                </a:lnTo>
                <a:lnTo>
                  <a:pt x="17792" y="250348"/>
                </a:lnTo>
                <a:lnTo>
                  <a:pt x="12376" y="258269"/>
                </a:lnTo>
                <a:lnTo>
                  <a:pt x="6794" y="264964"/>
                </a:lnTo>
                <a:lnTo>
                  <a:pt x="3972" y="268083"/>
                </a:lnTo>
                <a:lnTo>
                  <a:pt x="2091" y="271115"/>
                </a:lnTo>
                <a:lnTo>
                  <a:pt x="0" y="277023"/>
                </a:lnTo>
                <a:lnTo>
                  <a:pt x="395" y="278980"/>
                </a:lnTo>
                <a:lnTo>
                  <a:pt x="1611" y="280284"/>
                </a:lnTo>
                <a:lnTo>
                  <a:pt x="3374" y="281154"/>
                </a:lnTo>
                <a:lnTo>
                  <a:pt x="7873" y="282120"/>
                </a:lnTo>
                <a:lnTo>
                  <a:pt x="18522" y="282741"/>
                </a:lnTo>
                <a:lnTo>
                  <a:pt x="31511" y="282848"/>
                </a:lnTo>
                <a:lnTo>
                  <a:pt x="41968" y="280333"/>
                </a:lnTo>
                <a:lnTo>
                  <a:pt x="47424" y="278329"/>
                </a:lnTo>
                <a:lnTo>
                  <a:pt x="54871" y="276041"/>
                </a:lnTo>
                <a:lnTo>
                  <a:pt x="73306" y="270957"/>
                </a:lnTo>
                <a:lnTo>
                  <a:pt x="82603" y="269221"/>
                </a:lnTo>
                <a:lnTo>
                  <a:pt x="91659" y="268064"/>
                </a:lnTo>
                <a:lnTo>
                  <a:pt x="100554" y="267291"/>
                </a:lnTo>
                <a:lnTo>
                  <a:pt x="115056" y="263920"/>
                </a:lnTo>
                <a:lnTo>
                  <a:pt x="133297" y="258814"/>
                </a:lnTo>
                <a:lnTo>
                  <a:pt x="154030" y="252553"/>
                </a:lnTo>
                <a:lnTo>
                  <a:pt x="171661" y="248379"/>
                </a:lnTo>
                <a:lnTo>
                  <a:pt x="187226" y="245596"/>
                </a:lnTo>
                <a:lnTo>
                  <a:pt x="201413" y="243741"/>
                </a:lnTo>
                <a:lnTo>
                  <a:pt x="212775" y="241552"/>
                </a:lnTo>
                <a:lnTo>
                  <a:pt x="222255" y="239140"/>
                </a:lnTo>
                <a:lnTo>
                  <a:pt x="230480" y="236579"/>
                </a:lnTo>
                <a:lnTo>
                  <a:pt x="239774" y="234872"/>
                </a:lnTo>
                <a:lnTo>
                  <a:pt x="249779" y="233734"/>
                </a:lnTo>
                <a:lnTo>
                  <a:pt x="260260" y="232975"/>
                </a:lnTo>
                <a:lnTo>
                  <a:pt x="270104" y="232470"/>
                </a:lnTo>
                <a:lnTo>
                  <a:pt x="279525" y="232132"/>
                </a:lnTo>
                <a:lnTo>
                  <a:pt x="40980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90"/>
          <p:cNvSpPr/>
          <p:nvPr/>
        </p:nvSpPr>
        <p:spPr>
          <a:xfrm>
            <a:off x="1777364" y="4869179"/>
            <a:ext cx="60009" cy="608649"/>
          </a:xfrm>
          <a:custGeom>
            <a:avLst/>
            <a:gdLst/>
            <a:ahLst/>
            <a:cxnLst/>
            <a:rect l="0" t="0" r="0" b="0"/>
            <a:pathLst>
              <a:path w="60009" h="608649">
                <a:moveTo>
                  <a:pt x="60008" y="0"/>
                </a:moveTo>
                <a:lnTo>
                  <a:pt x="50906" y="0"/>
                </a:lnTo>
                <a:lnTo>
                  <a:pt x="48225" y="953"/>
                </a:lnTo>
                <a:lnTo>
                  <a:pt x="46438" y="2541"/>
                </a:lnTo>
                <a:lnTo>
                  <a:pt x="45246" y="4552"/>
                </a:lnTo>
                <a:lnTo>
                  <a:pt x="43922" y="9325"/>
                </a:lnTo>
                <a:lnTo>
                  <a:pt x="43072" y="20152"/>
                </a:lnTo>
                <a:lnTo>
                  <a:pt x="43955" y="25817"/>
                </a:lnTo>
                <a:lnTo>
                  <a:pt x="45496" y="33404"/>
                </a:lnTo>
                <a:lnTo>
                  <a:pt x="47476" y="42272"/>
                </a:lnTo>
                <a:lnTo>
                  <a:pt x="48796" y="51041"/>
                </a:lnTo>
                <a:lnTo>
                  <a:pt x="50262" y="68405"/>
                </a:lnTo>
                <a:lnTo>
                  <a:pt x="49701" y="83704"/>
                </a:lnTo>
                <a:lnTo>
                  <a:pt x="45312" y="145028"/>
                </a:lnTo>
                <a:lnTo>
                  <a:pt x="43951" y="176218"/>
                </a:lnTo>
                <a:lnTo>
                  <a:pt x="43185" y="215196"/>
                </a:lnTo>
                <a:lnTo>
                  <a:pt x="42125" y="231094"/>
                </a:lnTo>
                <a:lnTo>
                  <a:pt x="37035" y="286066"/>
                </a:lnTo>
                <a:lnTo>
                  <a:pt x="36120" y="301201"/>
                </a:lnTo>
                <a:lnTo>
                  <a:pt x="35510" y="315101"/>
                </a:lnTo>
                <a:lnTo>
                  <a:pt x="34151" y="329130"/>
                </a:lnTo>
                <a:lnTo>
                  <a:pt x="32293" y="343245"/>
                </a:lnTo>
                <a:lnTo>
                  <a:pt x="30101" y="357418"/>
                </a:lnTo>
                <a:lnTo>
                  <a:pt x="28640" y="378296"/>
                </a:lnTo>
                <a:lnTo>
                  <a:pt x="27666" y="403645"/>
                </a:lnTo>
                <a:lnTo>
                  <a:pt x="27017" y="431975"/>
                </a:lnTo>
                <a:lnTo>
                  <a:pt x="25631" y="456576"/>
                </a:lnTo>
                <a:lnTo>
                  <a:pt x="23755" y="478692"/>
                </a:lnTo>
                <a:lnTo>
                  <a:pt x="21552" y="499151"/>
                </a:lnTo>
                <a:lnTo>
                  <a:pt x="19130" y="517552"/>
                </a:lnTo>
                <a:lnTo>
                  <a:pt x="16564" y="534583"/>
                </a:lnTo>
                <a:lnTo>
                  <a:pt x="12125" y="562395"/>
                </a:lnTo>
                <a:lnTo>
                  <a:pt x="10940" y="571145"/>
                </a:lnTo>
                <a:lnTo>
                  <a:pt x="9275" y="588011"/>
                </a:lnTo>
                <a:lnTo>
                  <a:pt x="8781" y="599041"/>
                </a:lnTo>
                <a:lnTo>
                  <a:pt x="0" y="6086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91"/>
          <p:cNvSpPr/>
          <p:nvPr/>
        </p:nvSpPr>
        <p:spPr>
          <a:xfrm>
            <a:off x="1674494" y="5075283"/>
            <a:ext cx="216312" cy="59645"/>
          </a:xfrm>
          <a:custGeom>
            <a:avLst/>
            <a:gdLst/>
            <a:ahLst/>
            <a:cxnLst/>
            <a:rect l="0" t="0" r="0" b="0"/>
            <a:pathLst>
              <a:path w="216312" h="59645">
                <a:moveTo>
                  <a:pt x="0" y="59644"/>
                </a:moveTo>
                <a:lnTo>
                  <a:pt x="18204" y="55094"/>
                </a:lnTo>
                <a:lnTo>
                  <a:pt x="24518" y="52800"/>
                </a:lnTo>
                <a:lnTo>
                  <a:pt x="29681" y="50319"/>
                </a:lnTo>
                <a:lnTo>
                  <a:pt x="34075" y="47712"/>
                </a:lnTo>
                <a:lnTo>
                  <a:pt x="37957" y="45975"/>
                </a:lnTo>
                <a:lnTo>
                  <a:pt x="41497" y="44816"/>
                </a:lnTo>
                <a:lnTo>
                  <a:pt x="44810" y="44044"/>
                </a:lnTo>
                <a:lnTo>
                  <a:pt x="48923" y="42577"/>
                </a:lnTo>
                <a:lnTo>
                  <a:pt x="53571" y="40646"/>
                </a:lnTo>
                <a:lnTo>
                  <a:pt x="58574" y="38406"/>
                </a:lnTo>
                <a:lnTo>
                  <a:pt x="63815" y="36913"/>
                </a:lnTo>
                <a:lnTo>
                  <a:pt x="69213" y="35917"/>
                </a:lnTo>
                <a:lnTo>
                  <a:pt x="74717" y="35254"/>
                </a:lnTo>
                <a:lnTo>
                  <a:pt x="81244" y="33859"/>
                </a:lnTo>
                <a:lnTo>
                  <a:pt x="88453" y="31976"/>
                </a:lnTo>
                <a:lnTo>
                  <a:pt x="96116" y="29769"/>
                </a:lnTo>
                <a:lnTo>
                  <a:pt x="105988" y="27345"/>
                </a:lnTo>
                <a:lnTo>
                  <a:pt x="129656" y="22112"/>
                </a:lnTo>
                <a:lnTo>
                  <a:pt x="139777" y="20335"/>
                </a:lnTo>
                <a:lnTo>
                  <a:pt x="148430" y="19151"/>
                </a:lnTo>
                <a:lnTo>
                  <a:pt x="156104" y="18361"/>
                </a:lnTo>
                <a:lnTo>
                  <a:pt x="163124" y="16882"/>
                </a:lnTo>
                <a:lnTo>
                  <a:pt x="169710" y="14943"/>
                </a:lnTo>
                <a:lnTo>
                  <a:pt x="176005" y="12699"/>
                </a:lnTo>
                <a:lnTo>
                  <a:pt x="182107" y="11203"/>
                </a:lnTo>
                <a:lnTo>
                  <a:pt x="188080" y="10205"/>
                </a:lnTo>
                <a:lnTo>
                  <a:pt x="202252" y="8603"/>
                </a:lnTo>
                <a:lnTo>
                  <a:pt x="205320" y="7519"/>
                </a:lnTo>
                <a:lnTo>
                  <a:pt x="209270" y="5844"/>
                </a:lnTo>
                <a:lnTo>
                  <a:pt x="213808" y="3775"/>
                </a:lnTo>
                <a:lnTo>
                  <a:pt x="215882" y="2396"/>
                </a:lnTo>
                <a:lnTo>
                  <a:pt x="216311" y="1476"/>
                </a:lnTo>
                <a:lnTo>
                  <a:pt x="215645" y="863"/>
                </a:lnTo>
                <a:lnTo>
                  <a:pt x="212365" y="182"/>
                </a:lnTo>
                <a:lnTo>
                  <a:pt x="210157" y="0"/>
                </a:lnTo>
                <a:lnTo>
                  <a:pt x="207732" y="831"/>
                </a:lnTo>
                <a:lnTo>
                  <a:pt x="205163" y="2338"/>
                </a:lnTo>
                <a:lnTo>
                  <a:pt x="202498" y="4295"/>
                </a:lnTo>
                <a:lnTo>
                  <a:pt x="198816" y="5600"/>
                </a:lnTo>
                <a:lnTo>
                  <a:pt x="194457" y="6470"/>
                </a:lnTo>
                <a:lnTo>
                  <a:pt x="189646" y="7050"/>
                </a:lnTo>
                <a:lnTo>
                  <a:pt x="185486" y="8388"/>
                </a:lnTo>
                <a:lnTo>
                  <a:pt x="181760" y="10234"/>
                </a:lnTo>
                <a:lnTo>
                  <a:pt x="178323" y="12416"/>
                </a:lnTo>
                <a:lnTo>
                  <a:pt x="174128" y="13871"/>
                </a:lnTo>
                <a:lnTo>
                  <a:pt x="169425" y="14841"/>
                </a:lnTo>
                <a:lnTo>
                  <a:pt x="164385" y="15488"/>
                </a:lnTo>
                <a:lnTo>
                  <a:pt x="160073" y="16872"/>
                </a:lnTo>
                <a:lnTo>
                  <a:pt x="156245" y="18747"/>
                </a:lnTo>
                <a:lnTo>
                  <a:pt x="152741" y="20950"/>
                </a:lnTo>
                <a:lnTo>
                  <a:pt x="148500" y="22418"/>
                </a:lnTo>
                <a:lnTo>
                  <a:pt x="143768" y="23397"/>
                </a:lnTo>
                <a:lnTo>
                  <a:pt x="138708" y="24049"/>
                </a:lnTo>
                <a:lnTo>
                  <a:pt x="120386" y="27314"/>
                </a:lnTo>
                <a:lnTo>
                  <a:pt x="108832" y="29518"/>
                </a:lnTo>
                <a:lnTo>
                  <a:pt x="99225" y="31940"/>
                </a:lnTo>
                <a:lnTo>
                  <a:pt x="90915" y="34507"/>
                </a:lnTo>
                <a:lnTo>
                  <a:pt x="83470" y="37171"/>
                </a:lnTo>
                <a:lnTo>
                  <a:pt x="77555" y="38947"/>
                </a:lnTo>
                <a:lnTo>
                  <a:pt x="72658" y="40131"/>
                </a:lnTo>
                <a:lnTo>
                  <a:pt x="68442" y="40920"/>
                </a:lnTo>
                <a:lnTo>
                  <a:pt x="62773" y="42399"/>
                </a:lnTo>
                <a:lnTo>
                  <a:pt x="56136" y="44338"/>
                </a:lnTo>
                <a:lnTo>
                  <a:pt x="34290" y="510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92"/>
          <p:cNvSpPr/>
          <p:nvPr/>
        </p:nvSpPr>
        <p:spPr>
          <a:xfrm>
            <a:off x="1229375" y="4647774"/>
            <a:ext cx="2286477" cy="1137482"/>
          </a:xfrm>
          <a:custGeom>
            <a:avLst/>
            <a:gdLst/>
            <a:ahLst/>
            <a:cxnLst/>
            <a:rect l="0" t="0" r="0" b="0"/>
            <a:pathLst>
              <a:path w="2286477" h="1137482">
                <a:moveTo>
                  <a:pt x="2142475" y="75673"/>
                </a:moveTo>
                <a:lnTo>
                  <a:pt x="1871502" y="75673"/>
                </a:lnTo>
                <a:lnTo>
                  <a:pt x="1741045" y="68292"/>
                </a:lnTo>
                <a:lnTo>
                  <a:pt x="1672687" y="60472"/>
                </a:lnTo>
                <a:lnTo>
                  <a:pt x="1627041" y="54024"/>
                </a:lnTo>
                <a:lnTo>
                  <a:pt x="1557002" y="43880"/>
                </a:lnTo>
                <a:lnTo>
                  <a:pt x="1470784" y="32333"/>
                </a:lnTo>
                <a:lnTo>
                  <a:pt x="1368648" y="17358"/>
                </a:lnTo>
                <a:lnTo>
                  <a:pt x="1310554" y="7528"/>
                </a:lnTo>
                <a:lnTo>
                  <a:pt x="1251878" y="1189"/>
                </a:lnTo>
                <a:lnTo>
                  <a:pt x="1191466" y="0"/>
                </a:lnTo>
                <a:lnTo>
                  <a:pt x="1129809" y="4568"/>
                </a:lnTo>
                <a:lnTo>
                  <a:pt x="1066918" y="6595"/>
                </a:lnTo>
                <a:lnTo>
                  <a:pt x="1012973" y="6995"/>
                </a:lnTo>
                <a:lnTo>
                  <a:pt x="951816" y="12129"/>
                </a:lnTo>
                <a:lnTo>
                  <a:pt x="662312" y="40012"/>
                </a:lnTo>
                <a:lnTo>
                  <a:pt x="588639" y="45536"/>
                </a:lnTo>
                <a:lnTo>
                  <a:pt x="518124" y="51186"/>
                </a:lnTo>
                <a:lnTo>
                  <a:pt x="471851" y="56217"/>
                </a:lnTo>
                <a:lnTo>
                  <a:pt x="416360" y="61629"/>
                </a:lnTo>
                <a:lnTo>
                  <a:pt x="359313" y="69749"/>
                </a:lnTo>
                <a:lnTo>
                  <a:pt x="305065" y="79707"/>
                </a:lnTo>
                <a:lnTo>
                  <a:pt x="236088" y="97930"/>
                </a:lnTo>
                <a:lnTo>
                  <a:pt x="173528" y="123754"/>
                </a:lnTo>
                <a:lnTo>
                  <a:pt x="111563" y="155018"/>
                </a:lnTo>
                <a:lnTo>
                  <a:pt x="82510" y="174814"/>
                </a:lnTo>
                <a:lnTo>
                  <a:pt x="53680" y="201664"/>
                </a:lnTo>
                <a:lnTo>
                  <a:pt x="36508" y="232278"/>
                </a:lnTo>
                <a:lnTo>
                  <a:pt x="25072" y="260528"/>
                </a:lnTo>
                <a:lnTo>
                  <a:pt x="14592" y="295944"/>
                </a:lnTo>
                <a:lnTo>
                  <a:pt x="10463" y="318723"/>
                </a:lnTo>
                <a:lnTo>
                  <a:pt x="6759" y="343433"/>
                </a:lnTo>
                <a:lnTo>
                  <a:pt x="4289" y="363718"/>
                </a:lnTo>
                <a:lnTo>
                  <a:pt x="1545" y="396416"/>
                </a:lnTo>
                <a:lnTo>
                  <a:pt x="325" y="431267"/>
                </a:lnTo>
                <a:lnTo>
                  <a:pt x="0" y="449897"/>
                </a:lnTo>
                <a:lnTo>
                  <a:pt x="736" y="478508"/>
                </a:lnTo>
                <a:lnTo>
                  <a:pt x="6220" y="610293"/>
                </a:lnTo>
                <a:lnTo>
                  <a:pt x="7418" y="671594"/>
                </a:lnTo>
                <a:lnTo>
                  <a:pt x="7822" y="738957"/>
                </a:lnTo>
                <a:lnTo>
                  <a:pt x="10418" y="768929"/>
                </a:lnTo>
                <a:lnTo>
                  <a:pt x="13794" y="801934"/>
                </a:lnTo>
                <a:lnTo>
                  <a:pt x="14694" y="822737"/>
                </a:lnTo>
                <a:lnTo>
                  <a:pt x="15961" y="880273"/>
                </a:lnTo>
                <a:lnTo>
                  <a:pt x="16389" y="929297"/>
                </a:lnTo>
                <a:lnTo>
                  <a:pt x="13908" y="963697"/>
                </a:lnTo>
                <a:lnTo>
                  <a:pt x="11912" y="984871"/>
                </a:lnTo>
                <a:lnTo>
                  <a:pt x="12236" y="1016019"/>
                </a:lnTo>
                <a:lnTo>
                  <a:pt x="16507" y="1041292"/>
                </a:lnTo>
                <a:lnTo>
                  <a:pt x="24755" y="1068399"/>
                </a:lnTo>
                <a:lnTo>
                  <a:pt x="32837" y="1103124"/>
                </a:lnTo>
                <a:lnTo>
                  <a:pt x="37410" y="1112708"/>
                </a:lnTo>
                <a:lnTo>
                  <a:pt x="45158" y="1120142"/>
                </a:lnTo>
                <a:lnTo>
                  <a:pt x="49891" y="1123459"/>
                </a:lnTo>
                <a:lnTo>
                  <a:pt x="74756" y="1132677"/>
                </a:lnTo>
                <a:lnTo>
                  <a:pt x="118243" y="1137481"/>
                </a:lnTo>
                <a:lnTo>
                  <a:pt x="155968" y="1137360"/>
                </a:lnTo>
                <a:lnTo>
                  <a:pt x="217918" y="1126685"/>
                </a:lnTo>
                <a:lnTo>
                  <a:pt x="287069" y="1115695"/>
                </a:lnTo>
                <a:lnTo>
                  <a:pt x="350541" y="1104352"/>
                </a:lnTo>
                <a:lnTo>
                  <a:pt x="467183" y="1088388"/>
                </a:lnTo>
                <a:lnTo>
                  <a:pt x="508406" y="1084191"/>
                </a:lnTo>
                <a:lnTo>
                  <a:pt x="876278" y="1053773"/>
                </a:lnTo>
                <a:lnTo>
                  <a:pt x="960913" y="1048547"/>
                </a:lnTo>
                <a:lnTo>
                  <a:pt x="1038534" y="1046224"/>
                </a:lnTo>
                <a:lnTo>
                  <a:pt x="1077901" y="1045605"/>
                </a:lnTo>
                <a:lnTo>
                  <a:pt x="1139423" y="1042376"/>
                </a:lnTo>
                <a:lnTo>
                  <a:pt x="1165164" y="1040182"/>
                </a:lnTo>
                <a:lnTo>
                  <a:pt x="1351569" y="1032543"/>
                </a:lnTo>
                <a:lnTo>
                  <a:pt x="1411369" y="1031721"/>
                </a:lnTo>
                <a:lnTo>
                  <a:pt x="1461713" y="1032126"/>
                </a:lnTo>
                <a:lnTo>
                  <a:pt x="1550354" y="1034163"/>
                </a:lnTo>
                <a:lnTo>
                  <a:pt x="1640550" y="1035069"/>
                </a:lnTo>
                <a:lnTo>
                  <a:pt x="1679271" y="1036263"/>
                </a:lnTo>
                <a:lnTo>
                  <a:pt x="1745154" y="1040129"/>
                </a:lnTo>
                <a:lnTo>
                  <a:pt x="1803010" y="1045023"/>
                </a:lnTo>
                <a:lnTo>
                  <a:pt x="1871077" y="1053133"/>
                </a:lnTo>
                <a:lnTo>
                  <a:pt x="1950091" y="1063315"/>
                </a:lnTo>
                <a:lnTo>
                  <a:pt x="1981014" y="1068078"/>
                </a:lnTo>
                <a:lnTo>
                  <a:pt x="2050622" y="1068866"/>
                </a:lnTo>
                <a:lnTo>
                  <a:pt x="2114700" y="1060706"/>
                </a:lnTo>
                <a:lnTo>
                  <a:pt x="2159848" y="1049922"/>
                </a:lnTo>
                <a:lnTo>
                  <a:pt x="2204785" y="1031775"/>
                </a:lnTo>
                <a:lnTo>
                  <a:pt x="2221286" y="1020990"/>
                </a:lnTo>
                <a:lnTo>
                  <a:pt x="2232429" y="1009846"/>
                </a:lnTo>
                <a:lnTo>
                  <a:pt x="2260321" y="975766"/>
                </a:lnTo>
                <a:lnTo>
                  <a:pt x="2263901" y="970057"/>
                </a:lnTo>
                <a:lnTo>
                  <a:pt x="2273491" y="939269"/>
                </a:lnTo>
                <a:lnTo>
                  <a:pt x="2282365" y="909086"/>
                </a:lnTo>
                <a:lnTo>
                  <a:pt x="2286476" y="882045"/>
                </a:lnTo>
                <a:lnTo>
                  <a:pt x="2284898" y="864591"/>
                </a:lnTo>
                <a:lnTo>
                  <a:pt x="2281194" y="836159"/>
                </a:lnTo>
                <a:lnTo>
                  <a:pt x="2280674" y="825551"/>
                </a:lnTo>
                <a:lnTo>
                  <a:pt x="2277470" y="800382"/>
                </a:lnTo>
                <a:lnTo>
                  <a:pt x="2261213" y="691828"/>
                </a:lnTo>
                <a:lnTo>
                  <a:pt x="2249517" y="623574"/>
                </a:lnTo>
                <a:lnTo>
                  <a:pt x="2224986" y="492795"/>
                </a:lnTo>
                <a:lnTo>
                  <a:pt x="2219390" y="457576"/>
                </a:lnTo>
                <a:lnTo>
                  <a:pt x="2214706" y="423620"/>
                </a:lnTo>
                <a:lnTo>
                  <a:pt x="2210632" y="390505"/>
                </a:lnTo>
                <a:lnTo>
                  <a:pt x="2206962" y="364619"/>
                </a:lnTo>
                <a:lnTo>
                  <a:pt x="2203564" y="343551"/>
                </a:lnTo>
                <a:lnTo>
                  <a:pt x="2200346" y="325696"/>
                </a:lnTo>
                <a:lnTo>
                  <a:pt x="2191690" y="282997"/>
                </a:lnTo>
                <a:lnTo>
                  <a:pt x="2186715" y="259609"/>
                </a:lnTo>
                <a:lnTo>
                  <a:pt x="2181187" y="226003"/>
                </a:lnTo>
                <a:lnTo>
                  <a:pt x="2175535" y="191018"/>
                </a:lnTo>
                <a:lnTo>
                  <a:pt x="2165092" y="158147"/>
                </a:lnTo>
                <a:lnTo>
                  <a:pt x="2139985" y="123187"/>
                </a:lnTo>
                <a:lnTo>
                  <a:pt x="2137957" y="118780"/>
                </a:lnTo>
                <a:lnTo>
                  <a:pt x="2135653" y="115841"/>
                </a:lnTo>
                <a:lnTo>
                  <a:pt x="2133165" y="113881"/>
                </a:lnTo>
                <a:lnTo>
                  <a:pt x="2127859" y="110752"/>
                </a:lnTo>
                <a:lnTo>
                  <a:pt x="2116757" y="1013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adding, subtracting, multiplying and dividing fractions.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review solving for x.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ask clarifying questions and participate in class discussion.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fractions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712" y="1905001"/>
            <a:ext cx="5371576" cy="2743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106"/>
          <p:cNvSpPr/>
          <p:nvPr/>
        </p:nvSpPr>
        <p:spPr>
          <a:xfrm>
            <a:off x="1803082" y="4346257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8043" y="25784"/>
                </a:lnTo>
                <a:lnTo>
                  <a:pt x="8220" y="28619"/>
                </a:lnTo>
                <a:lnTo>
                  <a:pt x="9289" y="32415"/>
                </a:lnTo>
                <a:lnTo>
                  <a:pt x="10955" y="36850"/>
                </a:lnTo>
                <a:lnTo>
                  <a:pt x="13019" y="41711"/>
                </a:lnTo>
                <a:lnTo>
                  <a:pt x="14394" y="46857"/>
                </a:lnTo>
                <a:lnTo>
                  <a:pt x="15311" y="52193"/>
                </a:lnTo>
                <a:lnTo>
                  <a:pt x="15922" y="57656"/>
                </a:lnTo>
                <a:lnTo>
                  <a:pt x="17283" y="63202"/>
                </a:lnTo>
                <a:lnTo>
                  <a:pt x="19142" y="68805"/>
                </a:lnTo>
                <a:lnTo>
                  <a:pt x="21334" y="74445"/>
                </a:lnTo>
                <a:lnTo>
                  <a:pt x="22795" y="80110"/>
                </a:lnTo>
                <a:lnTo>
                  <a:pt x="23769" y="85791"/>
                </a:lnTo>
                <a:lnTo>
                  <a:pt x="24419" y="91484"/>
                </a:lnTo>
                <a:lnTo>
                  <a:pt x="24851" y="100042"/>
                </a:lnTo>
                <a:lnTo>
                  <a:pt x="25333" y="122251"/>
                </a:lnTo>
                <a:lnTo>
                  <a:pt x="25603" y="147877"/>
                </a:lnTo>
                <a:lnTo>
                  <a:pt x="26594" y="157640"/>
                </a:lnTo>
                <a:lnTo>
                  <a:pt x="28207" y="168910"/>
                </a:lnTo>
                <a:lnTo>
                  <a:pt x="30234" y="181187"/>
                </a:lnTo>
                <a:lnTo>
                  <a:pt x="31587" y="191277"/>
                </a:lnTo>
                <a:lnTo>
                  <a:pt x="32488" y="199908"/>
                </a:lnTo>
                <a:lnTo>
                  <a:pt x="33489" y="213625"/>
                </a:lnTo>
                <a:lnTo>
                  <a:pt x="33934" y="222897"/>
                </a:lnTo>
                <a:lnTo>
                  <a:pt x="34243" y="260011"/>
                </a:lnTo>
                <a:lnTo>
                  <a:pt x="34258" y="264781"/>
                </a:lnTo>
                <a:lnTo>
                  <a:pt x="35222" y="267960"/>
                </a:lnTo>
                <a:lnTo>
                  <a:pt x="36816" y="270080"/>
                </a:lnTo>
                <a:lnTo>
                  <a:pt x="42862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7"/>
          <p:cNvSpPr/>
          <p:nvPr/>
        </p:nvSpPr>
        <p:spPr>
          <a:xfrm>
            <a:off x="1597342" y="4723447"/>
            <a:ext cx="462916" cy="25719"/>
          </a:xfrm>
          <a:custGeom>
            <a:avLst/>
            <a:gdLst/>
            <a:ahLst/>
            <a:cxnLst/>
            <a:rect l="0" t="0" r="0" b="0"/>
            <a:pathLst>
              <a:path w="462916" h="25719">
                <a:moveTo>
                  <a:pt x="0" y="25718"/>
                </a:moveTo>
                <a:lnTo>
                  <a:pt x="18203" y="21167"/>
                </a:lnTo>
                <a:lnTo>
                  <a:pt x="26423" y="19826"/>
                </a:lnTo>
                <a:lnTo>
                  <a:pt x="34760" y="18932"/>
                </a:lnTo>
                <a:lnTo>
                  <a:pt x="43176" y="18336"/>
                </a:lnTo>
                <a:lnTo>
                  <a:pt x="52597" y="17939"/>
                </a:lnTo>
                <a:lnTo>
                  <a:pt x="73224" y="17498"/>
                </a:lnTo>
                <a:lnTo>
                  <a:pt x="110808" y="17250"/>
                </a:lnTo>
                <a:lnTo>
                  <a:pt x="124354" y="16262"/>
                </a:lnTo>
                <a:lnTo>
                  <a:pt x="138148" y="14652"/>
                </a:lnTo>
                <a:lnTo>
                  <a:pt x="152106" y="12625"/>
                </a:lnTo>
                <a:lnTo>
                  <a:pt x="198095" y="7834"/>
                </a:lnTo>
                <a:lnTo>
                  <a:pt x="226361" y="5223"/>
                </a:lnTo>
                <a:lnTo>
                  <a:pt x="250920" y="3482"/>
                </a:lnTo>
                <a:lnTo>
                  <a:pt x="273007" y="2321"/>
                </a:lnTo>
                <a:lnTo>
                  <a:pt x="293448" y="1548"/>
                </a:lnTo>
                <a:lnTo>
                  <a:pt x="431241" y="136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8"/>
          <p:cNvSpPr/>
          <p:nvPr/>
        </p:nvSpPr>
        <p:spPr>
          <a:xfrm>
            <a:off x="1653444" y="4826689"/>
            <a:ext cx="466821" cy="239649"/>
          </a:xfrm>
          <a:custGeom>
            <a:avLst/>
            <a:gdLst/>
            <a:ahLst/>
            <a:cxnLst/>
            <a:rect l="0" t="0" r="0" b="0"/>
            <a:pathLst>
              <a:path w="466821" h="239649">
                <a:moveTo>
                  <a:pt x="72485" y="25346"/>
                </a:moveTo>
                <a:lnTo>
                  <a:pt x="81587" y="16244"/>
                </a:lnTo>
                <a:lnTo>
                  <a:pt x="85221" y="13563"/>
                </a:lnTo>
                <a:lnTo>
                  <a:pt x="98843" y="7719"/>
                </a:lnTo>
                <a:lnTo>
                  <a:pt x="106742" y="3859"/>
                </a:lnTo>
                <a:lnTo>
                  <a:pt x="116603" y="1508"/>
                </a:lnTo>
                <a:lnTo>
                  <a:pt x="121900" y="882"/>
                </a:lnTo>
                <a:lnTo>
                  <a:pt x="133051" y="464"/>
                </a:lnTo>
                <a:lnTo>
                  <a:pt x="165761" y="0"/>
                </a:lnTo>
                <a:lnTo>
                  <a:pt x="179437" y="828"/>
                </a:lnTo>
                <a:lnTo>
                  <a:pt x="190459" y="2333"/>
                </a:lnTo>
                <a:lnTo>
                  <a:pt x="212735" y="7042"/>
                </a:lnTo>
                <a:lnTo>
                  <a:pt x="225695" y="12409"/>
                </a:lnTo>
                <a:lnTo>
                  <a:pt x="233606" y="17373"/>
                </a:lnTo>
                <a:lnTo>
                  <a:pt x="237049" y="20031"/>
                </a:lnTo>
                <a:lnTo>
                  <a:pt x="239345" y="22754"/>
                </a:lnTo>
                <a:lnTo>
                  <a:pt x="240875" y="25524"/>
                </a:lnTo>
                <a:lnTo>
                  <a:pt x="242575" y="31140"/>
                </a:lnTo>
                <a:lnTo>
                  <a:pt x="243331" y="36811"/>
                </a:lnTo>
                <a:lnTo>
                  <a:pt x="243667" y="42506"/>
                </a:lnTo>
                <a:lnTo>
                  <a:pt x="243757" y="45359"/>
                </a:lnTo>
                <a:lnTo>
                  <a:pt x="242864" y="49165"/>
                </a:lnTo>
                <a:lnTo>
                  <a:pt x="241316" y="53608"/>
                </a:lnTo>
                <a:lnTo>
                  <a:pt x="239332" y="58475"/>
                </a:lnTo>
                <a:lnTo>
                  <a:pt x="236104" y="63624"/>
                </a:lnTo>
                <a:lnTo>
                  <a:pt x="232047" y="68962"/>
                </a:lnTo>
                <a:lnTo>
                  <a:pt x="227437" y="74426"/>
                </a:lnTo>
                <a:lnTo>
                  <a:pt x="219602" y="82831"/>
                </a:lnTo>
                <a:lnTo>
                  <a:pt x="198195" y="104869"/>
                </a:lnTo>
                <a:lnTo>
                  <a:pt x="187725" y="114556"/>
                </a:lnTo>
                <a:lnTo>
                  <a:pt x="177887" y="122920"/>
                </a:lnTo>
                <a:lnTo>
                  <a:pt x="158383" y="138244"/>
                </a:lnTo>
                <a:lnTo>
                  <a:pt x="128840" y="161032"/>
                </a:lnTo>
                <a:lnTo>
                  <a:pt x="122438" y="166286"/>
                </a:lnTo>
                <a:lnTo>
                  <a:pt x="117217" y="170741"/>
                </a:lnTo>
                <a:lnTo>
                  <a:pt x="111831" y="174663"/>
                </a:lnTo>
                <a:lnTo>
                  <a:pt x="100767" y="181561"/>
                </a:lnTo>
                <a:lnTo>
                  <a:pt x="92040" y="185263"/>
                </a:lnTo>
                <a:lnTo>
                  <a:pt x="79232" y="189886"/>
                </a:lnTo>
                <a:lnTo>
                  <a:pt x="69769" y="194677"/>
                </a:lnTo>
                <a:lnTo>
                  <a:pt x="62388" y="199982"/>
                </a:lnTo>
                <a:lnTo>
                  <a:pt x="55933" y="205514"/>
                </a:lnTo>
                <a:lnTo>
                  <a:pt x="52878" y="208323"/>
                </a:lnTo>
                <a:lnTo>
                  <a:pt x="49889" y="210195"/>
                </a:lnTo>
                <a:lnTo>
                  <a:pt x="39226" y="213783"/>
                </a:lnTo>
                <a:lnTo>
                  <a:pt x="26271" y="217998"/>
                </a:lnTo>
                <a:lnTo>
                  <a:pt x="21673" y="220456"/>
                </a:lnTo>
                <a:lnTo>
                  <a:pt x="18608" y="223047"/>
                </a:lnTo>
                <a:lnTo>
                  <a:pt x="16565" y="225726"/>
                </a:lnTo>
                <a:lnTo>
                  <a:pt x="14250" y="227512"/>
                </a:lnTo>
                <a:lnTo>
                  <a:pt x="11754" y="228704"/>
                </a:lnTo>
                <a:lnTo>
                  <a:pt x="9138" y="229498"/>
                </a:lnTo>
                <a:lnTo>
                  <a:pt x="3691" y="232920"/>
                </a:lnTo>
                <a:lnTo>
                  <a:pt x="905" y="235166"/>
                </a:lnTo>
                <a:lnTo>
                  <a:pt x="0" y="236663"/>
                </a:lnTo>
                <a:lnTo>
                  <a:pt x="349" y="237661"/>
                </a:lnTo>
                <a:lnTo>
                  <a:pt x="1535" y="238327"/>
                </a:lnTo>
                <a:lnTo>
                  <a:pt x="12305" y="239264"/>
                </a:lnTo>
                <a:lnTo>
                  <a:pt x="22243" y="239483"/>
                </a:lnTo>
                <a:lnTo>
                  <a:pt x="53744" y="239648"/>
                </a:lnTo>
                <a:lnTo>
                  <a:pt x="64474" y="237114"/>
                </a:lnTo>
                <a:lnTo>
                  <a:pt x="76545" y="233764"/>
                </a:lnTo>
                <a:lnTo>
                  <a:pt x="83764" y="232872"/>
                </a:lnTo>
                <a:lnTo>
                  <a:pt x="91434" y="232277"/>
                </a:lnTo>
                <a:lnTo>
                  <a:pt x="99405" y="231879"/>
                </a:lnTo>
                <a:lnTo>
                  <a:pt x="115882" y="231438"/>
                </a:lnTo>
                <a:lnTo>
                  <a:pt x="126182" y="230368"/>
                </a:lnTo>
                <a:lnTo>
                  <a:pt x="137811" y="228702"/>
                </a:lnTo>
                <a:lnTo>
                  <a:pt x="172004" y="223359"/>
                </a:lnTo>
                <a:lnTo>
                  <a:pt x="231651" y="214635"/>
                </a:lnTo>
                <a:lnTo>
                  <a:pt x="258606" y="211545"/>
                </a:lnTo>
                <a:lnTo>
                  <a:pt x="282291" y="209486"/>
                </a:lnTo>
                <a:lnTo>
                  <a:pt x="303796" y="208113"/>
                </a:lnTo>
                <a:lnTo>
                  <a:pt x="326705" y="207198"/>
                </a:lnTo>
                <a:lnTo>
                  <a:pt x="414009" y="205609"/>
                </a:lnTo>
                <a:lnTo>
                  <a:pt x="436144" y="205440"/>
                </a:lnTo>
                <a:lnTo>
                  <a:pt x="441607" y="206368"/>
                </a:lnTo>
                <a:lnTo>
                  <a:pt x="446202" y="207940"/>
                </a:lnTo>
                <a:lnTo>
                  <a:pt x="466820" y="2139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09"/>
          <p:cNvSpPr/>
          <p:nvPr/>
        </p:nvSpPr>
        <p:spPr>
          <a:xfrm>
            <a:off x="4367815" y="4329646"/>
            <a:ext cx="435643" cy="239497"/>
          </a:xfrm>
          <a:custGeom>
            <a:avLst/>
            <a:gdLst/>
            <a:ahLst/>
            <a:cxnLst/>
            <a:rect l="0" t="0" r="0" b="0"/>
            <a:pathLst>
              <a:path w="435643" h="239497">
                <a:moveTo>
                  <a:pt x="58452" y="68046"/>
                </a:moveTo>
                <a:lnTo>
                  <a:pt x="77765" y="48734"/>
                </a:lnTo>
                <a:lnTo>
                  <a:pt x="86403" y="42635"/>
                </a:lnTo>
                <a:lnTo>
                  <a:pt x="98497" y="35798"/>
                </a:lnTo>
                <a:lnTo>
                  <a:pt x="132226" y="18425"/>
                </a:lnTo>
                <a:lnTo>
                  <a:pt x="157797" y="5540"/>
                </a:lnTo>
                <a:lnTo>
                  <a:pt x="169598" y="2165"/>
                </a:lnTo>
                <a:lnTo>
                  <a:pt x="181192" y="666"/>
                </a:lnTo>
                <a:lnTo>
                  <a:pt x="192696" y="0"/>
                </a:lnTo>
                <a:lnTo>
                  <a:pt x="197478" y="774"/>
                </a:lnTo>
                <a:lnTo>
                  <a:pt x="208759" y="5463"/>
                </a:lnTo>
                <a:lnTo>
                  <a:pt x="215108" y="6894"/>
                </a:lnTo>
                <a:lnTo>
                  <a:pt x="221104" y="10070"/>
                </a:lnTo>
                <a:lnTo>
                  <a:pt x="229836" y="17213"/>
                </a:lnTo>
                <a:lnTo>
                  <a:pt x="235587" y="22594"/>
                </a:lnTo>
                <a:lnTo>
                  <a:pt x="241319" y="28160"/>
                </a:lnTo>
                <a:lnTo>
                  <a:pt x="243229" y="30978"/>
                </a:lnTo>
                <a:lnTo>
                  <a:pt x="245350" y="36649"/>
                </a:lnTo>
                <a:lnTo>
                  <a:pt x="246292" y="42344"/>
                </a:lnTo>
                <a:lnTo>
                  <a:pt x="246544" y="45197"/>
                </a:lnTo>
                <a:lnTo>
                  <a:pt x="245759" y="49003"/>
                </a:lnTo>
                <a:lnTo>
                  <a:pt x="244283" y="53446"/>
                </a:lnTo>
                <a:lnTo>
                  <a:pt x="242347" y="58312"/>
                </a:lnTo>
                <a:lnTo>
                  <a:pt x="240104" y="62509"/>
                </a:lnTo>
                <a:lnTo>
                  <a:pt x="235071" y="69713"/>
                </a:lnTo>
                <a:lnTo>
                  <a:pt x="231443" y="73920"/>
                </a:lnTo>
                <a:lnTo>
                  <a:pt x="227120" y="78629"/>
                </a:lnTo>
                <a:lnTo>
                  <a:pt x="214473" y="91819"/>
                </a:lnTo>
                <a:lnTo>
                  <a:pt x="211043" y="95325"/>
                </a:lnTo>
                <a:lnTo>
                  <a:pt x="205900" y="101472"/>
                </a:lnTo>
                <a:lnTo>
                  <a:pt x="192564" y="118462"/>
                </a:lnTo>
                <a:lnTo>
                  <a:pt x="185960" y="125470"/>
                </a:lnTo>
                <a:lnTo>
                  <a:pt x="179653" y="131094"/>
                </a:lnTo>
                <a:lnTo>
                  <a:pt x="173543" y="135795"/>
                </a:lnTo>
                <a:lnTo>
                  <a:pt x="166611" y="141787"/>
                </a:lnTo>
                <a:lnTo>
                  <a:pt x="159133" y="148639"/>
                </a:lnTo>
                <a:lnTo>
                  <a:pt x="151290" y="156065"/>
                </a:lnTo>
                <a:lnTo>
                  <a:pt x="144156" y="161968"/>
                </a:lnTo>
                <a:lnTo>
                  <a:pt x="137496" y="166856"/>
                </a:lnTo>
                <a:lnTo>
                  <a:pt x="131150" y="171066"/>
                </a:lnTo>
                <a:lnTo>
                  <a:pt x="125015" y="175779"/>
                </a:lnTo>
                <a:lnTo>
                  <a:pt x="119020" y="180825"/>
                </a:lnTo>
                <a:lnTo>
                  <a:pt x="113118" y="186095"/>
                </a:lnTo>
                <a:lnTo>
                  <a:pt x="107279" y="190560"/>
                </a:lnTo>
                <a:lnTo>
                  <a:pt x="101481" y="194490"/>
                </a:lnTo>
                <a:lnTo>
                  <a:pt x="95710" y="198062"/>
                </a:lnTo>
                <a:lnTo>
                  <a:pt x="87101" y="202348"/>
                </a:lnTo>
                <a:lnTo>
                  <a:pt x="76599" y="207111"/>
                </a:lnTo>
                <a:lnTo>
                  <a:pt x="64835" y="212191"/>
                </a:lnTo>
                <a:lnTo>
                  <a:pt x="54135" y="216530"/>
                </a:lnTo>
                <a:lnTo>
                  <a:pt x="34626" y="223891"/>
                </a:lnTo>
                <a:lnTo>
                  <a:pt x="21510" y="227798"/>
                </a:lnTo>
                <a:lnTo>
                  <a:pt x="11553" y="229535"/>
                </a:lnTo>
                <a:lnTo>
                  <a:pt x="779" y="230306"/>
                </a:lnTo>
                <a:lnTo>
                  <a:pt x="0" y="230512"/>
                </a:lnTo>
                <a:lnTo>
                  <a:pt x="12558" y="231754"/>
                </a:lnTo>
                <a:lnTo>
                  <a:pt x="19283" y="233382"/>
                </a:lnTo>
                <a:lnTo>
                  <a:pt x="26625" y="235420"/>
                </a:lnTo>
                <a:lnTo>
                  <a:pt x="39862" y="237685"/>
                </a:lnTo>
                <a:lnTo>
                  <a:pt x="46058" y="238289"/>
                </a:lnTo>
                <a:lnTo>
                  <a:pt x="56857" y="238691"/>
                </a:lnTo>
                <a:lnTo>
                  <a:pt x="111935" y="239337"/>
                </a:lnTo>
                <a:lnTo>
                  <a:pt x="122683" y="239390"/>
                </a:lnTo>
                <a:lnTo>
                  <a:pt x="131752" y="238473"/>
                </a:lnTo>
                <a:lnTo>
                  <a:pt x="139704" y="236909"/>
                </a:lnTo>
                <a:lnTo>
                  <a:pt x="146910" y="234914"/>
                </a:lnTo>
                <a:lnTo>
                  <a:pt x="160286" y="232631"/>
                </a:lnTo>
                <a:lnTo>
                  <a:pt x="198009" y="227555"/>
                </a:lnTo>
                <a:lnTo>
                  <a:pt x="213403" y="225820"/>
                </a:lnTo>
                <a:lnTo>
                  <a:pt x="225570" y="224664"/>
                </a:lnTo>
                <a:lnTo>
                  <a:pt x="235587" y="223893"/>
                </a:lnTo>
                <a:lnTo>
                  <a:pt x="247026" y="223379"/>
                </a:lnTo>
                <a:lnTo>
                  <a:pt x="272438" y="222809"/>
                </a:lnTo>
                <a:lnTo>
                  <a:pt x="304418" y="222486"/>
                </a:lnTo>
                <a:lnTo>
                  <a:pt x="316727" y="223394"/>
                </a:lnTo>
                <a:lnTo>
                  <a:pt x="330648" y="224951"/>
                </a:lnTo>
                <a:lnTo>
                  <a:pt x="356593" y="228269"/>
                </a:lnTo>
                <a:lnTo>
                  <a:pt x="364845" y="229154"/>
                </a:lnTo>
                <a:lnTo>
                  <a:pt x="377506" y="231089"/>
                </a:lnTo>
                <a:lnTo>
                  <a:pt x="389484" y="235125"/>
                </a:lnTo>
                <a:lnTo>
                  <a:pt x="401157" y="237553"/>
                </a:lnTo>
                <a:lnTo>
                  <a:pt x="411743" y="238633"/>
                </a:lnTo>
                <a:lnTo>
                  <a:pt x="415900" y="238920"/>
                </a:lnTo>
                <a:lnTo>
                  <a:pt x="435642" y="2394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10"/>
          <p:cNvSpPr/>
          <p:nvPr/>
        </p:nvSpPr>
        <p:spPr>
          <a:xfrm>
            <a:off x="4246245" y="4672012"/>
            <a:ext cx="651510" cy="76801"/>
          </a:xfrm>
          <a:custGeom>
            <a:avLst/>
            <a:gdLst/>
            <a:ahLst/>
            <a:cxnLst/>
            <a:rect l="0" t="0" r="0" b="0"/>
            <a:pathLst>
              <a:path w="651510" h="76801">
                <a:moveTo>
                  <a:pt x="0" y="68580"/>
                </a:moveTo>
                <a:lnTo>
                  <a:pt x="13652" y="73131"/>
                </a:lnTo>
                <a:lnTo>
                  <a:pt x="22895" y="75365"/>
                </a:lnTo>
                <a:lnTo>
                  <a:pt x="33987" y="76359"/>
                </a:lnTo>
                <a:lnTo>
                  <a:pt x="54792" y="76800"/>
                </a:lnTo>
                <a:lnTo>
                  <a:pt x="68913" y="75965"/>
                </a:lnTo>
                <a:lnTo>
                  <a:pt x="84994" y="74456"/>
                </a:lnTo>
                <a:lnTo>
                  <a:pt x="102383" y="72497"/>
                </a:lnTo>
                <a:lnTo>
                  <a:pt x="121595" y="69286"/>
                </a:lnTo>
                <a:lnTo>
                  <a:pt x="142023" y="65241"/>
                </a:lnTo>
                <a:lnTo>
                  <a:pt x="163262" y="60639"/>
                </a:lnTo>
                <a:lnTo>
                  <a:pt x="184089" y="56619"/>
                </a:lnTo>
                <a:lnTo>
                  <a:pt x="392674" y="20856"/>
                </a:lnTo>
                <a:lnTo>
                  <a:pt x="413230" y="16761"/>
                </a:lnTo>
                <a:lnTo>
                  <a:pt x="430744" y="14032"/>
                </a:lnTo>
                <a:lnTo>
                  <a:pt x="446230" y="12212"/>
                </a:lnTo>
                <a:lnTo>
                  <a:pt x="460364" y="10999"/>
                </a:lnTo>
                <a:lnTo>
                  <a:pt x="472644" y="9237"/>
                </a:lnTo>
                <a:lnTo>
                  <a:pt x="483689" y="7111"/>
                </a:lnTo>
                <a:lnTo>
                  <a:pt x="493909" y="4741"/>
                </a:lnTo>
                <a:lnTo>
                  <a:pt x="503580" y="3161"/>
                </a:lnTo>
                <a:lnTo>
                  <a:pt x="521946" y="1405"/>
                </a:lnTo>
                <a:lnTo>
                  <a:pt x="539633" y="624"/>
                </a:lnTo>
                <a:lnTo>
                  <a:pt x="563116" y="185"/>
                </a:lnTo>
                <a:lnTo>
                  <a:pt x="6515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1"/>
          <p:cNvSpPr/>
          <p:nvPr/>
        </p:nvSpPr>
        <p:spPr>
          <a:xfrm>
            <a:off x="4237672" y="4878396"/>
            <a:ext cx="315170" cy="290809"/>
          </a:xfrm>
          <a:custGeom>
            <a:avLst/>
            <a:gdLst/>
            <a:ahLst/>
            <a:cxnLst/>
            <a:rect l="0" t="0" r="0" b="0"/>
            <a:pathLst>
              <a:path w="315170" h="290809">
                <a:moveTo>
                  <a:pt x="60007" y="67936"/>
                </a:moveTo>
                <a:lnTo>
                  <a:pt x="69110" y="63386"/>
                </a:lnTo>
                <a:lnTo>
                  <a:pt x="78658" y="61151"/>
                </a:lnTo>
                <a:lnTo>
                  <a:pt x="83871" y="60555"/>
                </a:lnTo>
                <a:lnTo>
                  <a:pt x="91157" y="58253"/>
                </a:lnTo>
                <a:lnTo>
                  <a:pt x="99824" y="54813"/>
                </a:lnTo>
                <a:lnTo>
                  <a:pt x="109412" y="50615"/>
                </a:lnTo>
                <a:lnTo>
                  <a:pt x="130225" y="40870"/>
                </a:lnTo>
                <a:lnTo>
                  <a:pt x="174631" y="19092"/>
                </a:lnTo>
                <a:lnTo>
                  <a:pt x="185953" y="14419"/>
                </a:lnTo>
                <a:lnTo>
                  <a:pt x="197311" y="10350"/>
                </a:lnTo>
                <a:lnTo>
                  <a:pt x="208694" y="6686"/>
                </a:lnTo>
                <a:lnTo>
                  <a:pt x="220091" y="4242"/>
                </a:lnTo>
                <a:lnTo>
                  <a:pt x="231500" y="2614"/>
                </a:lnTo>
                <a:lnTo>
                  <a:pt x="242916" y="1528"/>
                </a:lnTo>
                <a:lnTo>
                  <a:pt x="252431" y="804"/>
                </a:lnTo>
                <a:lnTo>
                  <a:pt x="260680" y="322"/>
                </a:lnTo>
                <a:lnTo>
                  <a:pt x="268084" y="0"/>
                </a:lnTo>
                <a:lnTo>
                  <a:pt x="273973" y="737"/>
                </a:lnTo>
                <a:lnTo>
                  <a:pt x="283056" y="4098"/>
                </a:lnTo>
                <a:lnTo>
                  <a:pt x="288973" y="6794"/>
                </a:lnTo>
                <a:lnTo>
                  <a:pt x="295278" y="12143"/>
                </a:lnTo>
                <a:lnTo>
                  <a:pt x="296864" y="14548"/>
                </a:lnTo>
                <a:lnTo>
                  <a:pt x="298627" y="19761"/>
                </a:lnTo>
                <a:lnTo>
                  <a:pt x="299620" y="28050"/>
                </a:lnTo>
                <a:lnTo>
                  <a:pt x="298806" y="32773"/>
                </a:lnTo>
                <a:lnTo>
                  <a:pt x="297312" y="38779"/>
                </a:lnTo>
                <a:lnTo>
                  <a:pt x="295363" y="45641"/>
                </a:lnTo>
                <a:lnTo>
                  <a:pt x="292159" y="51167"/>
                </a:lnTo>
                <a:lnTo>
                  <a:pt x="283518" y="59849"/>
                </a:lnTo>
                <a:lnTo>
                  <a:pt x="275868" y="66882"/>
                </a:lnTo>
                <a:lnTo>
                  <a:pt x="272494" y="70091"/>
                </a:lnTo>
                <a:lnTo>
                  <a:pt x="267388" y="76040"/>
                </a:lnTo>
                <a:lnTo>
                  <a:pt x="261127" y="83817"/>
                </a:lnTo>
                <a:lnTo>
                  <a:pt x="254094" y="92810"/>
                </a:lnTo>
                <a:lnTo>
                  <a:pt x="245596" y="101664"/>
                </a:lnTo>
                <a:lnTo>
                  <a:pt x="236121" y="110424"/>
                </a:lnTo>
                <a:lnTo>
                  <a:pt x="225994" y="119121"/>
                </a:lnTo>
                <a:lnTo>
                  <a:pt x="217338" y="124919"/>
                </a:lnTo>
                <a:lnTo>
                  <a:pt x="209662" y="128785"/>
                </a:lnTo>
                <a:lnTo>
                  <a:pt x="202639" y="131362"/>
                </a:lnTo>
                <a:lnTo>
                  <a:pt x="197005" y="133080"/>
                </a:lnTo>
                <a:lnTo>
                  <a:pt x="188206" y="134989"/>
                </a:lnTo>
                <a:lnTo>
                  <a:pt x="181120" y="135837"/>
                </a:lnTo>
                <a:lnTo>
                  <a:pt x="173360" y="136382"/>
                </a:lnTo>
                <a:lnTo>
                  <a:pt x="190079" y="138997"/>
                </a:lnTo>
                <a:lnTo>
                  <a:pt x="203872" y="141027"/>
                </a:lnTo>
                <a:lnTo>
                  <a:pt x="215925" y="142381"/>
                </a:lnTo>
                <a:lnTo>
                  <a:pt x="226817" y="143283"/>
                </a:lnTo>
                <a:lnTo>
                  <a:pt x="236937" y="143885"/>
                </a:lnTo>
                <a:lnTo>
                  <a:pt x="244635" y="145239"/>
                </a:lnTo>
                <a:lnTo>
                  <a:pt x="250720" y="147094"/>
                </a:lnTo>
                <a:lnTo>
                  <a:pt x="255729" y="149283"/>
                </a:lnTo>
                <a:lnTo>
                  <a:pt x="261926" y="151695"/>
                </a:lnTo>
                <a:lnTo>
                  <a:pt x="276432" y="156914"/>
                </a:lnTo>
                <a:lnTo>
                  <a:pt x="281443" y="159640"/>
                </a:lnTo>
                <a:lnTo>
                  <a:pt x="284783" y="162409"/>
                </a:lnTo>
                <a:lnTo>
                  <a:pt x="290401" y="168980"/>
                </a:lnTo>
                <a:lnTo>
                  <a:pt x="299247" y="178249"/>
                </a:lnTo>
                <a:lnTo>
                  <a:pt x="310387" y="189627"/>
                </a:lnTo>
                <a:lnTo>
                  <a:pt x="312652" y="192879"/>
                </a:lnTo>
                <a:lnTo>
                  <a:pt x="315169" y="199031"/>
                </a:lnTo>
                <a:lnTo>
                  <a:pt x="314888" y="202958"/>
                </a:lnTo>
                <a:lnTo>
                  <a:pt x="313747" y="207480"/>
                </a:lnTo>
                <a:lnTo>
                  <a:pt x="312035" y="212401"/>
                </a:lnTo>
                <a:lnTo>
                  <a:pt x="310132" y="220408"/>
                </a:lnTo>
                <a:lnTo>
                  <a:pt x="309625" y="223876"/>
                </a:lnTo>
                <a:lnTo>
                  <a:pt x="303981" y="232810"/>
                </a:lnTo>
                <a:lnTo>
                  <a:pt x="299809" y="237860"/>
                </a:lnTo>
                <a:lnTo>
                  <a:pt x="296075" y="243131"/>
                </a:lnTo>
                <a:lnTo>
                  <a:pt x="292633" y="248550"/>
                </a:lnTo>
                <a:lnTo>
                  <a:pt x="289386" y="254068"/>
                </a:lnTo>
                <a:lnTo>
                  <a:pt x="280699" y="262739"/>
                </a:lnTo>
                <a:lnTo>
                  <a:pt x="275715" y="266385"/>
                </a:lnTo>
                <a:lnTo>
                  <a:pt x="269535" y="269768"/>
                </a:lnTo>
                <a:lnTo>
                  <a:pt x="262557" y="272976"/>
                </a:lnTo>
                <a:lnTo>
                  <a:pt x="255048" y="276067"/>
                </a:lnTo>
                <a:lnTo>
                  <a:pt x="248137" y="279080"/>
                </a:lnTo>
                <a:lnTo>
                  <a:pt x="235378" y="284968"/>
                </a:lnTo>
                <a:lnTo>
                  <a:pt x="229309" y="286919"/>
                </a:lnTo>
                <a:lnTo>
                  <a:pt x="223358" y="288220"/>
                </a:lnTo>
                <a:lnTo>
                  <a:pt x="217485" y="289087"/>
                </a:lnTo>
                <a:lnTo>
                  <a:pt x="211665" y="289665"/>
                </a:lnTo>
                <a:lnTo>
                  <a:pt x="205880" y="290050"/>
                </a:lnTo>
                <a:lnTo>
                  <a:pt x="200119" y="290307"/>
                </a:lnTo>
                <a:lnTo>
                  <a:pt x="188636" y="290593"/>
                </a:lnTo>
                <a:lnTo>
                  <a:pt x="139491" y="290808"/>
                </a:lnTo>
                <a:lnTo>
                  <a:pt x="123474" y="287955"/>
                </a:lnTo>
                <a:lnTo>
                  <a:pt x="103271" y="283195"/>
                </a:lnTo>
                <a:lnTo>
                  <a:pt x="80277" y="277164"/>
                </a:lnTo>
                <a:lnTo>
                  <a:pt x="63043" y="273144"/>
                </a:lnTo>
                <a:lnTo>
                  <a:pt x="49649" y="270464"/>
                </a:lnTo>
                <a:lnTo>
                  <a:pt x="38814" y="268677"/>
                </a:lnTo>
                <a:lnTo>
                  <a:pt x="29686" y="267486"/>
                </a:lnTo>
                <a:lnTo>
                  <a:pt x="21696" y="266692"/>
                </a:lnTo>
                <a:lnTo>
                  <a:pt x="0" y="2651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2"/>
          <p:cNvSpPr/>
          <p:nvPr/>
        </p:nvSpPr>
        <p:spPr>
          <a:xfrm>
            <a:off x="1725930" y="2370372"/>
            <a:ext cx="102871" cy="1864444"/>
          </a:xfrm>
          <a:custGeom>
            <a:avLst/>
            <a:gdLst/>
            <a:ahLst/>
            <a:cxnLst/>
            <a:rect l="0" t="0" r="0" b="0"/>
            <a:pathLst>
              <a:path w="102871" h="1864444">
                <a:moveTo>
                  <a:pt x="8572" y="1864443"/>
                </a:moveTo>
                <a:lnTo>
                  <a:pt x="13123" y="1855341"/>
                </a:lnTo>
                <a:lnTo>
                  <a:pt x="15357" y="1848332"/>
                </a:lnTo>
                <a:lnTo>
                  <a:pt x="17303" y="1840138"/>
                </a:lnTo>
                <a:lnTo>
                  <a:pt x="21342" y="1826971"/>
                </a:lnTo>
                <a:lnTo>
                  <a:pt x="21233" y="1806513"/>
                </a:lnTo>
                <a:lnTo>
                  <a:pt x="18356" y="1775841"/>
                </a:lnTo>
                <a:lnTo>
                  <a:pt x="16352" y="1733571"/>
                </a:lnTo>
                <a:lnTo>
                  <a:pt x="14711" y="1721950"/>
                </a:lnTo>
                <a:lnTo>
                  <a:pt x="12665" y="1709440"/>
                </a:lnTo>
                <a:lnTo>
                  <a:pt x="9784" y="1673630"/>
                </a:lnTo>
                <a:lnTo>
                  <a:pt x="4380" y="1602483"/>
                </a:lnTo>
                <a:lnTo>
                  <a:pt x="1947" y="1548944"/>
                </a:lnTo>
                <a:lnTo>
                  <a:pt x="384" y="1462926"/>
                </a:lnTo>
                <a:lnTo>
                  <a:pt x="0" y="1044257"/>
                </a:lnTo>
                <a:lnTo>
                  <a:pt x="2540" y="1000806"/>
                </a:lnTo>
                <a:lnTo>
                  <a:pt x="4551" y="977217"/>
                </a:lnTo>
                <a:lnTo>
                  <a:pt x="7380" y="925815"/>
                </a:lnTo>
                <a:lnTo>
                  <a:pt x="8219" y="881904"/>
                </a:lnTo>
                <a:lnTo>
                  <a:pt x="10241" y="853182"/>
                </a:lnTo>
                <a:lnTo>
                  <a:pt x="20285" y="736981"/>
                </a:lnTo>
                <a:lnTo>
                  <a:pt x="23303" y="689614"/>
                </a:lnTo>
                <a:lnTo>
                  <a:pt x="26193" y="624527"/>
                </a:lnTo>
                <a:lnTo>
                  <a:pt x="30056" y="565022"/>
                </a:lnTo>
                <a:lnTo>
                  <a:pt x="32420" y="540962"/>
                </a:lnTo>
                <a:lnTo>
                  <a:pt x="34948" y="522065"/>
                </a:lnTo>
                <a:lnTo>
                  <a:pt x="37586" y="506609"/>
                </a:lnTo>
                <a:lnTo>
                  <a:pt x="40517" y="469116"/>
                </a:lnTo>
                <a:lnTo>
                  <a:pt x="42772" y="431815"/>
                </a:lnTo>
                <a:lnTo>
                  <a:pt x="44707" y="417867"/>
                </a:lnTo>
                <a:lnTo>
                  <a:pt x="46950" y="405712"/>
                </a:lnTo>
                <a:lnTo>
                  <a:pt x="50106" y="374951"/>
                </a:lnTo>
                <a:lnTo>
                  <a:pt x="51318" y="324409"/>
                </a:lnTo>
                <a:lnTo>
                  <a:pt x="53923" y="305588"/>
                </a:lnTo>
                <a:lnTo>
                  <a:pt x="55951" y="296569"/>
                </a:lnTo>
                <a:lnTo>
                  <a:pt x="58805" y="270222"/>
                </a:lnTo>
                <a:lnTo>
                  <a:pt x="59976" y="212963"/>
                </a:lnTo>
                <a:lnTo>
                  <a:pt x="61891" y="200529"/>
                </a:lnTo>
                <a:lnTo>
                  <a:pt x="71784" y="148739"/>
                </a:lnTo>
                <a:lnTo>
                  <a:pt x="74766" y="126865"/>
                </a:lnTo>
                <a:lnTo>
                  <a:pt x="76514" y="118365"/>
                </a:lnTo>
                <a:lnTo>
                  <a:pt x="78632" y="110793"/>
                </a:lnTo>
                <a:lnTo>
                  <a:pt x="80996" y="103840"/>
                </a:lnTo>
                <a:lnTo>
                  <a:pt x="83623" y="93575"/>
                </a:lnTo>
                <a:lnTo>
                  <a:pt x="85448" y="64344"/>
                </a:lnTo>
                <a:lnTo>
                  <a:pt x="85688" y="49535"/>
                </a:lnTo>
                <a:lnTo>
                  <a:pt x="88248" y="43087"/>
                </a:lnTo>
                <a:lnTo>
                  <a:pt x="90264" y="38700"/>
                </a:lnTo>
                <a:lnTo>
                  <a:pt x="92505" y="31287"/>
                </a:lnTo>
                <a:lnTo>
                  <a:pt x="93943" y="18766"/>
                </a:lnTo>
                <a:lnTo>
                  <a:pt x="94192" y="5454"/>
                </a:lnTo>
                <a:lnTo>
                  <a:pt x="95180" y="2182"/>
                </a:lnTo>
                <a:lnTo>
                  <a:pt x="96790" y="0"/>
                </a:lnTo>
                <a:lnTo>
                  <a:pt x="102870" y="4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13"/>
          <p:cNvSpPr/>
          <p:nvPr/>
        </p:nvSpPr>
        <p:spPr>
          <a:xfrm>
            <a:off x="2378631" y="2383155"/>
            <a:ext cx="153114" cy="1800225"/>
          </a:xfrm>
          <a:custGeom>
            <a:avLst/>
            <a:gdLst/>
            <a:ahLst/>
            <a:cxnLst/>
            <a:rect l="0" t="0" r="0" b="0"/>
            <a:pathLst>
              <a:path w="153114" h="1800225">
                <a:moveTo>
                  <a:pt x="7381" y="1800224"/>
                </a:moveTo>
                <a:lnTo>
                  <a:pt x="7381" y="1695949"/>
                </a:lnTo>
                <a:lnTo>
                  <a:pt x="2830" y="1671221"/>
                </a:lnTo>
                <a:lnTo>
                  <a:pt x="0" y="1645796"/>
                </a:lnTo>
                <a:lnTo>
                  <a:pt x="1878" y="1603320"/>
                </a:lnTo>
                <a:lnTo>
                  <a:pt x="4935" y="1552691"/>
                </a:lnTo>
                <a:lnTo>
                  <a:pt x="6656" y="1499551"/>
                </a:lnTo>
                <a:lnTo>
                  <a:pt x="7372" y="1305069"/>
                </a:lnTo>
                <a:lnTo>
                  <a:pt x="9917" y="1266783"/>
                </a:lnTo>
                <a:lnTo>
                  <a:pt x="13271" y="1221192"/>
                </a:lnTo>
                <a:lnTo>
                  <a:pt x="14761" y="1172354"/>
                </a:lnTo>
                <a:lnTo>
                  <a:pt x="15718" y="1104419"/>
                </a:lnTo>
                <a:lnTo>
                  <a:pt x="15923" y="1031745"/>
                </a:lnTo>
                <a:lnTo>
                  <a:pt x="18480" y="992905"/>
                </a:lnTo>
                <a:lnTo>
                  <a:pt x="20495" y="970547"/>
                </a:lnTo>
                <a:lnTo>
                  <a:pt x="27882" y="848063"/>
                </a:lnTo>
                <a:lnTo>
                  <a:pt x="30780" y="785856"/>
                </a:lnTo>
                <a:lnTo>
                  <a:pt x="33021" y="744557"/>
                </a:lnTo>
                <a:lnTo>
                  <a:pt x="37191" y="710326"/>
                </a:lnTo>
                <a:lnTo>
                  <a:pt x="40344" y="664280"/>
                </a:lnTo>
                <a:lnTo>
                  <a:pt x="43621" y="627340"/>
                </a:lnTo>
                <a:lnTo>
                  <a:pt x="49205" y="578855"/>
                </a:lnTo>
                <a:lnTo>
                  <a:pt x="58037" y="509681"/>
                </a:lnTo>
                <a:lnTo>
                  <a:pt x="62107" y="481710"/>
                </a:lnTo>
                <a:lnTo>
                  <a:pt x="65772" y="459252"/>
                </a:lnTo>
                <a:lnTo>
                  <a:pt x="69169" y="440471"/>
                </a:lnTo>
                <a:lnTo>
                  <a:pt x="76524" y="383128"/>
                </a:lnTo>
                <a:lnTo>
                  <a:pt x="84466" y="338554"/>
                </a:lnTo>
                <a:lnTo>
                  <a:pt x="87346" y="320000"/>
                </a:lnTo>
                <a:lnTo>
                  <a:pt x="90546" y="291764"/>
                </a:lnTo>
                <a:lnTo>
                  <a:pt x="94508" y="269690"/>
                </a:lnTo>
                <a:lnTo>
                  <a:pt x="98492" y="250354"/>
                </a:lnTo>
                <a:lnTo>
                  <a:pt x="101687" y="221499"/>
                </a:lnTo>
                <a:lnTo>
                  <a:pt x="105810" y="196869"/>
                </a:lnTo>
                <a:lnTo>
                  <a:pt x="108242" y="186491"/>
                </a:lnTo>
                <a:lnTo>
                  <a:pt x="110817" y="177667"/>
                </a:lnTo>
                <a:lnTo>
                  <a:pt x="115265" y="162783"/>
                </a:lnTo>
                <a:lnTo>
                  <a:pt x="119674" y="137978"/>
                </a:lnTo>
                <a:lnTo>
                  <a:pt x="131246" y="88719"/>
                </a:lnTo>
                <a:lnTo>
                  <a:pt x="137997" y="61020"/>
                </a:lnTo>
                <a:lnTo>
                  <a:pt x="142602" y="37659"/>
                </a:lnTo>
                <a:lnTo>
                  <a:pt x="144371" y="19384"/>
                </a:lnTo>
                <a:lnTo>
                  <a:pt x="149041" y="8706"/>
                </a:lnTo>
                <a:lnTo>
                  <a:pt x="1531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14"/>
          <p:cNvSpPr/>
          <p:nvPr/>
        </p:nvSpPr>
        <p:spPr>
          <a:xfrm>
            <a:off x="4644472" y="2374582"/>
            <a:ext cx="90406" cy="1860234"/>
          </a:xfrm>
          <a:custGeom>
            <a:avLst/>
            <a:gdLst/>
            <a:ahLst/>
            <a:cxnLst/>
            <a:rect l="0" t="0" r="0" b="0"/>
            <a:pathLst>
              <a:path w="90406" h="1860234">
                <a:moveTo>
                  <a:pt x="90405" y="1860233"/>
                </a:moveTo>
                <a:lnTo>
                  <a:pt x="85855" y="1855682"/>
                </a:lnTo>
                <a:lnTo>
                  <a:pt x="83561" y="1854341"/>
                </a:lnTo>
                <a:lnTo>
                  <a:pt x="81080" y="1853448"/>
                </a:lnTo>
                <a:lnTo>
                  <a:pt x="78473" y="1852852"/>
                </a:lnTo>
                <a:lnTo>
                  <a:pt x="76736" y="1851502"/>
                </a:lnTo>
                <a:lnTo>
                  <a:pt x="75577" y="1849650"/>
                </a:lnTo>
                <a:lnTo>
                  <a:pt x="74805" y="1847462"/>
                </a:lnTo>
                <a:lnTo>
                  <a:pt x="72613" y="1821515"/>
                </a:lnTo>
                <a:lnTo>
                  <a:pt x="70923" y="1810609"/>
                </a:lnTo>
                <a:lnTo>
                  <a:pt x="68845" y="1798575"/>
                </a:lnTo>
                <a:lnTo>
                  <a:pt x="66507" y="1786743"/>
                </a:lnTo>
                <a:lnTo>
                  <a:pt x="61368" y="1763435"/>
                </a:lnTo>
                <a:lnTo>
                  <a:pt x="59617" y="1753791"/>
                </a:lnTo>
                <a:lnTo>
                  <a:pt x="56807" y="1724625"/>
                </a:lnTo>
                <a:lnTo>
                  <a:pt x="55470" y="1708523"/>
                </a:lnTo>
                <a:lnTo>
                  <a:pt x="51701" y="1682316"/>
                </a:lnTo>
                <a:lnTo>
                  <a:pt x="49391" y="1651619"/>
                </a:lnTo>
                <a:lnTo>
                  <a:pt x="47786" y="1595765"/>
                </a:lnTo>
                <a:lnTo>
                  <a:pt x="45051" y="1561965"/>
                </a:lnTo>
                <a:lnTo>
                  <a:pt x="43024" y="1549945"/>
                </a:lnTo>
                <a:lnTo>
                  <a:pt x="40772" y="1531510"/>
                </a:lnTo>
                <a:lnTo>
                  <a:pt x="38255" y="1479442"/>
                </a:lnTo>
                <a:lnTo>
                  <a:pt x="36588" y="1469212"/>
                </a:lnTo>
                <a:lnTo>
                  <a:pt x="34525" y="1459535"/>
                </a:lnTo>
                <a:lnTo>
                  <a:pt x="32196" y="1443558"/>
                </a:lnTo>
                <a:lnTo>
                  <a:pt x="27070" y="1400406"/>
                </a:lnTo>
                <a:lnTo>
                  <a:pt x="25322" y="1382232"/>
                </a:lnTo>
                <a:lnTo>
                  <a:pt x="21909" y="1337285"/>
                </a:lnTo>
                <a:lnTo>
                  <a:pt x="17735" y="1295389"/>
                </a:lnTo>
                <a:lnTo>
                  <a:pt x="15245" y="1255813"/>
                </a:lnTo>
                <a:lnTo>
                  <a:pt x="13185" y="1213460"/>
                </a:lnTo>
                <a:lnTo>
                  <a:pt x="9095" y="1156535"/>
                </a:lnTo>
                <a:lnTo>
                  <a:pt x="7624" y="1117734"/>
                </a:lnTo>
                <a:lnTo>
                  <a:pt x="2721" y="913501"/>
                </a:lnTo>
                <a:lnTo>
                  <a:pt x="517" y="854746"/>
                </a:lnTo>
                <a:lnTo>
                  <a:pt x="0" y="812718"/>
                </a:lnTo>
                <a:lnTo>
                  <a:pt x="1965" y="758400"/>
                </a:lnTo>
                <a:lnTo>
                  <a:pt x="3875" y="711756"/>
                </a:lnTo>
                <a:lnTo>
                  <a:pt x="4521" y="667538"/>
                </a:lnTo>
                <a:lnTo>
                  <a:pt x="4674" y="568104"/>
                </a:lnTo>
                <a:lnTo>
                  <a:pt x="7217" y="552211"/>
                </a:lnTo>
                <a:lnTo>
                  <a:pt x="9229" y="545305"/>
                </a:lnTo>
                <a:lnTo>
                  <a:pt x="11464" y="514773"/>
                </a:lnTo>
                <a:lnTo>
                  <a:pt x="12722" y="464628"/>
                </a:lnTo>
                <a:lnTo>
                  <a:pt x="13221" y="402318"/>
                </a:lnTo>
                <a:lnTo>
                  <a:pt x="15779" y="375341"/>
                </a:lnTo>
                <a:lnTo>
                  <a:pt x="17794" y="358812"/>
                </a:lnTo>
                <a:lnTo>
                  <a:pt x="20033" y="335367"/>
                </a:lnTo>
                <a:lnTo>
                  <a:pt x="22542" y="292731"/>
                </a:lnTo>
                <a:lnTo>
                  <a:pt x="26271" y="259008"/>
                </a:lnTo>
                <a:lnTo>
                  <a:pt x="28564" y="228780"/>
                </a:lnTo>
                <a:lnTo>
                  <a:pt x="30156" y="178294"/>
                </a:lnTo>
                <a:lnTo>
                  <a:pt x="31279" y="148184"/>
                </a:lnTo>
                <a:lnTo>
                  <a:pt x="32890" y="138794"/>
                </a:lnTo>
                <a:lnTo>
                  <a:pt x="34917" y="129677"/>
                </a:lnTo>
                <a:lnTo>
                  <a:pt x="37168" y="109387"/>
                </a:lnTo>
                <a:lnTo>
                  <a:pt x="39122" y="90526"/>
                </a:lnTo>
                <a:lnTo>
                  <a:pt x="40976" y="84164"/>
                </a:lnTo>
                <a:lnTo>
                  <a:pt x="43165" y="78969"/>
                </a:lnTo>
                <a:lnTo>
                  <a:pt x="45597" y="70658"/>
                </a:lnTo>
                <a:lnTo>
                  <a:pt x="46966" y="55543"/>
                </a:lnTo>
                <a:lnTo>
                  <a:pt x="475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15"/>
          <p:cNvSpPr/>
          <p:nvPr/>
        </p:nvSpPr>
        <p:spPr>
          <a:xfrm>
            <a:off x="2231707" y="456914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8203" y="34290"/>
                </a:lnTo>
                <a:lnTo>
                  <a:pt x="34995" y="31433"/>
                </a:lnTo>
                <a:lnTo>
                  <a:pt x="57620" y="26670"/>
                </a:lnTo>
                <a:lnTo>
                  <a:pt x="84134" y="20637"/>
                </a:lnTo>
                <a:lnTo>
                  <a:pt x="110382" y="15663"/>
                </a:lnTo>
                <a:lnTo>
                  <a:pt x="136453" y="1139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6"/>
          <p:cNvSpPr/>
          <p:nvPr/>
        </p:nvSpPr>
        <p:spPr>
          <a:xfrm>
            <a:off x="2197417" y="468058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31244" y="25717"/>
                </a:lnTo>
                <a:lnTo>
                  <a:pt x="37975" y="24765"/>
                </a:lnTo>
                <a:lnTo>
                  <a:pt x="45319" y="23177"/>
                </a:lnTo>
                <a:lnTo>
                  <a:pt x="53073" y="21167"/>
                </a:lnTo>
                <a:lnTo>
                  <a:pt x="62052" y="19826"/>
                </a:lnTo>
                <a:lnTo>
                  <a:pt x="71848" y="18932"/>
                </a:lnTo>
                <a:lnTo>
                  <a:pt x="82189" y="18336"/>
                </a:lnTo>
                <a:lnTo>
                  <a:pt x="90987" y="16987"/>
                </a:lnTo>
                <a:lnTo>
                  <a:pt x="98758" y="15134"/>
                </a:lnTo>
                <a:lnTo>
                  <a:pt x="105844" y="12947"/>
                </a:lnTo>
                <a:lnTo>
                  <a:pt x="112473" y="11489"/>
                </a:lnTo>
                <a:lnTo>
                  <a:pt x="118797" y="10517"/>
                </a:lnTo>
                <a:lnTo>
                  <a:pt x="124918" y="9869"/>
                </a:lnTo>
                <a:lnTo>
                  <a:pt x="130904" y="9436"/>
                </a:lnTo>
                <a:lnTo>
                  <a:pt x="136799" y="9148"/>
                </a:lnTo>
                <a:lnTo>
                  <a:pt x="142634" y="8956"/>
                </a:lnTo>
                <a:lnTo>
                  <a:pt x="151287" y="7876"/>
                </a:lnTo>
                <a:lnTo>
                  <a:pt x="161818" y="6203"/>
                </a:lnTo>
                <a:lnTo>
                  <a:pt x="173601" y="4135"/>
                </a:lnTo>
                <a:lnTo>
                  <a:pt x="183362" y="2757"/>
                </a:lnTo>
                <a:lnTo>
                  <a:pt x="191773" y="1838"/>
                </a:lnTo>
                <a:lnTo>
                  <a:pt x="205248" y="816"/>
                </a:lnTo>
                <a:lnTo>
                  <a:pt x="214411" y="363"/>
                </a:lnTo>
                <a:lnTo>
                  <a:pt x="234027" y="10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7"/>
          <p:cNvSpPr/>
          <p:nvPr/>
        </p:nvSpPr>
        <p:spPr>
          <a:xfrm>
            <a:off x="2574607" y="4423671"/>
            <a:ext cx="247045" cy="195640"/>
          </a:xfrm>
          <a:custGeom>
            <a:avLst/>
            <a:gdLst/>
            <a:ahLst/>
            <a:cxnLst/>
            <a:rect l="0" t="0" r="0" b="0"/>
            <a:pathLst>
              <a:path w="247045" h="195640">
                <a:moveTo>
                  <a:pt x="0" y="68319"/>
                </a:moveTo>
                <a:lnTo>
                  <a:pt x="9102" y="54666"/>
                </a:lnTo>
                <a:lnTo>
                  <a:pt x="12735" y="50645"/>
                </a:lnTo>
                <a:lnTo>
                  <a:pt x="16110" y="47964"/>
                </a:lnTo>
                <a:lnTo>
                  <a:pt x="19313" y="46176"/>
                </a:lnTo>
                <a:lnTo>
                  <a:pt x="24305" y="43079"/>
                </a:lnTo>
                <a:lnTo>
                  <a:pt x="37472" y="34559"/>
                </a:lnTo>
                <a:lnTo>
                  <a:pt x="44031" y="30572"/>
                </a:lnTo>
                <a:lnTo>
                  <a:pt x="50309" y="26962"/>
                </a:lnTo>
                <a:lnTo>
                  <a:pt x="56400" y="23602"/>
                </a:lnTo>
                <a:lnTo>
                  <a:pt x="66175" y="19458"/>
                </a:lnTo>
                <a:lnTo>
                  <a:pt x="78407" y="14790"/>
                </a:lnTo>
                <a:lnTo>
                  <a:pt x="92276" y="9773"/>
                </a:lnTo>
                <a:lnTo>
                  <a:pt x="104380" y="6428"/>
                </a:lnTo>
                <a:lnTo>
                  <a:pt x="115307" y="4198"/>
                </a:lnTo>
                <a:lnTo>
                  <a:pt x="125449" y="2711"/>
                </a:lnTo>
                <a:lnTo>
                  <a:pt x="135067" y="1720"/>
                </a:lnTo>
                <a:lnTo>
                  <a:pt x="144338" y="1060"/>
                </a:lnTo>
                <a:lnTo>
                  <a:pt x="165957" y="130"/>
                </a:lnTo>
                <a:lnTo>
                  <a:pt x="170645" y="0"/>
                </a:lnTo>
                <a:lnTo>
                  <a:pt x="172818" y="865"/>
                </a:lnTo>
                <a:lnTo>
                  <a:pt x="173315" y="2394"/>
                </a:lnTo>
                <a:lnTo>
                  <a:pt x="172279" y="6634"/>
                </a:lnTo>
                <a:lnTo>
                  <a:pt x="171818" y="11693"/>
                </a:lnTo>
                <a:lnTo>
                  <a:pt x="171614" y="17117"/>
                </a:lnTo>
                <a:lnTo>
                  <a:pt x="171559" y="19896"/>
                </a:lnTo>
                <a:lnTo>
                  <a:pt x="170570" y="22702"/>
                </a:lnTo>
                <a:lnTo>
                  <a:pt x="166931" y="28360"/>
                </a:lnTo>
                <a:lnTo>
                  <a:pt x="164628" y="32155"/>
                </a:lnTo>
                <a:lnTo>
                  <a:pt x="162139" y="36589"/>
                </a:lnTo>
                <a:lnTo>
                  <a:pt x="159528" y="41451"/>
                </a:lnTo>
                <a:lnTo>
                  <a:pt x="155882" y="46597"/>
                </a:lnTo>
                <a:lnTo>
                  <a:pt x="151546" y="51932"/>
                </a:lnTo>
                <a:lnTo>
                  <a:pt x="146751" y="57394"/>
                </a:lnTo>
                <a:lnTo>
                  <a:pt x="140696" y="62941"/>
                </a:lnTo>
                <a:lnTo>
                  <a:pt x="133803" y="68543"/>
                </a:lnTo>
                <a:lnTo>
                  <a:pt x="126349" y="74183"/>
                </a:lnTo>
                <a:lnTo>
                  <a:pt x="120428" y="78896"/>
                </a:lnTo>
                <a:lnTo>
                  <a:pt x="115528" y="82990"/>
                </a:lnTo>
                <a:lnTo>
                  <a:pt x="109448" y="88174"/>
                </a:lnTo>
                <a:lnTo>
                  <a:pt x="109160" y="88223"/>
                </a:lnTo>
                <a:lnTo>
                  <a:pt x="109921" y="87304"/>
                </a:lnTo>
                <a:lnTo>
                  <a:pt x="113286" y="86690"/>
                </a:lnTo>
                <a:lnTo>
                  <a:pt x="118386" y="86282"/>
                </a:lnTo>
                <a:lnTo>
                  <a:pt x="129769" y="85827"/>
                </a:lnTo>
                <a:lnTo>
                  <a:pt x="138002" y="85625"/>
                </a:lnTo>
                <a:lnTo>
                  <a:pt x="142484" y="84618"/>
                </a:lnTo>
                <a:lnTo>
                  <a:pt x="147377" y="82996"/>
                </a:lnTo>
                <a:lnTo>
                  <a:pt x="152544" y="80961"/>
                </a:lnTo>
                <a:lnTo>
                  <a:pt x="159798" y="79604"/>
                </a:lnTo>
                <a:lnTo>
                  <a:pt x="168445" y="78700"/>
                </a:lnTo>
                <a:lnTo>
                  <a:pt x="185354" y="77695"/>
                </a:lnTo>
                <a:lnTo>
                  <a:pt x="196045" y="77248"/>
                </a:lnTo>
                <a:lnTo>
                  <a:pt x="200229" y="78082"/>
                </a:lnTo>
                <a:lnTo>
                  <a:pt x="207418" y="81548"/>
                </a:lnTo>
                <a:lnTo>
                  <a:pt x="212574" y="83805"/>
                </a:lnTo>
                <a:lnTo>
                  <a:pt x="218869" y="86263"/>
                </a:lnTo>
                <a:lnTo>
                  <a:pt x="225922" y="88854"/>
                </a:lnTo>
                <a:lnTo>
                  <a:pt x="230625" y="91534"/>
                </a:lnTo>
                <a:lnTo>
                  <a:pt x="233760" y="94273"/>
                </a:lnTo>
                <a:lnTo>
                  <a:pt x="238196" y="99856"/>
                </a:lnTo>
                <a:lnTo>
                  <a:pt x="243342" y="105513"/>
                </a:lnTo>
                <a:lnTo>
                  <a:pt x="245096" y="109307"/>
                </a:lnTo>
                <a:lnTo>
                  <a:pt x="246265" y="113742"/>
                </a:lnTo>
                <a:lnTo>
                  <a:pt x="247044" y="118604"/>
                </a:lnTo>
                <a:lnTo>
                  <a:pt x="246611" y="123749"/>
                </a:lnTo>
                <a:lnTo>
                  <a:pt x="245370" y="129085"/>
                </a:lnTo>
                <a:lnTo>
                  <a:pt x="243590" y="134547"/>
                </a:lnTo>
                <a:lnTo>
                  <a:pt x="240498" y="139141"/>
                </a:lnTo>
                <a:lnTo>
                  <a:pt x="236532" y="143156"/>
                </a:lnTo>
                <a:lnTo>
                  <a:pt x="231983" y="146785"/>
                </a:lnTo>
                <a:lnTo>
                  <a:pt x="227045" y="150157"/>
                </a:lnTo>
                <a:lnTo>
                  <a:pt x="221849" y="153358"/>
                </a:lnTo>
                <a:lnTo>
                  <a:pt x="216479" y="156444"/>
                </a:lnTo>
                <a:lnTo>
                  <a:pt x="205433" y="162413"/>
                </a:lnTo>
                <a:lnTo>
                  <a:pt x="173718" y="178556"/>
                </a:lnTo>
                <a:lnTo>
                  <a:pt x="165342" y="181816"/>
                </a:lnTo>
                <a:lnTo>
                  <a:pt x="157853" y="183988"/>
                </a:lnTo>
                <a:lnTo>
                  <a:pt x="150955" y="185436"/>
                </a:lnTo>
                <a:lnTo>
                  <a:pt x="144452" y="186403"/>
                </a:lnTo>
                <a:lnTo>
                  <a:pt x="138211" y="187046"/>
                </a:lnTo>
                <a:lnTo>
                  <a:pt x="132146" y="187475"/>
                </a:lnTo>
                <a:lnTo>
                  <a:pt x="125245" y="188714"/>
                </a:lnTo>
                <a:lnTo>
                  <a:pt x="117786" y="190493"/>
                </a:lnTo>
                <a:lnTo>
                  <a:pt x="109957" y="192630"/>
                </a:lnTo>
                <a:lnTo>
                  <a:pt x="102832" y="194056"/>
                </a:lnTo>
                <a:lnTo>
                  <a:pt x="96177" y="195006"/>
                </a:lnTo>
                <a:lnTo>
                  <a:pt x="89836" y="195639"/>
                </a:lnTo>
                <a:lnTo>
                  <a:pt x="81798" y="195109"/>
                </a:lnTo>
                <a:lnTo>
                  <a:pt x="72629" y="193803"/>
                </a:lnTo>
                <a:lnTo>
                  <a:pt x="42862" y="1883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8"/>
          <p:cNvSpPr/>
          <p:nvPr/>
        </p:nvSpPr>
        <p:spPr>
          <a:xfrm>
            <a:off x="2608897" y="4672155"/>
            <a:ext cx="437198" cy="77011"/>
          </a:xfrm>
          <a:custGeom>
            <a:avLst/>
            <a:gdLst/>
            <a:ahLst/>
            <a:cxnLst/>
            <a:rect l="0" t="0" r="0" b="0"/>
            <a:pathLst>
              <a:path w="437198" h="77011">
                <a:moveTo>
                  <a:pt x="0" y="77010"/>
                </a:moveTo>
                <a:lnTo>
                  <a:pt x="13653" y="72459"/>
                </a:lnTo>
                <a:lnTo>
                  <a:pt x="21484" y="70166"/>
                </a:lnTo>
                <a:lnTo>
                  <a:pt x="40346" y="65078"/>
                </a:lnTo>
                <a:lnTo>
                  <a:pt x="50710" y="61435"/>
                </a:lnTo>
                <a:lnTo>
                  <a:pt x="61429" y="57102"/>
                </a:lnTo>
                <a:lnTo>
                  <a:pt x="72385" y="52308"/>
                </a:lnTo>
                <a:lnTo>
                  <a:pt x="82547" y="49112"/>
                </a:lnTo>
                <a:lnTo>
                  <a:pt x="92179" y="46981"/>
                </a:lnTo>
                <a:lnTo>
                  <a:pt x="101457" y="45560"/>
                </a:lnTo>
                <a:lnTo>
                  <a:pt x="117168" y="40804"/>
                </a:lnTo>
                <a:lnTo>
                  <a:pt x="137167" y="33822"/>
                </a:lnTo>
                <a:lnTo>
                  <a:pt x="160025" y="25358"/>
                </a:lnTo>
                <a:lnTo>
                  <a:pt x="178121" y="19715"/>
                </a:lnTo>
                <a:lnTo>
                  <a:pt x="193042" y="15954"/>
                </a:lnTo>
                <a:lnTo>
                  <a:pt x="205847" y="13445"/>
                </a:lnTo>
                <a:lnTo>
                  <a:pt x="217241" y="10821"/>
                </a:lnTo>
                <a:lnTo>
                  <a:pt x="227695" y="8119"/>
                </a:lnTo>
                <a:lnTo>
                  <a:pt x="237522" y="5365"/>
                </a:lnTo>
                <a:lnTo>
                  <a:pt x="246930" y="3529"/>
                </a:lnTo>
                <a:lnTo>
                  <a:pt x="256060" y="2305"/>
                </a:lnTo>
                <a:lnTo>
                  <a:pt x="265004" y="1489"/>
                </a:lnTo>
                <a:lnTo>
                  <a:pt x="276682" y="945"/>
                </a:lnTo>
                <a:lnTo>
                  <a:pt x="304897" y="341"/>
                </a:lnTo>
                <a:lnTo>
                  <a:pt x="357463" y="0"/>
                </a:lnTo>
                <a:lnTo>
                  <a:pt x="372611" y="905"/>
                </a:lnTo>
                <a:lnTo>
                  <a:pt x="437197" y="8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19"/>
          <p:cNvSpPr/>
          <p:nvPr/>
        </p:nvSpPr>
        <p:spPr>
          <a:xfrm>
            <a:off x="2711884" y="4783454"/>
            <a:ext cx="162442" cy="257176"/>
          </a:xfrm>
          <a:custGeom>
            <a:avLst/>
            <a:gdLst/>
            <a:ahLst/>
            <a:cxnLst/>
            <a:rect l="0" t="0" r="0" b="0"/>
            <a:pathLst>
              <a:path w="162442" h="257176">
                <a:moveTo>
                  <a:pt x="34173" y="0"/>
                </a:moveTo>
                <a:lnTo>
                  <a:pt x="29622" y="0"/>
                </a:lnTo>
                <a:lnTo>
                  <a:pt x="28281" y="953"/>
                </a:lnTo>
                <a:lnTo>
                  <a:pt x="27388" y="2541"/>
                </a:lnTo>
                <a:lnTo>
                  <a:pt x="26395" y="6844"/>
                </a:lnTo>
                <a:lnTo>
                  <a:pt x="25953" y="11932"/>
                </a:lnTo>
                <a:lnTo>
                  <a:pt x="25757" y="19909"/>
                </a:lnTo>
                <a:lnTo>
                  <a:pt x="25705" y="24702"/>
                </a:lnTo>
                <a:lnTo>
                  <a:pt x="24718" y="31709"/>
                </a:lnTo>
                <a:lnTo>
                  <a:pt x="23107" y="40189"/>
                </a:lnTo>
                <a:lnTo>
                  <a:pt x="21081" y="49653"/>
                </a:lnTo>
                <a:lnTo>
                  <a:pt x="18777" y="57867"/>
                </a:lnTo>
                <a:lnTo>
                  <a:pt x="16289" y="65248"/>
                </a:lnTo>
                <a:lnTo>
                  <a:pt x="13678" y="72074"/>
                </a:lnTo>
                <a:lnTo>
                  <a:pt x="11937" y="78530"/>
                </a:lnTo>
                <a:lnTo>
                  <a:pt x="10777" y="84738"/>
                </a:lnTo>
                <a:lnTo>
                  <a:pt x="10003" y="90782"/>
                </a:lnTo>
                <a:lnTo>
                  <a:pt x="8535" y="96717"/>
                </a:lnTo>
                <a:lnTo>
                  <a:pt x="6603" y="102578"/>
                </a:lnTo>
                <a:lnTo>
                  <a:pt x="4363" y="108391"/>
                </a:lnTo>
                <a:lnTo>
                  <a:pt x="2870" y="116076"/>
                </a:lnTo>
                <a:lnTo>
                  <a:pt x="1874" y="125009"/>
                </a:lnTo>
                <a:lnTo>
                  <a:pt x="1210" y="134774"/>
                </a:lnTo>
                <a:lnTo>
                  <a:pt x="768" y="146048"/>
                </a:lnTo>
                <a:lnTo>
                  <a:pt x="0" y="194046"/>
                </a:lnTo>
                <a:lnTo>
                  <a:pt x="913" y="198897"/>
                </a:lnTo>
                <a:lnTo>
                  <a:pt x="4468" y="206826"/>
                </a:lnTo>
                <a:lnTo>
                  <a:pt x="7703" y="212179"/>
                </a:lnTo>
                <a:lnTo>
                  <a:pt x="16376" y="225747"/>
                </a:lnTo>
                <a:lnTo>
                  <a:pt x="22308" y="231461"/>
                </a:lnTo>
                <a:lnTo>
                  <a:pt x="29121" y="236222"/>
                </a:lnTo>
                <a:lnTo>
                  <a:pt x="36520" y="240349"/>
                </a:lnTo>
                <a:lnTo>
                  <a:pt x="42405" y="243101"/>
                </a:lnTo>
                <a:lnTo>
                  <a:pt x="47281" y="244935"/>
                </a:lnTo>
                <a:lnTo>
                  <a:pt x="51484" y="246157"/>
                </a:lnTo>
                <a:lnTo>
                  <a:pt x="55239" y="246020"/>
                </a:lnTo>
                <a:lnTo>
                  <a:pt x="58694" y="244976"/>
                </a:lnTo>
                <a:lnTo>
                  <a:pt x="61950" y="243328"/>
                </a:lnTo>
                <a:lnTo>
                  <a:pt x="66979" y="242229"/>
                </a:lnTo>
                <a:lnTo>
                  <a:pt x="73189" y="241496"/>
                </a:lnTo>
                <a:lnTo>
                  <a:pt x="80186" y="241007"/>
                </a:lnTo>
                <a:lnTo>
                  <a:pt x="86756" y="238777"/>
                </a:lnTo>
                <a:lnTo>
                  <a:pt x="93041" y="235385"/>
                </a:lnTo>
                <a:lnTo>
                  <a:pt x="99136" y="231218"/>
                </a:lnTo>
                <a:lnTo>
                  <a:pt x="104151" y="228441"/>
                </a:lnTo>
                <a:lnTo>
                  <a:pt x="108448" y="226589"/>
                </a:lnTo>
                <a:lnTo>
                  <a:pt x="112264" y="225354"/>
                </a:lnTo>
                <a:lnTo>
                  <a:pt x="117666" y="221674"/>
                </a:lnTo>
                <a:lnTo>
                  <a:pt x="124125" y="216363"/>
                </a:lnTo>
                <a:lnTo>
                  <a:pt x="131289" y="209965"/>
                </a:lnTo>
                <a:lnTo>
                  <a:pt x="144328" y="197776"/>
                </a:lnTo>
                <a:lnTo>
                  <a:pt x="150472" y="191858"/>
                </a:lnTo>
                <a:lnTo>
                  <a:pt x="154568" y="186960"/>
                </a:lnTo>
                <a:lnTo>
                  <a:pt x="159119" y="178979"/>
                </a:lnTo>
                <a:lnTo>
                  <a:pt x="161142" y="172256"/>
                </a:lnTo>
                <a:lnTo>
                  <a:pt x="162041" y="166094"/>
                </a:lnTo>
                <a:lnTo>
                  <a:pt x="162441" y="160180"/>
                </a:lnTo>
                <a:lnTo>
                  <a:pt x="161595" y="157269"/>
                </a:lnTo>
                <a:lnTo>
                  <a:pt x="156806" y="149575"/>
                </a:lnTo>
                <a:lnTo>
                  <a:pt x="155352" y="147440"/>
                </a:lnTo>
                <a:lnTo>
                  <a:pt x="153059" y="146871"/>
                </a:lnTo>
                <a:lnTo>
                  <a:pt x="149625" y="146492"/>
                </a:lnTo>
                <a:lnTo>
                  <a:pt x="145431" y="146239"/>
                </a:lnTo>
                <a:lnTo>
                  <a:pt x="135691" y="145958"/>
                </a:lnTo>
                <a:lnTo>
                  <a:pt x="130427" y="145883"/>
                </a:lnTo>
                <a:lnTo>
                  <a:pt x="125964" y="146785"/>
                </a:lnTo>
                <a:lnTo>
                  <a:pt x="122037" y="148340"/>
                </a:lnTo>
                <a:lnTo>
                  <a:pt x="118467" y="150328"/>
                </a:lnTo>
                <a:lnTo>
                  <a:pt x="115134" y="151654"/>
                </a:lnTo>
                <a:lnTo>
                  <a:pt x="111959" y="152538"/>
                </a:lnTo>
                <a:lnTo>
                  <a:pt x="108891" y="153127"/>
                </a:lnTo>
                <a:lnTo>
                  <a:pt x="105892" y="154472"/>
                </a:lnTo>
                <a:lnTo>
                  <a:pt x="102941" y="156322"/>
                </a:lnTo>
                <a:lnTo>
                  <a:pt x="95911" y="161583"/>
                </a:lnTo>
                <a:lnTo>
                  <a:pt x="93429" y="164872"/>
                </a:lnTo>
                <a:lnTo>
                  <a:pt x="85591" y="176147"/>
                </a:lnTo>
                <a:lnTo>
                  <a:pt x="81787" y="181249"/>
                </a:lnTo>
                <a:lnTo>
                  <a:pt x="78298" y="185603"/>
                </a:lnTo>
                <a:lnTo>
                  <a:pt x="75020" y="189458"/>
                </a:lnTo>
                <a:lnTo>
                  <a:pt x="71882" y="192981"/>
                </a:lnTo>
                <a:lnTo>
                  <a:pt x="65855" y="199434"/>
                </a:lnTo>
                <a:lnTo>
                  <a:pt x="62914" y="203441"/>
                </a:lnTo>
                <a:lnTo>
                  <a:pt x="60001" y="208018"/>
                </a:lnTo>
                <a:lnTo>
                  <a:pt x="57107" y="212973"/>
                </a:lnTo>
                <a:lnTo>
                  <a:pt x="55177" y="218183"/>
                </a:lnTo>
                <a:lnTo>
                  <a:pt x="53891" y="223560"/>
                </a:lnTo>
                <a:lnTo>
                  <a:pt x="53033" y="229051"/>
                </a:lnTo>
                <a:lnTo>
                  <a:pt x="52461" y="234616"/>
                </a:lnTo>
                <a:lnTo>
                  <a:pt x="52080" y="240230"/>
                </a:lnTo>
                <a:lnTo>
                  <a:pt x="51826" y="245879"/>
                </a:lnTo>
                <a:lnTo>
                  <a:pt x="52609" y="249644"/>
                </a:lnTo>
                <a:lnTo>
                  <a:pt x="54084" y="252155"/>
                </a:lnTo>
                <a:lnTo>
                  <a:pt x="58170" y="255688"/>
                </a:lnTo>
                <a:lnTo>
                  <a:pt x="68463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20"/>
          <p:cNvSpPr/>
          <p:nvPr/>
        </p:nvSpPr>
        <p:spPr>
          <a:xfrm>
            <a:off x="4923472" y="4569185"/>
            <a:ext cx="282894" cy="25676"/>
          </a:xfrm>
          <a:custGeom>
            <a:avLst/>
            <a:gdLst/>
            <a:ahLst/>
            <a:cxnLst/>
            <a:rect l="0" t="0" r="0" b="0"/>
            <a:pathLst>
              <a:path w="282894" h="25676">
                <a:moveTo>
                  <a:pt x="0" y="25675"/>
                </a:moveTo>
                <a:lnTo>
                  <a:pt x="9102" y="21124"/>
                </a:lnTo>
                <a:lnTo>
                  <a:pt x="18450" y="18831"/>
                </a:lnTo>
                <a:lnTo>
                  <a:pt x="31351" y="16350"/>
                </a:lnTo>
                <a:lnTo>
                  <a:pt x="46618" y="13743"/>
                </a:lnTo>
                <a:lnTo>
                  <a:pt x="59653" y="11053"/>
                </a:lnTo>
                <a:lnTo>
                  <a:pt x="71201" y="8307"/>
                </a:lnTo>
                <a:lnTo>
                  <a:pt x="81758" y="5524"/>
                </a:lnTo>
                <a:lnTo>
                  <a:pt x="91652" y="3668"/>
                </a:lnTo>
                <a:lnTo>
                  <a:pt x="101107" y="2431"/>
                </a:lnTo>
                <a:lnTo>
                  <a:pt x="110267" y="1606"/>
                </a:lnTo>
                <a:lnTo>
                  <a:pt x="119231" y="1056"/>
                </a:lnTo>
                <a:lnTo>
                  <a:pt x="136812" y="446"/>
                </a:lnTo>
                <a:lnTo>
                  <a:pt x="206157" y="0"/>
                </a:lnTo>
                <a:lnTo>
                  <a:pt x="216496" y="938"/>
                </a:lnTo>
                <a:lnTo>
                  <a:pt x="228150" y="2516"/>
                </a:lnTo>
                <a:lnTo>
                  <a:pt x="240682" y="4521"/>
                </a:lnTo>
                <a:lnTo>
                  <a:pt x="249990" y="5857"/>
                </a:lnTo>
                <a:lnTo>
                  <a:pt x="257148" y="6748"/>
                </a:lnTo>
                <a:lnTo>
                  <a:pt x="262872" y="7342"/>
                </a:lnTo>
                <a:lnTo>
                  <a:pt x="267640" y="7738"/>
                </a:lnTo>
                <a:lnTo>
                  <a:pt x="271772" y="8002"/>
                </a:lnTo>
                <a:lnTo>
                  <a:pt x="282893" y="8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21"/>
          <p:cNvSpPr/>
          <p:nvPr/>
        </p:nvSpPr>
        <p:spPr>
          <a:xfrm>
            <a:off x="4914900" y="467201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50556" y="17145"/>
                </a:lnTo>
                <a:lnTo>
                  <a:pt x="63232" y="16193"/>
                </a:lnTo>
                <a:lnTo>
                  <a:pt x="78349" y="14605"/>
                </a:lnTo>
                <a:lnTo>
                  <a:pt x="95095" y="12595"/>
                </a:lnTo>
                <a:lnTo>
                  <a:pt x="109117" y="11254"/>
                </a:lnTo>
                <a:lnTo>
                  <a:pt x="121322" y="10360"/>
                </a:lnTo>
                <a:lnTo>
                  <a:pt x="132316" y="9764"/>
                </a:lnTo>
                <a:lnTo>
                  <a:pt x="142503" y="8415"/>
                </a:lnTo>
                <a:lnTo>
                  <a:pt x="152152" y="6562"/>
                </a:lnTo>
                <a:lnTo>
                  <a:pt x="161442" y="4375"/>
                </a:lnTo>
                <a:lnTo>
                  <a:pt x="171445" y="2916"/>
                </a:lnTo>
                <a:lnTo>
                  <a:pt x="181924" y="1944"/>
                </a:lnTo>
                <a:lnTo>
                  <a:pt x="192720" y="1297"/>
                </a:lnTo>
                <a:lnTo>
                  <a:pt x="214876" y="57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2"/>
          <p:cNvSpPr/>
          <p:nvPr/>
        </p:nvSpPr>
        <p:spPr>
          <a:xfrm>
            <a:off x="5421272" y="4346257"/>
            <a:ext cx="265154" cy="109948"/>
          </a:xfrm>
          <a:custGeom>
            <a:avLst/>
            <a:gdLst/>
            <a:ahLst/>
            <a:cxnLst/>
            <a:rect l="0" t="0" r="0" b="0"/>
            <a:pathLst>
              <a:path w="265154" h="109948">
                <a:moveTo>
                  <a:pt x="50840" y="0"/>
                </a:moveTo>
                <a:lnTo>
                  <a:pt x="41739" y="0"/>
                </a:lnTo>
                <a:lnTo>
                  <a:pt x="39057" y="953"/>
                </a:lnTo>
                <a:lnTo>
                  <a:pt x="37270" y="2540"/>
                </a:lnTo>
                <a:lnTo>
                  <a:pt x="36078" y="4551"/>
                </a:lnTo>
                <a:lnTo>
                  <a:pt x="35284" y="8749"/>
                </a:lnTo>
                <a:lnTo>
                  <a:pt x="34754" y="14405"/>
                </a:lnTo>
                <a:lnTo>
                  <a:pt x="34401" y="21034"/>
                </a:lnTo>
                <a:lnTo>
                  <a:pt x="33213" y="26405"/>
                </a:lnTo>
                <a:lnTo>
                  <a:pt x="31469" y="30938"/>
                </a:lnTo>
                <a:lnTo>
                  <a:pt x="29353" y="34913"/>
                </a:lnTo>
                <a:lnTo>
                  <a:pt x="26038" y="40420"/>
                </a:lnTo>
                <a:lnTo>
                  <a:pt x="17274" y="54160"/>
                </a:lnTo>
                <a:lnTo>
                  <a:pt x="13223" y="60872"/>
                </a:lnTo>
                <a:lnTo>
                  <a:pt x="9570" y="67251"/>
                </a:lnTo>
                <a:lnTo>
                  <a:pt x="6181" y="73409"/>
                </a:lnTo>
                <a:lnTo>
                  <a:pt x="3922" y="79419"/>
                </a:lnTo>
                <a:lnTo>
                  <a:pt x="2417" y="85331"/>
                </a:lnTo>
                <a:lnTo>
                  <a:pt x="0" y="99405"/>
                </a:lnTo>
                <a:lnTo>
                  <a:pt x="754" y="101513"/>
                </a:lnTo>
                <a:lnTo>
                  <a:pt x="2210" y="103870"/>
                </a:lnTo>
                <a:lnTo>
                  <a:pt x="4132" y="106394"/>
                </a:lnTo>
                <a:lnTo>
                  <a:pt x="6366" y="108077"/>
                </a:lnTo>
                <a:lnTo>
                  <a:pt x="8808" y="109199"/>
                </a:lnTo>
                <a:lnTo>
                  <a:pt x="11389" y="109947"/>
                </a:lnTo>
                <a:lnTo>
                  <a:pt x="15967" y="109493"/>
                </a:lnTo>
                <a:lnTo>
                  <a:pt x="21876" y="108238"/>
                </a:lnTo>
                <a:lnTo>
                  <a:pt x="28673" y="106448"/>
                </a:lnTo>
                <a:lnTo>
                  <a:pt x="35110" y="105255"/>
                </a:lnTo>
                <a:lnTo>
                  <a:pt x="41306" y="104461"/>
                </a:lnTo>
                <a:lnTo>
                  <a:pt x="47341" y="103931"/>
                </a:lnTo>
                <a:lnTo>
                  <a:pt x="55175" y="102625"/>
                </a:lnTo>
                <a:lnTo>
                  <a:pt x="64208" y="100801"/>
                </a:lnTo>
                <a:lnTo>
                  <a:pt x="74039" y="98634"/>
                </a:lnTo>
                <a:lnTo>
                  <a:pt x="83451" y="97188"/>
                </a:lnTo>
                <a:lnTo>
                  <a:pt x="92583" y="96224"/>
                </a:lnTo>
                <a:lnTo>
                  <a:pt x="101529" y="95582"/>
                </a:lnTo>
                <a:lnTo>
                  <a:pt x="114160" y="95154"/>
                </a:lnTo>
                <a:lnTo>
                  <a:pt x="174720" y="94467"/>
                </a:lnTo>
                <a:lnTo>
                  <a:pt x="187719" y="94411"/>
                </a:lnTo>
                <a:lnTo>
                  <a:pt x="199243" y="95325"/>
                </a:lnTo>
                <a:lnTo>
                  <a:pt x="209783" y="96888"/>
                </a:lnTo>
                <a:lnTo>
                  <a:pt x="219667" y="98882"/>
                </a:lnTo>
                <a:lnTo>
                  <a:pt x="227209" y="100211"/>
                </a:lnTo>
                <a:lnTo>
                  <a:pt x="233189" y="101097"/>
                </a:lnTo>
                <a:lnTo>
                  <a:pt x="238129" y="101689"/>
                </a:lnTo>
                <a:lnTo>
                  <a:pt x="243327" y="102082"/>
                </a:lnTo>
                <a:lnTo>
                  <a:pt x="248697" y="102345"/>
                </a:lnTo>
                <a:lnTo>
                  <a:pt x="265153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23"/>
          <p:cNvSpPr/>
          <p:nvPr/>
        </p:nvSpPr>
        <p:spPr>
          <a:xfrm>
            <a:off x="5592135" y="4294822"/>
            <a:ext cx="17138" cy="377191"/>
          </a:xfrm>
          <a:custGeom>
            <a:avLst/>
            <a:gdLst/>
            <a:ahLst/>
            <a:cxnLst/>
            <a:rect l="0" t="0" r="0" b="0"/>
            <a:pathLst>
              <a:path w="17138" h="377191">
                <a:moveTo>
                  <a:pt x="17137" y="0"/>
                </a:moveTo>
                <a:lnTo>
                  <a:pt x="8035" y="13653"/>
                </a:lnTo>
                <a:lnTo>
                  <a:pt x="6307" y="20532"/>
                </a:lnTo>
                <a:lnTo>
                  <a:pt x="6107" y="27976"/>
                </a:lnTo>
                <a:lnTo>
                  <a:pt x="6926" y="35795"/>
                </a:lnTo>
                <a:lnTo>
                  <a:pt x="6520" y="50534"/>
                </a:lnTo>
                <a:lnTo>
                  <a:pt x="5296" y="69884"/>
                </a:lnTo>
                <a:lnTo>
                  <a:pt x="3528" y="92310"/>
                </a:lnTo>
                <a:lnTo>
                  <a:pt x="2350" y="111069"/>
                </a:lnTo>
                <a:lnTo>
                  <a:pt x="1039" y="142075"/>
                </a:lnTo>
                <a:lnTo>
                  <a:pt x="302" y="180950"/>
                </a:lnTo>
                <a:lnTo>
                  <a:pt x="0" y="303291"/>
                </a:lnTo>
                <a:lnTo>
                  <a:pt x="950" y="312684"/>
                </a:lnTo>
                <a:lnTo>
                  <a:pt x="2536" y="320852"/>
                </a:lnTo>
                <a:lnTo>
                  <a:pt x="4545" y="328201"/>
                </a:lnTo>
                <a:lnTo>
                  <a:pt x="5885" y="335006"/>
                </a:lnTo>
                <a:lnTo>
                  <a:pt x="6778" y="341447"/>
                </a:lnTo>
                <a:lnTo>
                  <a:pt x="856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24"/>
          <p:cNvSpPr/>
          <p:nvPr/>
        </p:nvSpPr>
        <p:spPr>
          <a:xfrm>
            <a:off x="5257800" y="4776073"/>
            <a:ext cx="522923" cy="15955"/>
          </a:xfrm>
          <a:custGeom>
            <a:avLst/>
            <a:gdLst/>
            <a:ahLst/>
            <a:cxnLst/>
            <a:rect l="0" t="0" r="0" b="0"/>
            <a:pathLst>
              <a:path w="522923" h="15955">
                <a:moveTo>
                  <a:pt x="0" y="7381"/>
                </a:moveTo>
                <a:lnTo>
                  <a:pt x="173753" y="7381"/>
                </a:lnTo>
                <a:lnTo>
                  <a:pt x="193940" y="6429"/>
                </a:lnTo>
                <a:lnTo>
                  <a:pt x="211208" y="4842"/>
                </a:lnTo>
                <a:lnTo>
                  <a:pt x="226530" y="2831"/>
                </a:lnTo>
                <a:lnTo>
                  <a:pt x="250080" y="1490"/>
                </a:lnTo>
                <a:lnTo>
                  <a:pt x="311806" y="0"/>
                </a:lnTo>
                <a:lnTo>
                  <a:pt x="345031" y="556"/>
                </a:lnTo>
                <a:lnTo>
                  <a:pt x="378610" y="1879"/>
                </a:lnTo>
                <a:lnTo>
                  <a:pt x="455081" y="5751"/>
                </a:lnTo>
                <a:lnTo>
                  <a:pt x="469122" y="6294"/>
                </a:lnTo>
                <a:lnTo>
                  <a:pt x="481340" y="7609"/>
                </a:lnTo>
                <a:lnTo>
                  <a:pt x="492343" y="9438"/>
                </a:lnTo>
                <a:lnTo>
                  <a:pt x="522922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25"/>
          <p:cNvSpPr/>
          <p:nvPr/>
        </p:nvSpPr>
        <p:spPr>
          <a:xfrm>
            <a:off x="5343849" y="4869179"/>
            <a:ext cx="237509" cy="360047"/>
          </a:xfrm>
          <a:custGeom>
            <a:avLst/>
            <a:gdLst/>
            <a:ahLst/>
            <a:cxnLst/>
            <a:rect l="0" t="0" r="0" b="0"/>
            <a:pathLst>
              <a:path w="237509" h="360047">
                <a:moveTo>
                  <a:pt x="111118" y="0"/>
                </a:moveTo>
                <a:lnTo>
                  <a:pt x="92915" y="4552"/>
                </a:lnTo>
                <a:lnTo>
                  <a:pt x="86600" y="6844"/>
                </a:lnTo>
                <a:lnTo>
                  <a:pt x="81438" y="9325"/>
                </a:lnTo>
                <a:lnTo>
                  <a:pt x="77044" y="11932"/>
                </a:lnTo>
                <a:lnTo>
                  <a:pt x="73162" y="15575"/>
                </a:lnTo>
                <a:lnTo>
                  <a:pt x="66309" y="24702"/>
                </a:lnTo>
                <a:lnTo>
                  <a:pt x="62195" y="32661"/>
                </a:lnTo>
                <a:lnTo>
                  <a:pt x="57548" y="42729"/>
                </a:lnTo>
                <a:lnTo>
                  <a:pt x="52545" y="54204"/>
                </a:lnTo>
                <a:lnTo>
                  <a:pt x="39366" y="82193"/>
                </a:lnTo>
                <a:lnTo>
                  <a:pt x="31850" y="97658"/>
                </a:lnTo>
                <a:lnTo>
                  <a:pt x="24935" y="112731"/>
                </a:lnTo>
                <a:lnTo>
                  <a:pt x="12172" y="142178"/>
                </a:lnTo>
                <a:lnTo>
                  <a:pt x="8007" y="154793"/>
                </a:lnTo>
                <a:lnTo>
                  <a:pt x="5229" y="166061"/>
                </a:lnTo>
                <a:lnTo>
                  <a:pt x="3378" y="176430"/>
                </a:lnTo>
                <a:lnTo>
                  <a:pt x="2144" y="187153"/>
                </a:lnTo>
                <a:lnTo>
                  <a:pt x="1321" y="198111"/>
                </a:lnTo>
                <a:lnTo>
                  <a:pt x="407" y="218542"/>
                </a:lnTo>
                <a:lnTo>
                  <a:pt x="0" y="233973"/>
                </a:lnTo>
                <a:lnTo>
                  <a:pt x="845" y="241707"/>
                </a:lnTo>
                <a:lnTo>
                  <a:pt x="2360" y="249721"/>
                </a:lnTo>
                <a:lnTo>
                  <a:pt x="4323" y="257921"/>
                </a:lnTo>
                <a:lnTo>
                  <a:pt x="6584" y="264340"/>
                </a:lnTo>
                <a:lnTo>
                  <a:pt x="11636" y="274012"/>
                </a:lnTo>
                <a:lnTo>
                  <a:pt x="15269" y="278877"/>
                </a:lnTo>
                <a:lnTo>
                  <a:pt x="19596" y="284026"/>
                </a:lnTo>
                <a:lnTo>
                  <a:pt x="24386" y="289363"/>
                </a:lnTo>
                <a:lnTo>
                  <a:pt x="28532" y="292922"/>
                </a:lnTo>
                <a:lnTo>
                  <a:pt x="35678" y="296875"/>
                </a:lnTo>
                <a:lnTo>
                  <a:pt x="49607" y="303652"/>
                </a:lnTo>
                <a:lnTo>
                  <a:pt x="55823" y="305305"/>
                </a:lnTo>
                <a:lnTo>
                  <a:pt x="62825" y="306407"/>
                </a:lnTo>
                <a:lnTo>
                  <a:pt x="70350" y="307141"/>
                </a:lnTo>
                <a:lnTo>
                  <a:pt x="77272" y="306678"/>
                </a:lnTo>
                <a:lnTo>
                  <a:pt x="83792" y="305417"/>
                </a:lnTo>
                <a:lnTo>
                  <a:pt x="90042" y="303625"/>
                </a:lnTo>
                <a:lnTo>
                  <a:pt x="96116" y="302429"/>
                </a:lnTo>
                <a:lnTo>
                  <a:pt x="102069" y="301632"/>
                </a:lnTo>
                <a:lnTo>
                  <a:pt x="107943" y="301101"/>
                </a:lnTo>
                <a:lnTo>
                  <a:pt x="113763" y="298841"/>
                </a:lnTo>
                <a:lnTo>
                  <a:pt x="119549" y="295430"/>
                </a:lnTo>
                <a:lnTo>
                  <a:pt x="125312" y="291252"/>
                </a:lnTo>
                <a:lnTo>
                  <a:pt x="132010" y="287513"/>
                </a:lnTo>
                <a:lnTo>
                  <a:pt x="139334" y="284068"/>
                </a:lnTo>
                <a:lnTo>
                  <a:pt x="147073" y="280819"/>
                </a:lnTo>
                <a:lnTo>
                  <a:pt x="160753" y="274669"/>
                </a:lnTo>
                <a:lnTo>
                  <a:pt x="167068" y="271695"/>
                </a:lnTo>
                <a:lnTo>
                  <a:pt x="173184" y="267808"/>
                </a:lnTo>
                <a:lnTo>
                  <a:pt x="179165" y="263311"/>
                </a:lnTo>
                <a:lnTo>
                  <a:pt x="185057" y="258409"/>
                </a:lnTo>
                <a:lnTo>
                  <a:pt x="190891" y="254188"/>
                </a:lnTo>
                <a:lnTo>
                  <a:pt x="196685" y="250421"/>
                </a:lnTo>
                <a:lnTo>
                  <a:pt x="202453" y="246957"/>
                </a:lnTo>
                <a:lnTo>
                  <a:pt x="208203" y="241791"/>
                </a:lnTo>
                <a:lnTo>
                  <a:pt x="213941" y="235490"/>
                </a:lnTo>
                <a:lnTo>
                  <a:pt x="219672" y="228431"/>
                </a:lnTo>
                <a:lnTo>
                  <a:pt x="224445" y="222772"/>
                </a:lnTo>
                <a:lnTo>
                  <a:pt x="228579" y="218048"/>
                </a:lnTo>
                <a:lnTo>
                  <a:pt x="232288" y="213945"/>
                </a:lnTo>
                <a:lnTo>
                  <a:pt x="234760" y="209305"/>
                </a:lnTo>
                <a:lnTo>
                  <a:pt x="237508" y="199070"/>
                </a:lnTo>
                <a:lnTo>
                  <a:pt x="237288" y="194626"/>
                </a:lnTo>
                <a:lnTo>
                  <a:pt x="236189" y="190711"/>
                </a:lnTo>
                <a:lnTo>
                  <a:pt x="233380" y="183821"/>
                </a:lnTo>
                <a:lnTo>
                  <a:pt x="232132" y="177584"/>
                </a:lnTo>
                <a:lnTo>
                  <a:pt x="229037" y="171636"/>
                </a:lnTo>
                <a:lnTo>
                  <a:pt x="221939" y="162933"/>
                </a:lnTo>
                <a:lnTo>
                  <a:pt x="219289" y="160057"/>
                </a:lnTo>
                <a:lnTo>
                  <a:pt x="215617" y="157187"/>
                </a:lnTo>
                <a:lnTo>
                  <a:pt x="211264" y="154322"/>
                </a:lnTo>
                <a:lnTo>
                  <a:pt x="206457" y="151459"/>
                </a:lnTo>
                <a:lnTo>
                  <a:pt x="201347" y="149551"/>
                </a:lnTo>
                <a:lnTo>
                  <a:pt x="196036" y="148278"/>
                </a:lnTo>
                <a:lnTo>
                  <a:pt x="190590" y="147430"/>
                </a:lnTo>
                <a:lnTo>
                  <a:pt x="185054" y="146864"/>
                </a:lnTo>
                <a:lnTo>
                  <a:pt x="179459" y="146487"/>
                </a:lnTo>
                <a:lnTo>
                  <a:pt x="173824" y="146236"/>
                </a:lnTo>
                <a:lnTo>
                  <a:pt x="168162" y="147021"/>
                </a:lnTo>
                <a:lnTo>
                  <a:pt x="162482" y="148497"/>
                </a:lnTo>
                <a:lnTo>
                  <a:pt x="156791" y="150433"/>
                </a:lnTo>
                <a:lnTo>
                  <a:pt x="151092" y="152676"/>
                </a:lnTo>
                <a:lnTo>
                  <a:pt x="145387" y="155124"/>
                </a:lnTo>
                <a:lnTo>
                  <a:pt x="139679" y="157709"/>
                </a:lnTo>
                <a:lnTo>
                  <a:pt x="133969" y="161337"/>
                </a:lnTo>
                <a:lnTo>
                  <a:pt x="128257" y="165660"/>
                </a:lnTo>
                <a:lnTo>
                  <a:pt x="122544" y="170448"/>
                </a:lnTo>
                <a:lnTo>
                  <a:pt x="116830" y="175545"/>
                </a:lnTo>
                <a:lnTo>
                  <a:pt x="105402" y="186288"/>
                </a:lnTo>
                <a:lnTo>
                  <a:pt x="100640" y="191820"/>
                </a:lnTo>
                <a:lnTo>
                  <a:pt x="96513" y="197412"/>
                </a:lnTo>
                <a:lnTo>
                  <a:pt x="92808" y="203046"/>
                </a:lnTo>
                <a:lnTo>
                  <a:pt x="73943" y="233729"/>
                </a:lnTo>
                <a:lnTo>
                  <a:pt x="68237" y="243450"/>
                </a:lnTo>
                <a:lnTo>
                  <a:pt x="59358" y="259330"/>
                </a:lnTo>
                <a:lnTo>
                  <a:pt x="55656" y="267185"/>
                </a:lnTo>
                <a:lnTo>
                  <a:pt x="52236" y="275278"/>
                </a:lnTo>
                <a:lnTo>
                  <a:pt x="49003" y="283532"/>
                </a:lnTo>
                <a:lnTo>
                  <a:pt x="46848" y="290939"/>
                </a:lnTo>
                <a:lnTo>
                  <a:pt x="45411" y="297782"/>
                </a:lnTo>
                <a:lnTo>
                  <a:pt x="44453" y="304249"/>
                </a:lnTo>
                <a:lnTo>
                  <a:pt x="43815" y="310466"/>
                </a:lnTo>
                <a:lnTo>
                  <a:pt x="43389" y="316515"/>
                </a:lnTo>
                <a:lnTo>
                  <a:pt x="42538" y="3600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26"/>
          <p:cNvSpPr/>
          <p:nvPr/>
        </p:nvSpPr>
        <p:spPr>
          <a:xfrm>
            <a:off x="3906482" y="2451735"/>
            <a:ext cx="176886" cy="368618"/>
          </a:xfrm>
          <a:custGeom>
            <a:avLst/>
            <a:gdLst/>
            <a:ahLst/>
            <a:cxnLst/>
            <a:rect l="0" t="0" r="0" b="0"/>
            <a:pathLst>
              <a:path w="176886" h="368618">
                <a:moveTo>
                  <a:pt x="176885" y="0"/>
                </a:moveTo>
                <a:lnTo>
                  <a:pt x="167784" y="13652"/>
                </a:lnTo>
                <a:lnTo>
                  <a:pt x="164150" y="19579"/>
                </a:lnTo>
                <a:lnTo>
                  <a:pt x="160775" y="25435"/>
                </a:lnTo>
                <a:lnTo>
                  <a:pt x="154485" y="37022"/>
                </a:lnTo>
                <a:lnTo>
                  <a:pt x="148514" y="48521"/>
                </a:lnTo>
                <a:lnTo>
                  <a:pt x="144636" y="55207"/>
                </a:lnTo>
                <a:lnTo>
                  <a:pt x="135247" y="70256"/>
                </a:lnTo>
                <a:lnTo>
                  <a:pt x="104404" y="129650"/>
                </a:lnTo>
                <a:lnTo>
                  <a:pt x="82845" y="172158"/>
                </a:lnTo>
                <a:lnTo>
                  <a:pt x="66566" y="202402"/>
                </a:lnTo>
                <a:lnTo>
                  <a:pt x="53809" y="224469"/>
                </a:lnTo>
                <a:lnTo>
                  <a:pt x="43400" y="241086"/>
                </a:lnTo>
                <a:lnTo>
                  <a:pt x="35507" y="255022"/>
                </a:lnTo>
                <a:lnTo>
                  <a:pt x="29293" y="267169"/>
                </a:lnTo>
                <a:lnTo>
                  <a:pt x="18896" y="289239"/>
                </a:lnTo>
                <a:lnTo>
                  <a:pt x="7925" y="311748"/>
                </a:lnTo>
                <a:lnTo>
                  <a:pt x="4237" y="321179"/>
                </a:lnTo>
                <a:lnTo>
                  <a:pt x="1779" y="329372"/>
                </a:lnTo>
                <a:lnTo>
                  <a:pt x="140" y="336739"/>
                </a:lnTo>
                <a:lnTo>
                  <a:pt x="0" y="342602"/>
                </a:lnTo>
                <a:lnTo>
                  <a:pt x="859" y="347464"/>
                </a:lnTo>
                <a:lnTo>
                  <a:pt x="5435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27"/>
          <p:cNvSpPr/>
          <p:nvPr/>
        </p:nvSpPr>
        <p:spPr>
          <a:xfrm>
            <a:off x="4088372" y="2477452"/>
            <a:ext cx="157874" cy="377191"/>
          </a:xfrm>
          <a:custGeom>
            <a:avLst/>
            <a:gdLst/>
            <a:ahLst/>
            <a:cxnLst/>
            <a:rect l="0" t="0" r="0" b="0"/>
            <a:pathLst>
              <a:path w="157874" h="377191">
                <a:moveTo>
                  <a:pt x="157873" y="0"/>
                </a:moveTo>
                <a:lnTo>
                  <a:pt x="157873" y="13653"/>
                </a:lnTo>
                <a:lnTo>
                  <a:pt x="156920" y="20532"/>
                </a:lnTo>
                <a:lnTo>
                  <a:pt x="155333" y="27975"/>
                </a:lnTo>
                <a:lnTo>
                  <a:pt x="153322" y="35795"/>
                </a:lnTo>
                <a:lnTo>
                  <a:pt x="149123" y="47676"/>
                </a:lnTo>
                <a:lnTo>
                  <a:pt x="143468" y="62264"/>
                </a:lnTo>
                <a:lnTo>
                  <a:pt x="136839" y="78657"/>
                </a:lnTo>
                <a:lnTo>
                  <a:pt x="128610" y="97205"/>
                </a:lnTo>
                <a:lnTo>
                  <a:pt x="109307" y="138135"/>
                </a:lnTo>
                <a:lnTo>
                  <a:pt x="67186" y="224072"/>
                </a:lnTo>
                <a:lnTo>
                  <a:pt x="50257" y="255480"/>
                </a:lnTo>
                <a:lnTo>
                  <a:pt x="26927" y="297948"/>
                </a:lnTo>
                <a:lnTo>
                  <a:pt x="21998" y="307217"/>
                </a:lnTo>
                <a:lnTo>
                  <a:pt x="17759" y="317206"/>
                </a:lnTo>
                <a:lnTo>
                  <a:pt x="13981" y="327676"/>
                </a:lnTo>
                <a:lnTo>
                  <a:pt x="10510" y="338466"/>
                </a:lnTo>
                <a:lnTo>
                  <a:pt x="7243" y="347564"/>
                </a:lnTo>
                <a:lnTo>
                  <a:pt x="4113" y="355534"/>
                </a:lnTo>
                <a:lnTo>
                  <a:pt x="1074" y="362753"/>
                </a:lnTo>
                <a:lnTo>
                  <a:pt x="0" y="367565"/>
                </a:lnTo>
                <a:lnTo>
                  <a:pt x="236" y="370773"/>
                </a:lnTo>
                <a:lnTo>
                  <a:pt x="3568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8"/>
          <p:cNvSpPr/>
          <p:nvPr/>
        </p:nvSpPr>
        <p:spPr>
          <a:xfrm>
            <a:off x="4280534" y="2468880"/>
            <a:ext cx="162526" cy="437198"/>
          </a:xfrm>
          <a:custGeom>
            <a:avLst/>
            <a:gdLst/>
            <a:ahLst/>
            <a:cxnLst/>
            <a:rect l="0" t="0" r="0" b="0"/>
            <a:pathLst>
              <a:path w="162526" h="437198">
                <a:moveTo>
                  <a:pt x="154306" y="0"/>
                </a:moveTo>
                <a:lnTo>
                  <a:pt x="158857" y="13652"/>
                </a:lnTo>
                <a:lnTo>
                  <a:pt x="161091" y="25435"/>
                </a:lnTo>
                <a:lnTo>
                  <a:pt x="162084" y="38927"/>
                </a:lnTo>
                <a:lnTo>
                  <a:pt x="162525" y="57623"/>
                </a:lnTo>
                <a:lnTo>
                  <a:pt x="160737" y="67943"/>
                </a:lnTo>
                <a:lnTo>
                  <a:pt x="157641" y="78632"/>
                </a:lnTo>
                <a:lnTo>
                  <a:pt x="149120" y="101622"/>
                </a:lnTo>
                <a:lnTo>
                  <a:pt x="122567" y="169180"/>
                </a:lnTo>
                <a:lnTo>
                  <a:pt x="111239" y="192797"/>
                </a:lnTo>
                <a:lnTo>
                  <a:pt x="17562" y="376559"/>
                </a:lnTo>
                <a:lnTo>
                  <a:pt x="11709" y="391057"/>
                </a:lnTo>
                <a:lnTo>
                  <a:pt x="7806" y="403579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29"/>
          <p:cNvSpPr/>
          <p:nvPr/>
        </p:nvSpPr>
        <p:spPr>
          <a:xfrm>
            <a:off x="4743958" y="2477452"/>
            <a:ext cx="248095" cy="385763"/>
          </a:xfrm>
          <a:custGeom>
            <a:avLst/>
            <a:gdLst/>
            <a:ahLst/>
            <a:cxnLst/>
            <a:rect l="0" t="0" r="0" b="0"/>
            <a:pathLst>
              <a:path w="248095" h="385763">
                <a:moveTo>
                  <a:pt x="248094" y="0"/>
                </a:moveTo>
                <a:lnTo>
                  <a:pt x="222553" y="25540"/>
                </a:lnTo>
                <a:lnTo>
                  <a:pt x="218685" y="32267"/>
                </a:lnTo>
                <a:lnTo>
                  <a:pt x="215153" y="40561"/>
                </a:lnTo>
                <a:lnTo>
                  <a:pt x="211846" y="49901"/>
                </a:lnTo>
                <a:lnTo>
                  <a:pt x="206783" y="58985"/>
                </a:lnTo>
                <a:lnTo>
                  <a:pt x="200551" y="67898"/>
                </a:lnTo>
                <a:lnTo>
                  <a:pt x="193539" y="76698"/>
                </a:lnTo>
                <a:lnTo>
                  <a:pt x="181244" y="94947"/>
                </a:lnTo>
                <a:lnTo>
                  <a:pt x="132296" y="171219"/>
                </a:lnTo>
                <a:lnTo>
                  <a:pt x="108046" y="206907"/>
                </a:lnTo>
                <a:lnTo>
                  <a:pt x="98531" y="221758"/>
                </a:lnTo>
                <a:lnTo>
                  <a:pt x="90283" y="235469"/>
                </a:lnTo>
                <a:lnTo>
                  <a:pt x="82879" y="248419"/>
                </a:lnTo>
                <a:lnTo>
                  <a:pt x="76038" y="259910"/>
                </a:lnTo>
                <a:lnTo>
                  <a:pt x="63357" y="280298"/>
                </a:lnTo>
                <a:lnTo>
                  <a:pt x="37790" y="319528"/>
                </a:lnTo>
                <a:lnTo>
                  <a:pt x="5287" y="368468"/>
                </a:lnTo>
                <a:lnTo>
                  <a:pt x="2067" y="375854"/>
                </a:lnTo>
                <a:lnTo>
                  <a:pt x="0" y="383805"/>
                </a:lnTo>
                <a:lnTo>
                  <a:pt x="783" y="384458"/>
                </a:lnTo>
                <a:lnTo>
                  <a:pt x="8064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30"/>
          <p:cNvSpPr/>
          <p:nvPr/>
        </p:nvSpPr>
        <p:spPr>
          <a:xfrm>
            <a:off x="4949407" y="2468880"/>
            <a:ext cx="210462" cy="428626"/>
          </a:xfrm>
          <a:custGeom>
            <a:avLst/>
            <a:gdLst/>
            <a:ahLst/>
            <a:cxnLst/>
            <a:rect l="0" t="0" r="0" b="0"/>
            <a:pathLst>
              <a:path w="210462" h="428626">
                <a:moveTo>
                  <a:pt x="205522" y="0"/>
                </a:moveTo>
                <a:lnTo>
                  <a:pt x="210073" y="18203"/>
                </a:lnTo>
                <a:lnTo>
                  <a:pt x="210461" y="26423"/>
                </a:lnTo>
                <a:lnTo>
                  <a:pt x="209768" y="34760"/>
                </a:lnTo>
                <a:lnTo>
                  <a:pt x="208352" y="43176"/>
                </a:lnTo>
                <a:lnTo>
                  <a:pt x="205504" y="52596"/>
                </a:lnTo>
                <a:lnTo>
                  <a:pt x="201700" y="62686"/>
                </a:lnTo>
                <a:lnTo>
                  <a:pt x="197259" y="73223"/>
                </a:lnTo>
                <a:lnTo>
                  <a:pt x="192394" y="84058"/>
                </a:lnTo>
                <a:lnTo>
                  <a:pt x="181907" y="106256"/>
                </a:lnTo>
                <a:lnTo>
                  <a:pt x="175492" y="117510"/>
                </a:lnTo>
                <a:lnTo>
                  <a:pt x="168357" y="128822"/>
                </a:lnTo>
                <a:lnTo>
                  <a:pt x="160743" y="140174"/>
                </a:lnTo>
                <a:lnTo>
                  <a:pt x="137043" y="178187"/>
                </a:lnTo>
                <a:lnTo>
                  <a:pt x="122722" y="201659"/>
                </a:lnTo>
                <a:lnTo>
                  <a:pt x="61609" y="307506"/>
                </a:lnTo>
                <a:lnTo>
                  <a:pt x="31706" y="361142"/>
                </a:lnTo>
                <a:lnTo>
                  <a:pt x="1538" y="417517"/>
                </a:lnTo>
                <a:lnTo>
                  <a:pt x="0" y="424077"/>
                </a:lnTo>
                <a:lnTo>
                  <a:pt x="880" y="428451"/>
                </a:lnTo>
                <a:lnTo>
                  <a:pt x="8355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31"/>
          <p:cNvSpPr/>
          <p:nvPr/>
        </p:nvSpPr>
        <p:spPr>
          <a:xfrm>
            <a:off x="5235659" y="2511742"/>
            <a:ext cx="201488" cy="377191"/>
          </a:xfrm>
          <a:custGeom>
            <a:avLst/>
            <a:gdLst/>
            <a:ahLst/>
            <a:cxnLst/>
            <a:rect l="0" t="0" r="0" b="0"/>
            <a:pathLst>
              <a:path w="201488" h="377191">
                <a:moveTo>
                  <a:pt x="159300" y="0"/>
                </a:moveTo>
                <a:lnTo>
                  <a:pt x="172953" y="4551"/>
                </a:lnTo>
                <a:lnTo>
                  <a:pt x="176974" y="7797"/>
                </a:lnTo>
                <a:lnTo>
                  <a:pt x="179656" y="11865"/>
                </a:lnTo>
                <a:lnTo>
                  <a:pt x="181443" y="16483"/>
                </a:lnTo>
                <a:lnTo>
                  <a:pt x="181682" y="22418"/>
                </a:lnTo>
                <a:lnTo>
                  <a:pt x="180889" y="29233"/>
                </a:lnTo>
                <a:lnTo>
                  <a:pt x="179408" y="36634"/>
                </a:lnTo>
                <a:lnTo>
                  <a:pt x="176516" y="45378"/>
                </a:lnTo>
                <a:lnTo>
                  <a:pt x="172682" y="55017"/>
                </a:lnTo>
                <a:lnTo>
                  <a:pt x="168222" y="65253"/>
                </a:lnTo>
                <a:lnTo>
                  <a:pt x="162390" y="75887"/>
                </a:lnTo>
                <a:lnTo>
                  <a:pt x="155646" y="86786"/>
                </a:lnTo>
                <a:lnTo>
                  <a:pt x="63284" y="225456"/>
                </a:lnTo>
                <a:lnTo>
                  <a:pt x="50522" y="245554"/>
                </a:lnTo>
                <a:lnTo>
                  <a:pt x="40109" y="262763"/>
                </a:lnTo>
                <a:lnTo>
                  <a:pt x="31262" y="278045"/>
                </a:lnTo>
                <a:lnTo>
                  <a:pt x="23459" y="292996"/>
                </a:lnTo>
                <a:lnTo>
                  <a:pt x="16352" y="307726"/>
                </a:lnTo>
                <a:lnTo>
                  <a:pt x="9709" y="322308"/>
                </a:lnTo>
                <a:lnTo>
                  <a:pt x="5280" y="333935"/>
                </a:lnTo>
                <a:lnTo>
                  <a:pt x="2328" y="343590"/>
                </a:lnTo>
                <a:lnTo>
                  <a:pt x="360" y="351933"/>
                </a:lnTo>
                <a:lnTo>
                  <a:pt x="0" y="356542"/>
                </a:lnTo>
                <a:lnTo>
                  <a:pt x="712" y="358662"/>
                </a:lnTo>
                <a:lnTo>
                  <a:pt x="2140" y="359123"/>
                </a:lnTo>
                <a:lnTo>
                  <a:pt x="4044" y="358478"/>
                </a:lnTo>
                <a:lnTo>
                  <a:pt x="8701" y="355221"/>
                </a:lnTo>
                <a:lnTo>
                  <a:pt x="12228" y="352067"/>
                </a:lnTo>
                <a:lnTo>
                  <a:pt x="21227" y="343482"/>
                </a:lnTo>
                <a:lnTo>
                  <a:pt x="41555" y="323387"/>
                </a:lnTo>
                <a:lnTo>
                  <a:pt x="50323" y="315604"/>
                </a:lnTo>
                <a:lnTo>
                  <a:pt x="59980" y="307558"/>
                </a:lnTo>
                <a:lnTo>
                  <a:pt x="80868" y="290997"/>
                </a:lnTo>
                <a:lnTo>
                  <a:pt x="102851" y="274112"/>
                </a:lnTo>
                <a:lnTo>
                  <a:pt x="114048" y="266561"/>
                </a:lnTo>
                <a:lnTo>
                  <a:pt x="125322" y="259623"/>
                </a:lnTo>
                <a:lnTo>
                  <a:pt x="146104" y="247785"/>
                </a:lnTo>
                <a:lnTo>
                  <a:pt x="161691" y="239349"/>
                </a:lnTo>
                <a:lnTo>
                  <a:pt x="168514" y="236719"/>
                </a:lnTo>
                <a:lnTo>
                  <a:pt x="174968" y="234965"/>
                </a:lnTo>
                <a:lnTo>
                  <a:pt x="181175" y="233796"/>
                </a:lnTo>
                <a:lnTo>
                  <a:pt x="186267" y="233017"/>
                </a:lnTo>
                <a:lnTo>
                  <a:pt x="190613" y="232497"/>
                </a:lnTo>
                <a:lnTo>
                  <a:pt x="194463" y="232150"/>
                </a:lnTo>
                <a:lnTo>
                  <a:pt x="197030" y="232872"/>
                </a:lnTo>
                <a:lnTo>
                  <a:pt x="198741" y="234305"/>
                </a:lnTo>
                <a:lnTo>
                  <a:pt x="199882" y="236214"/>
                </a:lnTo>
                <a:lnTo>
                  <a:pt x="201149" y="240874"/>
                </a:lnTo>
                <a:lnTo>
                  <a:pt x="201487" y="243450"/>
                </a:lnTo>
                <a:lnTo>
                  <a:pt x="199323" y="251393"/>
                </a:lnTo>
                <a:lnTo>
                  <a:pt x="195186" y="262225"/>
                </a:lnTo>
                <a:lnTo>
                  <a:pt x="190172" y="276565"/>
                </a:lnTo>
                <a:lnTo>
                  <a:pt x="186549" y="284389"/>
                </a:lnTo>
                <a:lnTo>
                  <a:pt x="182229" y="292462"/>
                </a:lnTo>
                <a:lnTo>
                  <a:pt x="177444" y="300702"/>
                </a:lnTo>
                <a:lnTo>
                  <a:pt x="170443" y="310958"/>
                </a:lnTo>
                <a:lnTo>
                  <a:pt x="161967" y="322558"/>
                </a:lnTo>
                <a:lnTo>
                  <a:pt x="116438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32"/>
          <p:cNvSpPr/>
          <p:nvPr/>
        </p:nvSpPr>
        <p:spPr>
          <a:xfrm>
            <a:off x="4667986" y="1604370"/>
            <a:ext cx="996384" cy="804503"/>
          </a:xfrm>
          <a:custGeom>
            <a:avLst/>
            <a:gdLst/>
            <a:ahLst/>
            <a:cxnLst/>
            <a:rect l="0" t="0" r="0" b="0"/>
            <a:pathLst>
              <a:path w="996384" h="804503">
                <a:moveTo>
                  <a:pt x="41173" y="804502"/>
                </a:moveTo>
                <a:lnTo>
                  <a:pt x="40221" y="787004"/>
                </a:lnTo>
                <a:lnTo>
                  <a:pt x="36623" y="762435"/>
                </a:lnTo>
                <a:lnTo>
                  <a:pt x="31849" y="742626"/>
                </a:lnTo>
                <a:lnTo>
                  <a:pt x="26551" y="719851"/>
                </a:lnTo>
                <a:lnTo>
                  <a:pt x="23805" y="700443"/>
                </a:lnTo>
                <a:lnTo>
                  <a:pt x="21023" y="677980"/>
                </a:lnTo>
                <a:lnTo>
                  <a:pt x="9711" y="567420"/>
                </a:lnTo>
                <a:lnTo>
                  <a:pt x="6864" y="547387"/>
                </a:lnTo>
                <a:lnTo>
                  <a:pt x="4013" y="530222"/>
                </a:lnTo>
                <a:lnTo>
                  <a:pt x="2112" y="496871"/>
                </a:lnTo>
                <a:lnTo>
                  <a:pt x="0" y="401395"/>
                </a:lnTo>
                <a:lnTo>
                  <a:pt x="1342" y="353836"/>
                </a:lnTo>
                <a:lnTo>
                  <a:pt x="4142" y="308796"/>
                </a:lnTo>
                <a:lnTo>
                  <a:pt x="17772" y="158897"/>
                </a:lnTo>
                <a:lnTo>
                  <a:pt x="20810" y="133116"/>
                </a:lnTo>
                <a:lnTo>
                  <a:pt x="23788" y="112119"/>
                </a:lnTo>
                <a:lnTo>
                  <a:pt x="26725" y="94311"/>
                </a:lnTo>
                <a:lnTo>
                  <a:pt x="29636" y="79581"/>
                </a:lnTo>
                <a:lnTo>
                  <a:pt x="37332" y="47103"/>
                </a:lnTo>
                <a:lnTo>
                  <a:pt x="40988" y="30601"/>
                </a:lnTo>
                <a:lnTo>
                  <a:pt x="48405" y="17965"/>
                </a:lnTo>
                <a:lnTo>
                  <a:pt x="53899" y="11913"/>
                </a:lnTo>
                <a:lnTo>
                  <a:pt x="56325" y="10362"/>
                </a:lnTo>
                <a:lnTo>
                  <a:pt x="82300" y="656"/>
                </a:lnTo>
                <a:lnTo>
                  <a:pt x="85736" y="0"/>
                </a:lnTo>
                <a:lnTo>
                  <a:pt x="88979" y="515"/>
                </a:lnTo>
                <a:lnTo>
                  <a:pt x="95123" y="3627"/>
                </a:lnTo>
                <a:lnTo>
                  <a:pt x="106109" y="5645"/>
                </a:lnTo>
                <a:lnTo>
                  <a:pt x="131894" y="6941"/>
                </a:lnTo>
                <a:lnTo>
                  <a:pt x="143724" y="9658"/>
                </a:lnTo>
                <a:lnTo>
                  <a:pt x="149545" y="11716"/>
                </a:lnTo>
                <a:lnTo>
                  <a:pt x="164856" y="14040"/>
                </a:lnTo>
                <a:lnTo>
                  <a:pt x="212349" y="19163"/>
                </a:lnTo>
                <a:lnTo>
                  <a:pt x="234348" y="20910"/>
                </a:lnTo>
                <a:lnTo>
                  <a:pt x="253777" y="22075"/>
                </a:lnTo>
                <a:lnTo>
                  <a:pt x="286159" y="23369"/>
                </a:lnTo>
                <a:lnTo>
                  <a:pt x="310076" y="23944"/>
                </a:lnTo>
                <a:lnTo>
                  <a:pt x="326170" y="25050"/>
                </a:lnTo>
                <a:lnTo>
                  <a:pt x="385014" y="30205"/>
                </a:lnTo>
                <a:lnTo>
                  <a:pt x="415290" y="31745"/>
                </a:lnTo>
                <a:lnTo>
                  <a:pt x="438905" y="34970"/>
                </a:lnTo>
                <a:lnTo>
                  <a:pt x="468450" y="39578"/>
                </a:lnTo>
                <a:lnTo>
                  <a:pt x="522857" y="44801"/>
                </a:lnTo>
                <a:lnTo>
                  <a:pt x="545176" y="47527"/>
                </a:lnTo>
                <a:lnTo>
                  <a:pt x="562912" y="50297"/>
                </a:lnTo>
                <a:lnTo>
                  <a:pt x="577594" y="53096"/>
                </a:lnTo>
                <a:lnTo>
                  <a:pt x="599765" y="55915"/>
                </a:lnTo>
                <a:lnTo>
                  <a:pt x="657419" y="61587"/>
                </a:lnTo>
                <a:lnTo>
                  <a:pt x="679651" y="64433"/>
                </a:lnTo>
                <a:lnTo>
                  <a:pt x="709434" y="70135"/>
                </a:lnTo>
                <a:lnTo>
                  <a:pt x="726711" y="72036"/>
                </a:lnTo>
                <a:lnTo>
                  <a:pt x="746801" y="73304"/>
                </a:lnTo>
                <a:lnTo>
                  <a:pt x="787220" y="74713"/>
                </a:lnTo>
                <a:lnTo>
                  <a:pt x="817885" y="75339"/>
                </a:lnTo>
                <a:lnTo>
                  <a:pt x="834254" y="76458"/>
                </a:lnTo>
                <a:lnTo>
                  <a:pt x="851834" y="78157"/>
                </a:lnTo>
                <a:lnTo>
                  <a:pt x="870221" y="80242"/>
                </a:lnTo>
                <a:lnTo>
                  <a:pt x="898272" y="85099"/>
                </a:lnTo>
                <a:lnTo>
                  <a:pt x="918359" y="90432"/>
                </a:lnTo>
                <a:lnTo>
                  <a:pt x="930462" y="95978"/>
                </a:lnTo>
                <a:lnTo>
                  <a:pt x="942630" y="104455"/>
                </a:lnTo>
                <a:lnTo>
                  <a:pt x="968537" y="128944"/>
                </a:lnTo>
                <a:lnTo>
                  <a:pt x="970883" y="132198"/>
                </a:lnTo>
                <a:lnTo>
                  <a:pt x="977189" y="144263"/>
                </a:lnTo>
                <a:lnTo>
                  <a:pt x="979509" y="147173"/>
                </a:lnTo>
                <a:lnTo>
                  <a:pt x="981055" y="151018"/>
                </a:lnTo>
                <a:lnTo>
                  <a:pt x="984185" y="164578"/>
                </a:lnTo>
                <a:lnTo>
                  <a:pt x="988292" y="171794"/>
                </a:lnTo>
                <a:lnTo>
                  <a:pt x="993293" y="193416"/>
                </a:lnTo>
                <a:lnTo>
                  <a:pt x="995960" y="208516"/>
                </a:lnTo>
                <a:lnTo>
                  <a:pt x="996383" y="230374"/>
                </a:lnTo>
                <a:lnTo>
                  <a:pt x="995162" y="238870"/>
                </a:lnTo>
                <a:lnTo>
                  <a:pt x="984343" y="328192"/>
                </a:lnTo>
                <a:lnTo>
                  <a:pt x="981420" y="358374"/>
                </a:lnTo>
                <a:lnTo>
                  <a:pt x="979472" y="384211"/>
                </a:lnTo>
                <a:lnTo>
                  <a:pt x="978174" y="407151"/>
                </a:lnTo>
                <a:lnTo>
                  <a:pt x="976731" y="485979"/>
                </a:lnTo>
                <a:lnTo>
                  <a:pt x="975576" y="8045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33"/>
          <p:cNvSpPr/>
          <p:nvPr/>
        </p:nvSpPr>
        <p:spPr>
          <a:xfrm>
            <a:off x="4830366" y="1748789"/>
            <a:ext cx="324564" cy="437199"/>
          </a:xfrm>
          <a:custGeom>
            <a:avLst/>
            <a:gdLst/>
            <a:ahLst/>
            <a:cxnLst/>
            <a:rect l="0" t="0" r="0" b="0"/>
            <a:pathLst>
              <a:path w="324564" h="437199">
                <a:moveTo>
                  <a:pt x="7381" y="437198"/>
                </a:moveTo>
                <a:lnTo>
                  <a:pt x="2830" y="423546"/>
                </a:lnTo>
                <a:lnTo>
                  <a:pt x="596" y="411763"/>
                </a:lnTo>
                <a:lnTo>
                  <a:pt x="0" y="405954"/>
                </a:lnTo>
                <a:lnTo>
                  <a:pt x="3413" y="394461"/>
                </a:lnTo>
                <a:lnTo>
                  <a:pt x="9498" y="379179"/>
                </a:lnTo>
                <a:lnTo>
                  <a:pt x="17365" y="361371"/>
                </a:lnTo>
                <a:lnTo>
                  <a:pt x="38806" y="316185"/>
                </a:lnTo>
                <a:lnTo>
                  <a:pt x="51191" y="290800"/>
                </a:lnTo>
                <a:lnTo>
                  <a:pt x="62305" y="269114"/>
                </a:lnTo>
                <a:lnTo>
                  <a:pt x="82274" y="232319"/>
                </a:lnTo>
                <a:lnTo>
                  <a:pt x="92552" y="215840"/>
                </a:lnTo>
                <a:lnTo>
                  <a:pt x="103215" y="200091"/>
                </a:lnTo>
                <a:lnTo>
                  <a:pt x="114133" y="184829"/>
                </a:lnTo>
                <a:lnTo>
                  <a:pt x="125221" y="170844"/>
                </a:lnTo>
                <a:lnTo>
                  <a:pt x="136424" y="157712"/>
                </a:lnTo>
                <a:lnTo>
                  <a:pt x="147702" y="145146"/>
                </a:lnTo>
                <a:lnTo>
                  <a:pt x="170393" y="121025"/>
                </a:lnTo>
                <a:lnTo>
                  <a:pt x="181778" y="109258"/>
                </a:lnTo>
                <a:lnTo>
                  <a:pt x="192226" y="97604"/>
                </a:lnTo>
                <a:lnTo>
                  <a:pt x="202048" y="86024"/>
                </a:lnTo>
                <a:lnTo>
                  <a:pt x="211454" y="74495"/>
                </a:lnTo>
                <a:lnTo>
                  <a:pt x="223440" y="62999"/>
                </a:lnTo>
                <a:lnTo>
                  <a:pt x="237146" y="51524"/>
                </a:lnTo>
                <a:lnTo>
                  <a:pt x="251998" y="40064"/>
                </a:lnTo>
                <a:lnTo>
                  <a:pt x="276119" y="22252"/>
                </a:lnTo>
                <a:lnTo>
                  <a:pt x="286552" y="14835"/>
                </a:lnTo>
                <a:lnTo>
                  <a:pt x="294460" y="9890"/>
                </a:lnTo>
                <a:lnTo>
                  <a:pt x="300685" y="6593"/>
                </a:lnTo>
                <a:lnTo>
                  <a:pt x="311456" y="1954"/>
                </a:lnTo>
                <a:lnTo>
                  <a:pt x="3245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34"/>
          <p:cNvSpPr/>
          <p:nvPr/>
        </p:nvSpPr>
        <p:spPr>
          <a:xfrm>
            <a:off x="4914900" y="1860232"/>
            <a:ext cx="437198" cy="428626"/>
          </a:xfrm>
          <a:custGeom>
            <a:avLst/>
            <a:gdLst/>
            <a:ahLst/>
            <a:cxnLst/>
            <a:rect l="0" t="0" r="0" b="0"/>
            <a:pathLst>
              <a:path w="437198" h="428626">
                <a:moveTo>
                  <a:pt x="0" y="428625"/>
                </a:moveTo>
                <a:lnTo>
                  <a:pt x="4550" y="419524"/>
                </a:lnTo>
                <a:lnTo>
                  <a:pt x="11865" y="407435"/>
                </a:lnTo>
                <a:lnTo>
                  <a:pt x="16482" y="400211"/>
                </a:lnTo>
                <a:lnTo>
                  <a:pt x="34313" y="374404"/>
                </a:lnTo>
                <a:lnTo>
                  <a:pt x="45735" y="358188"/>
                </a:lnTo>
                <a:lnTo>
                  <a:pt x="68586" y="327469"/>
                </a:lnTo>
                <a:lnTo>
                  <a:pt x="114301" y="268944"/>
                </a:lnTo>
                <a:lnTo>
                  <a:pt x="130493" y="251686"/>
                </a:lnTo>
                <a:lnTo>
                  <a:pt x="149860" y="232561"/>
                </a:lnTo>
                <a:lnTo>
                  <a:pt x="171344" y="212190"/>
                </a:lnTo>
                <a:lnTo>
                  <a:pt x="190429" y="194800"/>
                </a:lnTo>
                <a:lnTo>
                  <a:pt x="224335" y="165318"/>
                </a:lnTo>
                <a:lnTo>
                  <a:pt x="241949" y="149264"/>
                </a:lnTo>
                <a:lnTo>
                  <a:pt x="294785" y="98625"/>
                </a:lnTo>
                <a:lnTo>
                  <a:pt x="319610" y="74313"/>
                </a:lnTo>
                <a:lnTo>
                  <a:pt x="330231" y="64782"/>
                </a:lnTo>
                <a:lnTo>
                  <a:pt x="340169" y="56523"/>
                </a:lnTo>
                <a:lnTo>
                  <a:pt x="349652" y="49112"/>
                </a:lnTo>
                <a:lnTo>
                  <a:pt x="357878" y="42266"/>
                </a:lnTo>
                <a:lnTo>
                  <a:pt x="365268" y="35798"/>
                </a:lnTo>
                <a:lnTo>
                  <a:pt x="378559" y="24482"/>
                </a:lnTo>
                <a:lnTo>
                  <a:pt x="390815" y="16279"/>
                </a:lnTo>
                <a:lnTo>
                  <a:pt x="402613" y="11998"/>
                </a:lnTo>
                <a:lnTo>
                  <a:pt x="413254" y="9142"/>
                </a:lnTo>
                <a:lnTo>
                  <a:pt x="417425" y="7047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35"/>
          <p:cNvSpPr/>
          <p:nvPr/>
        </p:nvSpPr>
        <p:spPr>
          <a:xfrm>
            <a:off x="5112067" y="1937385"/>
            <a:ext cx="437199" cy="368618"/>
          </a:xfrm>
          <a:custGeom>
            <a:avLst/>
            <a:gdLst/>
            <a:ahLst/>
            <a:cxnLst/>
            <a:rect l="0" t="0" r="0" b="0"/>
            <a:pathLst>
              <a:path w="437199" h="368618">
                <a:moveTo>
                  <a:pt x="0" y="368617"/>
                </a:moveTo>
                <a:lnTo>
                  <a:pt x="4551" y="364066"/>
                </a:lnTo>
                <a:lnTo>
                  <a:pt x="9325" y="356752"/>
                </a:lnTo>
                <a:lnTo>
                  <a:pt x="11932" y="352134"/>
                </a:lnTo>
                <a:lnTo>
                  <a:pt x="22242" y="341436"/>
                </a:lnTo>
                <a:lnTo>
                  <a:pt x="37688" y="326684"/>
                </a:lnTo>
                <a:lnTo>
                  <a:pt x="56558" y="309229"/>
                </a:lnTo>
                <a:lnTo>
                  <a:pt x="71995" y="293783"/>
                </a:lnTo>
                <a:lnTo>
                  <a:pt x="85144" y="279675"/>
                </a:lnTo>
                <a:lnTo>
                  <a:pt x="96768" y="266460"/>
                </a:lnTo>
                <a:lnTo>
                  <a:pt x="109279" y="253840"/>
                </a:lnTo>
                <a:lnTo>
                  <a:pt x="122383" y="241616"/>
                </a:lnTo>
                <a:lnTo>
                  <a:pt x="135881" y="229657"/>
                </a:lnTo>
                <a:lnTo>
                  <a:pt x="161039" y="206210"/>
                </a:lnTo>
                <a:lnTo>
                  <a:pt x="173082" y="194623"/>
                </a:lnTo>
                <a:lnTo>
                  <a:pt x="185873" y="183089"/>
                </a:lnTo>
                <a:lnTo>
                  <a:pt x="212785" y="160112"/>
                </a:lnTo>
                <a:lnTo>
                  <a:pt x="291119" y="98452"/>
                </a:lnTo>
                <a:lnTo>
                  <a:pt x="315047" y="80875"/>
                </a:lnTo>
                <a:lnTo>
                  <a:pt x="334808" y="67251"/>
                </a:lnTo>
                <a:lnTo>
                  <a:pt x="351793" y="56264"/>
                </a:lnTo>
                <a:lnTo>
                  <a:pt x="365021" y="47034"/>
                </a:lnTo>
                <a:lnTo>
                  <a:pt x="375745" y="38976"/>
                </a:lnTo>
                <a:lnTo>
                  <a:pt x="384799" y="31699"/>
                </a:lnTo>
                <a:lnTo>
                  <a:pt x="394645" y="24942"/>
                </a:lnTo>
                <a:lnTo>
                  <a:pt x="405019" y="18533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36"/>
          <p:cNvSpPr/>
          <p:nvPr/>
        </p:nvSpPr>
        <p:spPr>
          <a:xfrm>
            <a:off x="5394959" y="2048827"/>
            <a:ext cx="231459" cy="231459"/>
          </a:xfrm>
          <a:custGeom>
            <a:avLst/>
            <a:gdLst/>
            <a:ahLst/>
            <a:cxnLst/>
            <a:rect l="0" t="0" r="0" b="0"/>
            <a:pathLst>
              <a:path w="231459" h="231459">
                <a:moveTo>
                  <a:pt x="0" y="231458"/>
                </a:moveTo>
                <a:lnTo>
                  <a:pt x="4552" y="217805"/>
                </a:lnTo>
                <a:lnTo>
                  <a:pt x="7797" y="210926"/>
                </a:lnTo>
                <a:lnTo>
                  <a:pt x="11866" y="203482"/>
                </a:lnTo>
                <a:lnTo>
                  <a:pt x="16483" y="195662"/>
                </a:lnTo>
                <a:lnTo>
                  <a:pt x="22419" y="187591"/>
                </a:lnTo>
                <a:lnTo>
                  <a:pt x="29233" y="179354"/>
                </a:lnTo>
                <a:lnTo>
                  <a:pt x="36634" y="171004"/>
                </a:lnTo>
                <a:lnTo>
                  <a:pt x="44425" y="161628"/>
                </a:lnTo>
                <a:lnTo>
                  <a:pt x="60702" y="141049"/>
                </a:lnTo>
                <a:lnTo>
                  <a:pt x="69996" y="130228"/>
                </a:lnTo>
                <a:lnTo>
                  <a:pt x="80002" y="119204"/>
                </a:lnTo>
                <a:lnTo>
                  <a:pt x="101279" y="96794"/>
                </a:lnTo>
                <a:lnTo>
                  <a:pt x="123436" y="74135"/>
                </a:lnTo>
                <a:lnTo>
                  <a:pt x="134678" y="63711"/>
                </a:lnTo>
                <a:lnTo>
                  <a:pt x="145983" y="53904"/>
                </a:lnTo>
                <a:lnTo>
                  <a:pt x="157330" y="44508"/>
                </a:lnTo>
                <a:lnTo>
                  <a:pt x="167752" y="36340"/>
                </a:lnTo>
                <a:lnTo>
                  <a:pt x="177557" y="28989"/>
                </a:lnTo>
                <a:lnTo>
                  <a:pt x="186951" y="22183"/>
                </a:lnTo>
                <a:lnTo>
                  <a:pt x="196072" y="16694"/>
                </a:lnTo>
                <a:lnTo>
                  <a:pt x="205010" y="1208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37"/>
          <p:cNvSpPr/>
          <p:nvPr/>
        </p:nvSpPr>
        <p:spPr>
          <a:xfrm>
            <a:off x="6536294" y="3112139"/>
            <a:ext cx="436007" cy="32568"/>
          </a:xfrm>
          <a:custGeom>
            <a:avLst/>
            <a:gdLst/>
            <a:ahLst/>
            <a:cxnLst/>
            <a:rect l="0" t="0" r="0" b="0"/>
            <a:pathLst>
              <a:path w="436007" h="32568">
                <a:moveTo>
                  <a:pt x="7381" y="8250"/>
                </a:moveTo>
                <a:lnTo>
                  <a:pt x="0" y="23012"/>
                </a:lnTo>
                <a:lnTo>
                  <a:pt x="555" y="24759"/>
                </a:lnTo>
                <a:lnTo>
                  <a:pt x="1878" y="26876"/>
                </a:lnTo>
                <a:lnTo>
                  <a:pt x="3713" y="29240"/>
                </a:lnTo>
                <a:lnTo>
                  <a:pt x="5888" y="30816"/>
                </a:lnTo>
                <a:lnTo>
                  <a:pt x="8290" y="31867"/>
                </a:lnTo>
                <a:lnTo>
                  <a:pt x="10845" y="32567"/>
                </a:lnTo>
                <a:lnTo>
                  <a:pt x="14452" y="32082"/>
                </a:lnTo>
                <a:lnTo>
                  <a:pt x="18763" y="30805"/>
                </a:lnTo>
                <a:lnTo>
                  <a:pt x="23542" y="29002"/>
                </a:lnTo>
                <a:lnTo>
                  <a:pt x="28632" y="27800"/>
                </a:lnTo>
                <a:lnTo>
                  <a:pt x="33931" y="26999"/>
                </a:lnTo>
                <a:lnTo>
                  <a:pt x="39368" y="26464"/>
                </a:lnTo>
                <a:lnTo>
                  <a:pt x="156241" y="12060"/>
                </a:lnTo>
                <a:lnTo>
                  <a:pt x="196156" y="7932"/>
                </a:lnTo>
                <a:lnTo>
                  <a:pt x="229433" y="5181"/>
                </a:lnTo>
                <a:lnTo>
                  <a:pt x="280379" y="2124"/>
                </a:lnTo>
                <a:lnTo>
                  <a:pt x="312545" y="765"/>
                </a:lnTo>
                <a:lnTo>
                  <a:pt x="355821" y="0"/>
                </a:lnTo>
                <a:lnTo>
                  <a:pt x="367310" y="845"/>
                </a:lnTo>
                <a:lnTo>
                  <a:pt x="376873" y="2361"/>
                </a:lnTo>
                <a:lnTo>
                  <a:pt x="385154" y="4324"/>
                </a:lnTo>
                <a:lnTo>
                  <a:pt x="392579" y="5633"/>
                </a:lnTo>
                <a:lnTo>
                  <a:pt x="399435" y="6506"/>
                </a:lnTo>
                <a:lnTo>
                  <a:pt x="405910" y="7087"/>
                </a:lnTo>
                <a:lnTo>
                  <a:pt x="411180" y="8427"/>
                </a:lnTo>
                <a:lnTo>
                  <a:pt x="415645" y="10274"/>
                </a:lnTo>
                <a:lnTo>
                  <a:pt x="425105" y="15529"/>
                </a:lnTo>
                <a:lnTo>
                  <a:pt x="426833" y="16913"/>
                </a:lnTo>
                <a:lnTo>
                  <a:pt x="428938" y="18788"/>
                </a:lnTo>
                <a:lnTo>
                  <a:pt x="436006" y="253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38"/>
          <p:cNvSpPr/>
          <p:nvPr/>
        </p:nvSpPr>
        <p:spPr>
          <a:xfrm>
            <a:off x="6552247" y="3198065"/>
            <a:ext cx="445771" cy="42174"/>
          </a:xfrm>
          <a:custGeom>
            <a:avLst/>
            <a:gdLst/>
            <a:ahLst/>
            <a:cxnLst/>
            <a:rect l="0" t="0" r="0" b="0"/>
            <a:pathLst>
              <a:path w="445771" h="42174">
                <a:moveTo>
                  <a:pt x="0" y="16622"/>
                </a:moveTo>
                <a:lnTo>
                  <a:pt x="4551" y="25724"/>
                </a:lnTo>
                <a:lnTo>
                  <a:pt x="6844" y="29357"/>
                </a:lnTo>
                <a:lnTo>
                  <a:pt x="9326" y="32732"/>
                </a:lnTo>
                <a:lnTo>
                  <a:pt x="11932" y="35935"/>
                </a:lnTo>
                <a:lnTo>
                  <a:pt x="15574" y="38070"/>
                </a:lnTo>
                <a:lnTo>
                  <a:pt x="19908" y="39493"/>
                </a:lnTo>
                <a:lnTo>
                  <a:pt x="24702" y="40442"/>
                </a:lnTo>
                <a:lnTo>
                  <a:pt x="35109" y="41496"/>
                </a:lnTo>
                <a:lnTo>
                  <a:pt x="47037" y="41965"/>
                </a:lnTo>
                <a:lnTo>
                  <a:pt x="61863" y="42173"/>
                </a:lnTo>
                <a:lnTo>
                  <a:pt x="69817" y="41276"/>
                </a:lnTo>
                <a:lnTo>
                  <a:pt x="77977" y="39725"/>
                </a:lnTo>
                <a:lnTo>
                  <a:pt x="86275" y="37739"/>
                </a:lnTo>
                <a:lnTo>
                  <a:pt x="94665" y="36415"/>
                </a:lnTo>
                <a:lnTo>
                  <a:pt x="103114" y="35533"/>
                </a:lnTo>
                <a:lnTo>
                  <a:pt x="111605" y="34944"/>
                </a:lnTo>
                <a:lnTo>
                  <a:pt x="123933" y="32647"/>
                </a:lnTo>
                <a:lnTo>
                  <a:pt x="138820" y="29210"/>
                </a:lnTo>
                <a:lnTo>
                  <a:pt x="155411" y="25014"/>
                </a:lnTo>
                <a:lnTo>
                  <a:pt x="177903" y="21264"/>
                </a:lnTo>
                <a:lnTo>
                  <a:pt x="204327" y="17812"/>
                </a:lnTo>
                <a:lnTo>
                  <a:pt x="258452" y="11436"/>
                </a:lnTo>
                <a:lnTo>
                  <a:pt x="301558" y="5427"/>
                </a:lnTo>
                <a:lnTo>
                  <a:pt x="318196" y="3444"/>
                </a:lnTo>
                <a:lnTo>
                  <a:pt x="332145" y="2121"/>
                </a:lnTo>
                <a:lnTo>
                  <a:pt x="344304" y="1240"/>
                </a:lnTo>
                <a:lnTo>
                  <a:pt x="356218" y="652"/>
                </a:lnTo>
                <a:lnTo>
                  <a:pt x="379617" y="0"/>
                </a:lnTo>
                <a:lnTo>
                  <a:pt x="390237" y="778"/>
                </a:lnTo>
                <a:lnTo>
                  <a:pt x="400176" y="2249"/>
                </a:lnTo>
                <a:lnTo>
                  <a:pt x="409659" y="4183"/>
                </a:lnTo>
                <a:lnTo>
                  <a:pt x="416933" y="5472"/>
                </a:lnTo>
                <a:lnTo>
                  <a:pt x="422735" y="6331"/>
                </a:lnTo>
                <a:lnTo>
                  <a:pt x="445770" y="80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39"/>
          <p:cNvSpPr/>
          <p:nvPr/>
        </p:nvSpPr>
        <p:spPr>
          <a:xfrm>
            <a:off x="7186612" y="2709089"/>
            <a:ext cx="375566" cy="488454"/>
          </a:xfrm>
          <a:custGeom>
            <a:avLst/>
            <a:gdLst/>
            <a:ahLst/>
            <a:cxnLst/>
            <a:rect l="0" t="0" r="0" b="0"/>
            <a:pathLst>
              <a:path w="375566" h="488454">
                <a:moveTo>
                  <a:pt x="0" y="76973"/>
                </a:moveTo>
                <a:lnTo>
                  <a:pt x="111482" y="39813"/>
                </a:lnTo>
                <a:lnTo>
                  <a:pt x="121946" y="36960"/>
                </a:lnTo>
                <a:lnTo>
                  <a:pt x="133685" y="34105"/>
                </a:lnTo>
                <a:lnTo>
                  <a:pt x="146273" y="31249"/>
                </a:lnTo>
                <a:lnTo>
                  <a:pt x="178040" y="22996"/>
                </a:lnTo>
                <a:lnTo>
                  <a:pt x="210574" y="13931"/>
                </a:lnTo>
                <a:lnTo>
                  <a:pt x="234559" y="6727"/>
                </a:lnTo>
                <a:lnTo>
                  <a:pt x="244955" y="4425"/>
                </a:lnTo>
                <a:lnTo>
                  <a:pt x="254743" y="2890"/>
                </a:lnTo>
                <a:lnTo>
                  <a:pt x="264127" y="1867"/>
                </a:lnTo>
                <a:lnTo>
                  <a:pt x="275144" y="1185"/>
                </a:lnTo>
                <a:lnTo>
                  <a:pt x="300086" y="427"/>
                </a:lnTo>
                <a:lnTo>
                  <a:pt x="327251" y="0"/>
                </a:lnTo>
                <a:lnTo>
                  <a:pt x="335325" y="893"/>
                </a:lnTo>
                <a:lnTo>
                  <a:pt x="343565" y="2440"/>
                </a:lnTo>
                <a:lnTo>
                  <a:pt x="351917" y="4425"/>
                </a:lnTo>
                <a:lnTo>
                  <a:pt x="357484" y="6700"/>
                </a:lnTo>
                <a:lnTo>
                  <a:pt x="361194" y="9169"/>
                </a:lnTo>
                <a:lnTo>
                  <a:pt x="371702" y="19976"/>
                </a:lnTo>
                <a:lnTo>
                  <a:pt x="373531" y="25640"/>
                </a:lnTo>
                <a:lnTo>
                  <a:pt x="374752" y="33226"/>
                </a:lnTo>
                <a:lnTo>
                  <a:pt x="375565" y="42093"/>
                </a:lnTo>
                <a:lnTo>
                  <a:pt x="374201" y="51815"/>
                </a:lnTo>
                <a:lnTo>
                  <a:pt x="371387" y="62106"/>
                </a:lnTo>
                <a:lnTo>
                  <a:pt x="358325" y="99873"/>
                </a:lnTo>
                <a:lnTo>
                  <a:pt x="331871" y="178675"/>
                </a:lnTo>
                <a:lnTo>
                  <a:pt x="327927" y="187637"/>
                </a:lnTo>
                <a:lnTo>
                  <a:pt x="323393" y="196469"/>
                </a:lnTo>
                <a:lnTo>
                  <a:pt x="318466" y="205214"/>
                </a:lnTo>
                <a:lnTo>
                  <a:pt x="314228" y="214855"/>
                </a:lnTo>
                <a:lnTo>
                  <a:pt x="310450" y="225092"/>
                </a:lnTo>
                <a:lnTo>
                  <a:pt x="297543" y="264346"/>
                </a:lnTo>
                <a:lnTo>
                  <a:pt x="292660" y="277136"/>
                </a:lnTo>
                <a:lnTo>
                  <a:pt x="279613" y="309127"/>
                </a:lnTo>
                <a:lnTo>
                  <a:pt x="269370" y="332870"/>
                </a:lnTo>
                <a:lnTo>
                  <a:pt x="265306" y="341868"/>
                </a:lnTo>
                <a:lnTo>
                  <a:pt x="260690" y="355487"/>
                </a:lnTo>
                <a:lnTo>
                  <a:pt x="255708" y="372187"/>
                </a:lnTo>
                <a:lnTo>
                  <a:pt x="250482" y="390940"/>
                </a:lnTo>
                <a:lnTo>
                  <a:pt x="246045" y="405347"/>
                </a:lnTo>
                <a:lnTo>
                  <a:pt x="242136" y="416856"/>
                </a:lnTo>
                <a:lnTo>
                  <a:pt x="238576" y="426434"/>
                </a:lnTo>
                <a:lnTo>
                  <a:pt x="236203" y="435677"/>
                </a:lnTo>
                <a:lnTo>
                  <a:pt x="234621" y="444697"/>
                </a:lnTo>
                <a:lnTo>
                  <a:pt x="233566" y="453567"/>
                </a:lnTo>
                <a:lnTo>
                  <a:pt x="233816" y="460433"/>
                </a:lnTo>
                <a:lnTo>
                  <a:pt x="234934" y="465963"/>
                </a:lnTo>
                <a:lnTo>
                  <a:pt x="238520" y="478297"/>
                </a:lnTo>
                <a:lnTo>
                  <a:pt x="240030" y="4884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40"/>
          <p:cNvSpPr/>
          <p:nvPr/>
        </p:nvSpPr>
        <p:spPr>
          <a:xfrm>
            <a:off x="7203757" y="2885679"/>
            <a:ext cx="714379" cy="123269"/>
          </a:xfrm>
          <a:custGeom>
            <a:avLst/>
            <a:gdLst/>
            <a:ahLst/>
            <a:cxnLst/>
            <a:rect l="0" t="0" r="0" b="0"/>
            <a:pathLst>
              <a:path w="714379" h="123269">
                <a:moveTo>
                  <a:pt x="0" y="123268"/>
                </a:moveTo>
                <a:lnTo>
                  <a:pt x="9101" y="118717"/>
                </a:lnTo>
                <a:lnTo>
                  <a:pt x="24165" y="116424"/>
                </a:lnTo>
                <a:lnTo>
                  <a:pt x="46591" y="113943"/>
                </a:lnTo>
                <a:lnTo>
                  <a:pt x="73922" y="111336"/>
                </a:lnTo>
                <a:lnTo>
                  <a:pt x="95954" y="108646"/>
                </a:lnTo>
                <a:lnTo>
                  <a:pt x="114452" y="105900"/>
                </a:lnTo>
                <a:lnTo>
                  <a:pt x="130593" y="103117"/>
                </a:lnTo>
                <a:lnTo>
                  <a:pt x="149928" y="98404"/>
                </a:lnTo>
                <a:lnTo>
                  <a:pt x="171389" y="92405"/>
                </a:lnTo>
                <a:lnTo>
                  <a:pt x="194270" y="85547"/>
                </a:lnTo>
                <a:lnTo>
                  <a:pt x="225715" y="78118"/>
                </a:lnTo>
                <a:lnTo>
                  <a:pt x="303835" y="62244"/>
                </a:lnTo>
                <a:lnTo>
                  <a:pt x="411547" y="41793"/>
                </a:lnTo>
                <a:lnTo>
                  <a:pt x="487710" y="29589"/>
                </a:lnTo>
                <a:lnTo>
                  <a:pt x="638723" y="7321"/>
                </a:lnTo>
                <a:lnTo>
                  <a:pt x="675989" y="934"/>
                </a:lnTo>
                <a:lnTo>
                  <a:pt x="695728" y="0"/>
                </a:lnTo>
                <a:lnTo>
                  <a:pt x="712949" y="2610"/>
                </a:lnTo>
                <a:lnTo>
                  <a:pt x="714378" y="3777"/>
                </a:lnTo>
                <a:lnTo>
                  <a:pt x="714376" y="5508"/>
                </a:lnTo>
                <a:lnTo>
                  <a:pt x="711518" y="118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41"/>
          <p:cNvSpPr/>
          <p:nvPr/>
        </p:nvSpPr>
        <p:spPr>
          <a:xfrm>
            <a:off x="7058025" y="3283267"/>
            <a:ext cx="908685" cy="188596"/>
          </a:xfrm>
          <a:custGeom>
            <a:avLst/>
            <a:gdLst/>
            <a:ahLst/>
            <a:cxnLst/>
            <a:rect l="0" t="0" r="0" b="0"/>
            <a:pathLst>
              <a:path w="908685" h="188596">
                <a:moveTo>
                  <a:pt x="0" y="188595"/>
                </a:moveTo>
                <a:lnTo>
                  <a:pt x="47727" y="164732"/>
                </a:lnTo>
                <a:lnTo>
                  <a:pt x="61345" y="159351"/>
                </a:lnTo>
                <a:lnTo>
                  <a:pt x="77092" y="153859"/>
                </a:lnTo>
                <a:lnTo>
                  <a:pt x="94257" y="148293"/>
                </a:lnTo>
                <a:lnTo>
                  <a:pt x="109511" y="142677"/>
                </a:lnTo>
                <a:lnTo>
                  <a:pt x="123489" y="137028"/>
                </a:lnTo>
                <a:lnTo>
                  <a:pt x="136618" y="131357"/>
                </a:lnTo>
                <a:lnTo>
                  <a:pt x="150134" y="126624"/>
                </a:lnTo>
                <a:lnTo>
                  <a:pt x="163907" y="122516"/>
                </a:lnTo>
                <a:lnTo>
                  <a:pt x="177851" y="118825"/>
                </a:lnTo>
                <a:lnTo>
                  <a:pt x="190958" y="114459"/>
                </a:lnTo>
                <a:lnTo>
                  <a:pt x="203505" y="109644"/>
                </a:lnTo>
                <a:lnTo>
                  <a:pt x="215679" y="104528"/>
                </a:lnTo>
                <a:lnTo>
                  <a:pt x="228559" y="100166"/>
                </a:lnTo>
                <a:lnTo>
                  <a:pt x="241907" y="96305"/>
                </a:lnTo>
                <a:lnTo>
                  <a:pt x="255569" y="92778"/>
                </a:lnTo>
                <a:lnTo>
                  <a:pt x="270392" y="89475"/>
                </a:lnTo>
                <a:lnTo>
                  <a:pt x="367896" y="70563"/>
                </a:lnTo>
                <a:lnTo>
                  <a:pt x="501284" y="45229"/>
                </a:lnTo>
                <a:lnTo>
                  <a:pt x="530404" y="40630"/>
                </a:lnTo>
                <a:lnTo>
                  <a:pt x="560296" y="36612"/>
                </a:lnTo>
                <a:lnTo>
                  <a:pt x="624305" y="28654"/>
                </a:lnTo>
                <a:lnTo>
                  <a:pt x="726740" y="14417"/>
                </a:lnTo>
                <a:lnTo>
                  <a:pt x="772258" y="7043"/>
                </a:lnTo>
                <a:lnTo>
                  <a:pt x="789158" y="4695"/>
                </a:lnTo>
                <a:lnTo>
                  <a:pt x="815557" y="2087"/>
                </a:lnTo>
                <a:lnTo>
                  <a:pt x="841894" y="927"/>
                </a:lnTo>
                <a:lnTo>
                  <a:pt x="890293" y="122"/>
                </a:lnTo>
                <a:lnTo>
                  <a:pt x="9086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42"/>
          <p:cNvSpPr/>
          <p:nvPr/>
        </p:nvSpPr>
        <p:spPr>
          <a:xfrm>
            <a:off x="7221163" y="3523297"/>
            <a:ext cx="243864" cy="488633"/>
          </a:xfrm>
          <a:custGeom>
            <a:avLst/>
            <a:gdLst/>
            <a:ahLst/>
            <a:cxnLst/>
            <a:rect l="0" t="0" r="0" b="0"/>
            <a:pathLst>
              <a:path w="243864" h="488633">
                <a:moveTo>
                  <a:pt x="196906" y="0"/>
                </a:moveTo>
                <a:lnTo>
                  <a:pt x="183254" y="0"/>
                </a:lnTo>
                <a:lnTo>
                  <a:pt x="178279" y="953"/>
                </a:lnTo>
                <a:lnTo>
                  <a:pt x="174011" y="2540"/>
                </a:lnTo>
                <a:lnTo>
                  <a:pt x="170213" y="4551"/>
                </a:lnTo>
                <a:lnTo>
                  <a:pt x="164824" y="8749"/>
                </a:lnTo>
                <a:lnTo>
                  <a:pt x="158373" y="14405"/>
                </a:lnTo>
                <a:lnTo>
                  <a:pt x="144538" y="27357"/>
                </a:lnTo>
                <a:lnTo>
                  <a:pt x="132040" y="39464"/>
                </a:lnTo>
                <a:lnTo>
                  <a:pt x="126039" y="46312"/>
                </a:lnTo>
                <a:lnTo>
                  <a:pt x="120134" y="53735"/>
                </a:lnTo>
                <a:lnTo>
                  <a:pt x="114293" y="61541"/>
                </a:lnTo>
                <a:lnTo>
                  <a:pt x="102722" y="77834"/>
                </a:lnTo>
                <a:lnTo>
                  <a:pt x="96969" y="86179"/>
                </a:lnTo>
                <a:lnTo>
                  <a:pt x="90276" y="94601"/>
                </a:lnTo>
                <a:lnTo>
                  <a:pt x="82957" y="103072"/>
                </a:lnTo>
                <a:lnTo>
                  <a:pt x="75221" y="111577"/>
                </a:lnTo>
                <a:lnTo>
                  <a:pt x="67205" y="122962"/>
                </a:lnTo>
                <a:lnTo>
                  <a:pt x="59004" y="136267"/>
                </a:lnTo>
                <a:lnTo>
                  <a:pt x="50679" y="150852"/>
                </a:lnTo>
                <a:lnTo>
                  <a:pt x="44177" y="163433"/>
                </a:lnTo>
                <a:lnTo>
                  <a:pt x="38889" y="174678"/>
                </a:lnTo>
                <a:lnTo>
                  <a:pt x="34411" y="185032"/>
                </a:lnTo>
                <a:lnTo>
                  <a:pt x="30474" y="195744"/>
                </a:lnTo>
                <a:lnTo>
                  <a:pt x="26896" y="206697"/>
                </a:lnTo>
                <a:lnTo>
                  <a:pt x="19429" y="230930"/>
                </a:lnTo>
                <a:lnTo>
                  <a:pt x="9760" y="260751"/>
                </a:lnTo>
                <a:lnTo>
                  <a:pt x="6420" y="276704"/>
                </a:lnTo>
                <a:lnTo>
                  <a:pt x="4192" y="293054"/>
                </a:lnTo>
                <a:lnTo>
                  <a:pt x="1718" y="322651"/>
                </a:lnTo>
                <a:lnTo>
                  <a:pt x="619" y="342156"/>
                </a:lnTo>
                <a:lnTo>
                  <a:pt x="131" y="359714"/>
                </a:lnTo>
                <a:lnTo>
                  <a:pt x="0" y="368397"/>
                </a:lnTo>
                <a:lnTo>
                  <a:pt x="2396" y="383125"/>
                </a:lnTo>
                <a:lnTo>
                  <a:pt x="5681" y="396020"/>
                </a:lnTo>
                <a:lnTo>
                  <a:pt x="7143" y="408101"/>
                </a:lnTo>
                <a:lnTo>
                  <a:pt x="9438" y="413990"/>
                </a:lnTo>
                <a:lnTo>
                  <a:pt x="12872" y="419821"/>
                </a:lnTo>
                <a:lnTo>
                  <a:pt x="17067" y="425613"/>
                </a:lnTo>
                <a:lnTo>
                  <a:pt x="24268" y="434589"/>
                </a:lnTo>
                <a:lnTo>
                  <a:pt x="27522" y="438316"/>
                </a:lnTo>
                <a:lnTo>
                  <a:pt x="32548" y="442706"/>
                </a:lnTo>
                <a:lnTo>
                  <a:pt x="38757" y="447537"/>
                </a:lnTo>
                <a:lnTo>
                  <a:pt x="45753" y="452663"/>
                </a:lnTo>
                <a:lnTo>
                  <a:pt x="52323" y="457033"/>
                </a:lnTo>
                <a:lnTo>
                  <a:pt x="58608" y="460898"/>
                </a:lnTo>
                <a:lnTo>
                  <a:pt x="64702" y="464428"/>
                </a:lnTo>
                <a:lnTo>
                  <a:pt x="70670" y="466781"/>
                </a:lnTo>
                <a:lnTo>
                  <a:pt x="76554" y="468350"/>
                </a:lnTo>
                <a:lnTo>
                  <a:pt x="82381" y="469396"/>
                </a:lnTo>
                <a:lnTo>
                  <a:pt x="88172" y="470093"/>
                </a:lnTo>
                <a:lnTo>
                  <a:pt x="93937" y="470558"/>
                </a:lnTo>
                <a:lnTo>
                  <a:pt x="99685" y="470868"/>
                </a:lnTo>
                <a:lnTo>
                  <a:pt x="111153" y="471212"/>
                </a:lnTo>
                <a:lnTo>
                  <a:pt x="134036" y="471433"/>
                </a:lnTo>
                <a:lnTo>
                  <a:pt x="138800" y="470499"/>
                </a:lnTo>
                <a:lnTo>
                  <a:pt x="142929" y="468924"/>
                </a:lnTo>
                <a:lnTo>
                  <a:pt x="146634" y="466921"/>
                </a:lnTo>
                <a:lnTo>
                  <a:pt x="152914" y="462728"/>
                </a:lnTo>
                <a:lnTo>
                  <a:pt x="170051" y="450449"/>
                </a:lnTo>
                <a:lnTo>
                  <a:pt x="178051" y="445080"/>
                </a:lnTo>
                <a:lnTo>
                  <a:pt x="185289" y="440547"/>
                </a:lnTo>
                <a:lnTo>
                  <a:pt x="192019" y="436573"/>
                </a:lnTo>
                <a:lnTo>
                  <a:pt x="197458" y="432019"/>
                </a:lnTo>
                <a:lnTo>
                  <a:pt x="202037" y="427078"/>
                </a:lnTo>
                <a:lnTo>
                  <a:pt x="206041" y="421879"/>
                </a:lnTo>
                <a:lnTo>
                  <a:pt x="211569" y="415555"/>
                </a:lnTo>
                <a:lnTo>
                  <a:pt x="218112" y="408482"/>
                </a:lnTo>
                <a:lnTo>
                  <a:pt x="225331" y="400909"/>
                </a:lnTo>
                <a:lnTo>
                  <a:pt x="230144" y="393955"/>
                </a:lnTo>
                <a:lnTo>
                  <a:pt x="235491" y="381149"/>
                </a:lnTo>
                <a:lnTo>
                  <a:pt x="240408" y="369107"/>
                </a:lnTo>
                <a:lnTo>
                  <a:pt x="243053" y="363229"/>
                </a:lnTo>
                <a:lnTo>
                  <a:pt x="243863" y="358358"/>
                </a:lnTo>
                <a:lnTo>
                  <a:pt x="243451" y="354158"/>
                </a:lnTo>
                <a:lnTo>
                  <a:pt x="238320" y="341156"/>
                </a:lnTo>
                <a:lnTo>
                  <a:pt x="235946" y="336022"/>
                </a:lnTo>
                <a:lnTo>
                  <a:pt x="233409" y="332600"/>
                </a:lnTo>
                <a:lnTo>
                  <a:pt x="230768" y="330318"/>
                </a:lnTo>
                <a:lnTo>
                  <a:pt x="225291" y="326831"/>
                </a:lnTo>
                <a:lnTo>
                  <a:pt x="219682" y="322106"/>
                </a:lnTo>
                <a:lnTo>
                  <a:pt x="215900" y="320465"/>
                </a:lnTo>
                <a:lnTo>
                  <a:pt x="211474" y="319371"/>
                </a:lnTo>
                <a:lnTo>
                  <a:pt x="206618" y="318641"/>
                </a:lnTo>
                <a:lnTo>
                  <a:pt x="202428" y="319107"/>
                </a:lnTo>
                <a:lnTo>
                  <a:pt x="198683" y="320371"/>
                </a:lnTo>
                <a:lnTo>
                  <a:pt x="181277" y="329243"/>
                </a:lnTo>
                <a:lnTo>
                  <a:pt x="174104" y="333795"/>
                </a:lnTo>
                <a:lnTo>
                  <a:pt x="165513" y="339688"/>
                </a:lnTo>
                <a:lnTo>
                  <a:pt x="155975" y="346473"/>
                </a:lnTo>
                <a:lnTo>
                  <a:pt x="147711" y="352902"/>
                </a:lnTo>
                <a:lnTo>
                  <a:pt x="140297" y="359093"/>
                </a:lnTo>
                <a:lnTo>
                  <a:pt x="133450" y="365126"/>
                </a:lnTo>
                <a:lnTo>
                  <a:pt x="115681" y="381988"/>
                </a:lnTo>
                <a:lnTo>
                  <a:pt x="77780" y="419307"/>
                </a:lnTo>
                <a:lnTo>
                  <a:pt x="70816" y="427175"/>
                </a:lnTo>
                <a:lnTo>
                  <a:pt x="65221" y="434326"/>
                </a:lnTo>
                <a:lnTo>
                  <a:pt x="60539" y="440998"/>
                </a:lnTo>
                <a:lnTo>
                  <a:pt x="55337" y="456032"/>
                </a:lnTo>
                <a:lnTo>
                  <a:pt x="59746" y="488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43"/>
          <p:cNvSpPr/>
          <p:nvPr/>
        </p:nvSpPr>
        <p:spPr>
          <a:xfrm>
            <a:off x="8036481" y="3120389"/>
            <a:ext cx="178832" cy="17107"/>
          </a:xfrm>
          <a:custGeom>
            <a:avLst/>
            <a:gdLst/>
            <a:ahLst/>
            <a:cxnLst/>
            <a:rect l="0" t="0" r="0" b="0"/>
            <a:pathLst>
              <a:path w="178832" h="17107">
                <a:moveTo>
                  <a:pt x="7381" y="0"/>
                </a:moveTo>
                <a:lnTo>
                  <a:pt x="2830" y="4552"/>
                </a:lnTo>
                <a:lnTo>
                  <a:pt x="1490" y="6845"/>
                </a:lnTo>
                <a:lnTo>
                  <a:pt x="596" y="9326"/>
                </a:lnTo>
                <a:lnTo>
                  <a:pt x="0" y="11932"/>
                </a:lnTo>
                <a:lnTo>
                  <a:pt x="556" y="13670"/>
                </a:lnTo>
                <a:lnTo>
                  <a:pt x="1879" y="14829"/>
                </a:lnTo>
                <a:lnTo>
                  <a:pt x="6293" y="16688"/>
                </a:lnTo>
                <a:lnTo>
                  <a:pt x="11609" y="17010"/>
                </a:lnTo>
                <a:lnTo>
                  <a:pt x="23768" y="17106"/>
                </a:lnTo>
                <a:lnTo>
                  <a:pt x="29736" y="16166"/>
                </a:lnTo>
                <a:lnTo>
                  <a:pt x="36571" y="14588"/>
                </a:lnTo>
                <a:lnTo>
                  <a:pt x="43987" y="12583"/>
                </a:lnTo>
                <a:lnTo>
                  <a:pt x="50835" y="11246"/>
                </a:lnTo>
                <a:lnTo>
                  <a:pt x="57305" y="10355"/>
                </a:lnTo>
                <a:lnTo>
                  <a:pt x="63524" y="9761"/>
                </a:lnTo>
                <a:lnTo>
                  <a:pt x="71480" y="8413"/>
                </a:lnTo>
                <a:lnTo>
                  <a:pt x="80594" y="6561"/>
                </a:lnTo>
                <a:lnTo>
                  <a:pt x="90480" y="4374"/>
                </a:lnTo>
                <a:lnTo>
                  <a:pt x="98975" y="2917"/>
                </a:lnTo>
                <a:lnTo>
                  <a:pt x="106543" y="1944"/>
                </a:lnTo>
                <a:lnTo>
                  <a:pt x="113494" y="1297"/>
                </a:lnTo>
                <a:lnTo>
                  <a:pt x="120986" y="864"/>
                </a:lnTo>
                <a:lnTo>
                  <a:pt x="136930" y="385"/>
                </a:lnTo>
                <a:lnTo>
                  <a:pt x="160308" y="51"/>
                </a:lnTo>
                <a:lnTo>
                  <a:pt x="168294" y="11"/>
                </a:lnTo>
                <a:lnTo>
                  <a:pt x="169901" y="960"/>
                </a:lnTo>
                <a:lnTo>
                  <a:pt x="171924" y="2545"/>
                </a:lnTo>
                <a:lnTo>
                  <a:pt x="178831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44"/>
          <p:cNvSpPr/>
          <p:nvPr/>
        </p:nvSpPr>
        <p:spPr>
          <a:xfrm>
            <a:off x="8052434" y="3206114"/>
            <a:ext cx="214314" cy="42158"/>
          </a:xfrm>
          <a:custGeom>
            <a:avLst/>
            <a:gdLst/>
            <a:ahLst/>
            <a:cxnLst/>
            <a:rect l="0" t="0" r="0" b="0"/>
            <a:pathLst>
              <a:path w="214314" h="42158">
                <a:moveTo>
                  <a:pt x="0" y="25718"/>
                </a:moveTo>
                <a:lnTo>
                  <a:pt x="14763" y="40480"/>
                </a:lnTo>
                <a:lnTo>
                  <a:pt x="17461" y="41274"/>
                </a:lnTo>
                <a:lnTo>
                  <a:pt x="21166" y="41804"/>
                </a:lnTo>
                <a:lnTo>
                  <a:pt x="25541" y="42157"/>
                </a:lnTo>
                <a:lnTo>
                  <a:pt x="31315" y="41440"/>
                </a:lnTo>
                <a:lnTo>
                  <a:pt x="38022" y="40009"/>
                </a:lnTo>
                <a:lnTo>
                  <a:pt x="45352" y="38103"/>
                </a:lnTo>
                <a:lnTo>
                  <a:pt x="52142" y="35880"/>
                </a:lnTo>
                <a:lnTo>
                  <a:pt x="58574" y="33445"/>
                </a:lnTo>
                <a:lnTo>
                  <a:pt x="64767" y="30870"/>
                </a:lnTo>
                <a:lnTo>
                  <a:pt x="70801" y="29152"/>
                </a:lnTo>
                <a:lnTo>
                  <a:pt x="76728" y="28008"/>
                </a:lnTo>
                <a:lnTo>
                  <a:pt x="82585" y="27244"/>
                </a:lnTo>
                <a:lnTo>
                  <a:pt x="88394" y="25783"/>
                </a:lnTo>
                <a:lnTo>
                  <a:pt x="94172" y="23856"/>
                </a:lnTo>
                <a:lnTo>
                  <a:pt x="99929" y="21619"/>
                </a:lnTo>
                <a:lnTo>
                  <a:pt x="108529" y="19176"/>
                </a:lnTo>
                <a:lnTo>
                  <a:pt x="119026" y="16594"/>
                </a:lnTo>
                <a:lnTo>
                  <a:pt x="130785" y="13920"/>
                </a:lnTo>
                <a:lnTo>
                  <a:pt x="140531" y="11185"/>
                </a:lnTo>
                <a:lnTo>
                  <a:pt x="148932" y="8410"/>
                </a:lnTo>
                <a:lnTo>
                  <a:pt x="156438" y="5607"/>
                </a:lnTo>
                <a:lnTo>
                  <a:pt x="162394" y="3738"/>
                </a:lnTo>
                <a:lnTo>
                  <a:pt x="167318" y="2492"/>
                </a:lnTo>
                <a:lnTo>
                  <a:pt x="171553" y="1662"/>
                </a:lnTo>
                <a:lnTo>
                  <a:pt x="176282" y="1108"/>
                </a:lnTo>
                <a:lnTo>
                  <a:pt x="181338" y="739"/>
                </a:lnTo>
                <a:lnTo>
                  <a:pt x="186615" y="493"/>
                </a:lnTo>
                <a:lnTo>
                  <a:pt x="197558" y="21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45"/>
          <p:cNvSpPr/>
          <p:nvPr/>
        </p:nvSpPr>
        <p:spPr>
          <a:xfrm>
            <a:off x="8421052" y="2743200"/>
            <a:ext cx="68581" cy="977266"/>
          </a:xfrm>
          <a:custGeom>
            <a:avLst/>
            <a:gdLst/>
            <a:ahLst/>
            <a:cxnLst/>
            <a:rect l="0" t="0" r="0" b="0"/>
            <a:pathLst>
              <a:path w="68581" h="977266">
                <a:moveTo>
                  <a:pt x="68580" y="0"/>
                </a:moveTo>
                <a:lnTo>
                  <a:pt x="68580" y="102793"/>
                </a:lnTo>
                <a:lnTo>
                  <a:pt x="67628" y="112343"/>
                </a:lnTo>
                <a:lnTo>
                  <a:pt x="66040" y="122520"/>
                </a:lnTo>
                <a:lnTo>
                  <a:pt x="64029" y="133115"/>
                </a:lnTo>
                <a:lnTo>
                  <a:pt x="62689" y="143036"/>
                </a:lnTo>
                <a:lnTo>
                  <a:pt x="61200" y="161679"/>
                </a:lnTo>
                <a:lnTo>
                  <a:pt x="54352" y="281315"/>
                </a:lnTo>
                <a:lnTo>
                  <a:pt x="52732" y="326641"/>
                </a:lnTo>
                <a:lnTo>
                  <a:pt x="51819" y="374383"/>
                </a:lnTo>
                <a:lnTo>
                  <a:pt x="51446" y="495540"/>
                </a:lnTo>
                <a:lnTo>
                  <a:pt x="50489" y="509430"/>
                </a:lnTo>
                <a:lnTo>
                  <a:pt x="48899" y="523452"/>
                </a:lnTo>
                <a:lnTo>
                  <a:pt x="46887" y="537563"/>
                </a:lnTo>
                <a:lnTo>
                  <a:pt x="45545" y="551733"/>
                </a:lnTo>
                <a:lnTo>
                  <a:pt x="44056" y="580177"/>
                </a:lnTo>
                <a:lnTo>
                  <a:pt x="43393" y="608694"/>
                </a:lnTo>
                <a:lnTo>
                  <a:pt x="43216" y="622966"/>
                </a:lnTo>
                <a:lnTo>
                  <a:pt x="37940" y="692163"/>
                </a:lnTo>
                <a:lnTo>
                  <a:pt x="31149" y="773400"/>
                </a:lnTo>
                <a:lnTo>
                  <a:pt x="28132" y="822206"/>
                </a:lnTo>
                <a:lnTo>
                  <a:pt x="26375" y="840554"/>
                </a:lnTo>
                <a:lnTo>
                  <a:pt x="24251" y="856597"/>
                </a:lnTo>
                <a:lnTo>
                  <a:pt x="21883" y="871102"/>
                </a:lnTo>
                <a:lnTo>
                  <a:pt x="20304" y="882677"/>
                </a:lnTo>
                <a:lnTo>
                  <a:pt x="18549" y="900618"/>
                </a:lnTo>
                <a:lnTo>
                  <a:pt x="17129" y="908070"/>
                </a:lnTo>
                <a:lnTo>
                  <a:pt x="15229" y="914942"/>
                </a:lnTo>
                <a:lnTo>
                  <a:pt x="13010" y="921429"/>
                </a:lnTo>
                <a:lnTo>
                  <a:pt x="11531" y="929563"/>
                </a:lnTo>
                <a:lnTo>
                  <a:pt x="9887" y="948761"/>
                </a:lnTo>
                <a:lnTo>
                  <a:pt x="8497" y="955405"/>
                </a:lnTo>
                <a:lnTo>
                  <a:pt x="6617" y="959834"/>
                </a:lnTo>
                <a:lnTo>
                  <a:pt x="4412" y="962787"/>
                </a:lnTo>
                <a:lnTo>
                  <a:pt x="2942" y="965708"/>
                </a:lnTo>
                <a:lnTo>
                  <a:pt x="1961" y="968607"/>
                </a:lnTo>
                <a:lnTo>
                  <a:pt x="0" y="9772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46"/>
          <p:cNvSpPr/>
          <p:nvPr/>
        </p:nvSpPr>
        <p:spPr>
          <a:xfrm>
            <a:off x="8763952" y="2674620"/>
            <a:ext cx="8574" cy="360045"/>
          </a:xfrm>
          <a:custGeom>
            <a:avLst/>
            <a:gdLst/>
            <a:ahLst/>
            <a:cxnLst/>
            <a:rect l="0" t="0" r="0" b="0"/>
            <a:pathLst>
              <a:path w="8574" h="360045">
                <a:moveTo>
                  <a:pt x="8573" y="0"/>
                </a:moveTo>
                <a:lnTo>
                  <a:pt x="4022" y="0"/>
                </a:lnTo>
                <a:lnTo>
                  <a:pt x="2681" y="952"/>
                </a:lnTo>
                <a:lnTo>
                  <a:pt x="1788" y="2540"/>
                </a:lnTo>
                <a:lnTo>
                  <a:pt x="1192" y="4550"/>
                </a:lnTo>
                <a:lnTo>
                  <a:pt x="795" y="6844"/>
                </a:lnTo>
                <a:lnTo>
                  <a:pt x="530" y="9325"/>
                </a:lnTo>
                <a:lnTo>
                  <a:pt x="354" y="11931"/>
                </a:lnTo>
                <a:lnTo>
                  <a:pt x="157" y="19908"/>
                </a:lnTo>
                <a:lnTo>
                  <a:pt x="3" y="126009"/>
                </a:lnTo>
                <a:lnTo>
                  <a:pt x="954" y="140203"/>
                </a:lnTo>
                <a:lnTo>
                  <a:pt x="4552" y="176295"/>
                </a:lnTo>
                <a:lnTo>
                  <a:pt x="4939" y="191825"/>
                </a:lnTo>
                <a:lnTo>
                  <a:pt x="4246" y="205036"/>
                </a:lnTo>
                <a:lnTo>
                  <a:pt x="2831" y="216700"/>
                </a:lnTo>
                <a:lnTo>
                  <a:pt x="1887" y="226382"/>
                </a:lnTo>
                <a:lnTo>
                  <a:pt x="1258" y="234741"/>
                </a:lnTo>
                <a:lnTo>
                  <a:pt x="838" y="242219"/>
                </a:lnTo>
                <a:lnTo>
                  <a:pt x="372" y="255608"/>
                </a:lnTo>
                <a:lnTo>
                  <a:pt x="111" y="276395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47"/>
          <p:cNvSpPr/>
          <p:nvPr/>
        </p:nvSpPr>
        <p:spPr>
          <a:xfrm>
            <a:off x="8575357" y="3103245"/>
            <a:ext cx="368619" cy="25718"/>
          </a:xfrm>
          <a:custGeom>
            <a:avLst/>
            <a:gdLst/>
            <a:ahLst/>
            <a:cxnLst/>
            <a:rect l="0" t="0" r="0" b="0"/>
            <a:pathLst>
              <a:path w="368619" h="25718">
                <a:moveTo>
                  <a:pt x="0" y="0"/>
                </a:moveTo>
                <a:lnTo>
                  <a:pt x="116671" y="0"/>
                </a:lnTo>
                <a:lnTo>
                  <a:pt x="134931" y="952"/>
                </a:lnTo>
                <a:lnTo>
                  <a:pt x="197777" y="5891"/>
                </a:lnTo>
                <a:lnTo>
                  <a:pt x="215672" y="6785"/>
                </a:lnTo>
                <a:lnTo>
                  <a:pt x="258530" y="8042"/>
                </a:lnTo>
                <a:lnTo>
                  <a:pt x="269509" y="8219"/>
                </a:lnTo>
                <a:lnTo>
                  <a:pt x="281589" y="9289"/>
                </a:lnTo>
                <a:lnTo>
                  <a:pt x="294407" y="10955"/>
                </a:lnTo>
                <a:lnTo>
                  <a:pt x="307713" y="13018"/>
                </a:lnTo>
                <a:lnTo>
                  <a:pt x="318490" y="14394"/>
                </a:lnTo>
                <a:lnTo>
                  <a:pt x="327579" y="15311"/>
                </a:lnTo>
                <a:lnTo>
                  <a:pt x="346753" y="16782"/>
                </a:lnTo>
                <a:lnTo>
                  <a:pt x="350232" y="17856"/>
                </a:lnTo>
                <a:lnTo>
                  <a:pt x="354455" y="19524"/>
                </a:lnTo>
                <a:lnTo>
                  <a:pt x="368618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48"/>
          <p:cNvSpPr/>
          <p:nvPr/>
        </p:nvSpPr>
        <p:spPr>
          <a:xfrm>
            <a:off x="8627429" y="3214687"/>
            <a:ext cx="209702" cy="344779"/>
          </a:xfrm>
          <a:custGeom>
            <a:avLst/>
            <a:gdLst/>
            <a:ahLst/>
            <a:cxnLst/>
            <a:rect l="0" t="0" r="0" b="0"/>
            <a:pathLst>
              <a:path w="209702" h="344779">
                <a:moveTo>
                  <a:pt x="102233" y="0"/>
                </a:moveTo>
                <a:lnTo>
                  <a:pt x="97682" y="4551"/>
                </a:lnTo>
                <a:lnTo>
                  <a:pt x="96342" y="6844"/>
                </a:lnTo>
                <a:lnTo>
                  <a:pt x="93503" y="15575"/>
                </a:lnTo>
                <a:lnTo>
                  <a:pt x="89463" y="24702"/>
                </a:lnTo>
                <a:lnTo>
                  <a:pt x="86100" y="29803"/>
                </a:lnTo>
                <a:lnTo>
                  <a:pt x="81953" y="35109"/>
                </a:lnTo>
                <a:lnTo>
                  <a:pt x="77283" y="40551"/>
                </a:lnTo>
                <a:lnTo>
                  <a:pt x="73217" y="46084"/>
                </a:lnTo>
                <a:lnTo>
                  <a:pt x="69554" y="51678"/>
                </a:lnTo>
                <a:lnTo>
                  <a:pt x="66160" y="57312"/>
                </a:lnTo>
                <a:lnTo>
                  <a:pt x="62944" y="62973"/>
                </a:lnTo>
                <a:lnTo>
                  <a:pt x="56831" y="74343"/>
                </a:lnTo>
                <a:lnTo>
                  <a:pt x="48035" y="91454"/>
                </a:lnTo>
                <a:lnTo>
                  <a:pt x="44194" y="100022"/>
                </a:lnTo>
                <a:lnTo>
                  <a:pt x="34845" y="122242"/>
                </a:lnTo>
                <a:lnTo>
                  <a:pt x="29685" y="137692"/>
                </a:lnTo>
                <a:lnTo>
                  <a:pt x="24341" y="155612"/>
                </a:lnTo>
                <a:lnTo>
                  <a:pt x="10256" y="207080"/>
                </a:lnTo>
                <a:lnTo>
                  <a:pt x="6626" y="220921"/>
                </a:lnTo>
                <a:lnTo>
                  <a:pt x="4205" y="232053"/>
                </a:lnTo>
                <a:lnTo>
                  <a:pt x="2591" y="241380"/>
                </a:lnTo>
                <a:lnTo>
                  <a:pt x="1514" y="249502"/>
                </a:lnTo>
                <a:lnTo>
                  <a:pt x="798" y="256822"/>
                </a:lnTo>
                <a:lnTo>
                  <a:pt x="320" y="263608"/>
                </a:lnTo>
                <a:lnTo>
                  <a:pt x="0" y="270036"/>
                </a:lnTo>
                <a:lnTo>
                  <a:pt x="1693" y="277179"/>
                </a:lnTo>
                <a:lnTo>
                  <a:pt x="4726" y="284799"/>
                </a:lnTo>
                <a:lnTo>
                  <a:pt x="8653" y="292736"/>
                </a:lnTo>
                <a:lnTo>
                  <a:pt x="12224" y="298979"/>
                </a:lnTo>
                <a:lnTo>
                  <a:pt x="18732" y="308457"/>
                </a:lnTo>
                <a:lnTo>
                  <a:pt x="22753" y="312319"/>
                </a:lnTo>
                <a:lnTo>
                  <a:pt x="27339" y="315845"/>
                </a:lnTo>
                <a:lnTo>
                  <a:pt x="32301" y="319148"/>
                </a:lnTo>
                <a:lnTo>
                  <a:pt x="37514" y="322303"/>
                </a:lnTo>
                <a:lnTo>
                  <a:pt x="42896" y="325359"/>
                </a:lnTo>
                <a:lnTo>
                  <a:pt x="48386" y="328349"/>
                </a:lnTo>
                <a:lnTo>
                  <a:pt x="53001" y="330341"/>
                </a:lnTo>
                <a:lnTo>
                  <a:pt x="57029" y="331670"/>
                </a:lnTo>
                <a:lnTo>
                  <a:pt x="60667" y="332556"/>
                </a:lnTo>
                <a:lnTo>
                  <a:pt x="64997" y="333147"/>
                </a:lnTo>
                <a:lnTo>
                  <a:pt x="69789" y="333540"/>
                </a:lnTo>
                <a:lnTo>
                  <a:pt x="74890" y="333803"/>
                </a:lnTo>
                <a:lnTo>
                  <a:pt x="85636" y="334094"/>
                </a:lnTo>
                <a:lnTo>
                  <a:pt x="108057" y="334282"/>
                </a:lnTo>
                <a:lnTo>
                  <a:pt x="113735" y="333344"/>
                </a:lnTo>
                <a:lnTo>
                  <a:pt x="119427" y="331767"/>
                </a:lnTo>
                <a:lnTo>
                  <a:pt x="125125" y="329763"/>
                </a:lnTo>
                <a:lnTo>
                  <a:pt x="132735" y="326522"/>
                </a:lnTo>
                <a:lnTo>
                  <a:pt x="151349" y="317841"/>
                </a:lnTo>
                <a:lnTo>
                  <a:pt x="158789" y="314764"/>
                </a:lnTo>
                <a:lnTo>
                  <a:pt x="164703" y="312713"/>
                </a:lnTo>
                <a:lnTo>
                  <a:pt x="169597" y="311345"/>
                </a:lnTo>
                <a:lnTo>
                  <a:pt x="173812" y="308528"/>
                </a:lnTo>
                <a:lnTo>
                  <a:pt x="177575" y="304746"/>
                </a:lnTo>
                <a:lnTo>
                  <a:pt x="181037" y="300319"/>
                </a:lnTo>
                <a:lnTo>
                  <a:pt x="187422" y="292860"/>
                </a:lnTo>
                <a:lnTo>
                  <a:pt x="193434" y="286370"/>
                </a:lnTo>
                <a:lnTo>
                  <a:pt x="199281" y="280311"/>
                </a:lnTo>
                <a:lnTo>
                  <a:pt x="201223" y="276409"/>
                </a:lnTo>
                <a:lnTo>
                  <a:pt x="203379" y="266993"/>
                </a:lnTo>
                <a:lnTo>
                  <a:pt x="206877" y="258999"/>
                </a:lnTo>
                <a:lnTo>
                  <a:pt x="209144" y="255534"/>
                </a:lnTo>
                <a:lnTo>
                  <a:pt x="209701" y="252271"/>
                </a:lnTo>
                <a:lnTo>
                  <a:pt x="209121" y="249143"/>
                </a:lnTo>
                <a:lnTo>
                  <a:pt x="207782" y="246106"/>
                </a:lnTo>
                <a:lnTo>
                  <a:pt x="204984" y="242175"/>
                </a:lnTo>
                <a:lnTo>
                  <a:pt x="201214" y="237650"/>
                </a:lnTo>
                <a:lnTo>
                  <a:pt x="196795" y="232728"/>
                </a:lnTo>
                <a:lnTo>
                  <a:pt x="192897" y="229447"/>
                </a:lnTo>
                <a:lnTo>
                  <a:pt x="189346" y="227260"/>
                </a:lnTo>
                <a:lnTo>
                  <a:pt x="186026" y="225802"/>
                </a:lnTo>
                <a:lnTo>
                  <a:pt x="181907" y="224829"/>
                </a:lnTo>
                <a:lnTo>
                  <a:pt x="177257" y="224181"/>
                </a:lnTo>
                <a:lnTo>
                  <a:pt x="172251" y="223749"/>
                </a:lnTo>
                <a:lnTo>
                  <a:pt x="167009" y="224414"/>
                </a:lnTo>
                <a:lnTo>
                  <a:pt x="161609" y="225809"/>
                </a:lnTo>
                <a:lnTo>
                  <a:pt x="156105" y="227692"/>
                </a:lnTo>
                <a:lnTo>
                  <a:pt x="152435" y="229900"/>
                </a:lnTo>
                <a:lnTo>
                  <a:pt x="149989" y="232324"/>
                </a:lnTo>
                <a:lnTo>
                  <a:pt x="148358" y="234893"/>
                </a:lnTo>
                <a:lnTo>
                  <a:pt x="145365" y="237558"/>
                </a:lnTo>
                <a:lnTo>
                  <a:pt x="141465" y="240287"/>
                </a:lnTo>
                <a:lnTo>
                  <a:pt x="136960" y="243059"/>
                </a:lnTo>
                <a:lnTo>
                  <a:pt x="133005" y="245859"/>
                </a:lnTo>
                <a:lnTo>
                  <a:pt x="129416" y="248679"/>
                </a:lnTo>
                <a:lnTo>
                  <a:pt x="126070" y="251511"/>
                </a:lnTo>
                <a:lnTo>
                  <a:pt x="119813" y="259738"/>
                </a:lnTo>
                <a:lnTo>
                  <a:pt x="113856" y="268791"/>
                </a:lnTo>
                <a:lnTo>
                  <a:pt x="108033" y="275991"/>
                </a:lnTo>
                <a:lnTo>
                  <a:pt x="102271" y="284905"/>
                </a:lnTo>
                <a:lnTo>
                  <a:pt x="96535" y="294265"/>
                </a:lnTo>
                <a:lnTo>
                  <a:pt x="90811" y="301599"/>
                </a:lnTo>
                <a:lnTo>
                  <a:pt x="88904" y="305841"/>
                </a:lnTo>
                <a:lnTo>
                  <a:pt x="86784" y="315634"/>
                </a:lnTo>
                <a:lnTo>
                  <a:pt x="84314" y="321865"/>
                </a:lnTo>
                <a:lnTo>
                  <a:pt x="80762" y="328877"/>
                </a:lnTo>
                <a:lnTo>
                  <a:pt x="71742" y="344778"/>
                </a:lnTo>
                <a:lnTo>
                  <a:pt x="6794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037"/>
          <p:cNvSpPr/>
          <p:nvPr/>
        </p:nvSpPr>
        <p:spPr>
          <a:xfrm>
            <a:off x="904170" y="2477504"/>
            <a:ext cx="2209261" cy="1560101"/>
          </a:xfrm>
          <a:custGeom>
            <a:avLst/>
            <a:gdLst/>
            <a:ahLst/>
            <a:cxnLst/>
            <a:rect l="0" t="0" r="0" b="0"/>
            <a:pathLst>
              <a:path w="2209261" h="1560101">
                <a:moveTo>
                  <a:pt x="15944" y="1525853"/>
                </a:moveTo>
                <a:lnTo>
                  <a:pt x="23325" y="1518472"/>
                </a:lnTo>
                <a:lnTo>
                  <a:pt x="23987" y="1515270"/>
                </a:lnTo>
                <a:lnTo>
                  <a:pt x="24447" y="1489393"/>
                </a:lnTo>
                <a:lnTo>
                  <a:pt x="24508" y="1371686"/>
                </a:lnTo>
                <a:lnTo>
                  <a:pt x="19963" y="1329256"/>
                </a:lnTo>
                <a:lnTo>
                  <a:pt x="16738" y="1280785"/>
                </a:lnTo>
                <a:lnTo>
                  <a:pt x="16180" y="1245066"/>
                </a:lnTo>
                <a:lnTo>
                  <a:pt x="15954" y="1134235"/>
                </a:lnTo>
                <a:lnTo>
                  <a:pt x="10055" y="1071483"/>
                </a:lnTo>
                <a:lnTo>
                  <a:pt x="9161" y="1047680"/>
                </a:lnTo>
                <a:lnTo>
                  <a:pt x="7725" y="961499"/>
                </a:lnTo>
                <a:lnTo>
                  <a:pt x="7477" y="909057"/>
                </a:lnTo>
                <a:lnTo>
                  <a:pt x="2852" y="861875"/>
                </a:lnTo>
                <a:lnTo>
                  <a:pt x="0" y="813181"/>
                </a:lnTo>
                <a:lnTo>
                  <a:pt x="1873" y="779532"/>
                </a:lnTo>
                <a:lnTo>
                  <a:pt x="3706" y="762559"/>
                </a:lnTo>
                <a:lnTo>
                  <a:pt x="8283" y="687819"/>
                </a:lnTo>
                <a:lnTo>
                  <a:pt x="13674" y="571109"/>
                </a:lnTo>
                <a:lnTo>
                  <a:pt x="15888" y="524307"/>
                </a:lnTo>
                <a:lnTo>
                  <a:pt x="20047" y="484457"/>
                </a:lnTo>
                <a:lnTo>
                  <a:pt x="27610" y="437535"/>
                </a:lnTo>
                <a:lnTo>
                  <a:pt x="35417" y="390646"/>
                </a:lnTo>
                <a:lnTo>
                  <a:pt x="40764" y="342829"/>
                </a:lnTo>
                <a:lnTo>
                  <a:pt x="47958" y="303578"/>
                </a:lnTo>
                <a:lnTo>
                  <a:pt x="56121" y="264114"/>
                </a:lnTo>
                <a:lnTo>
                  <a:pt x="64873" y="221674"/>
                </a:lnTo>
                <a:lnTo>
                  <a:pt x="69123" y="194695"/>
                </a:lnTo>
                <a:lnTo>
                  <a:pt x="80537" y="154130"/>
                </a:lnTo>
                <a:lnTo>
                  <a:pt x="92595" y="117686"/>
                </a:lnTo>
                <a:lnTo>
                  <a:pt x="107553" y="80553"/>
                </a:lnTo>
                <a:lnTo>
                  <a:pt x="127151" y="45654"/>
                </a:lnTo>
                <a:lnTo>
                  <a:pt x="155958" y="14285"/>
                </a:lnTo>
                <a:lnTo>
                  <a:pt x="158817" y="12363"/>
                </a:lnTo>
                <a:lnTo>
                  <a:pt x="182208" y="4476"/>
                </a:lnTo>
                <a:lnTo>
                  <a:pt x="212828" y="842"/>
                </a:lnTo>
                <a:lnTo>
                  <a:pt x="276146" y="0"/>
                </a:lnTo>
                <a:lnTo>
                  <a:pt x="324953" y="907"/>
                </a:lnTo>
                <a:lnTo>
                  <a:pt x="374262" y="4502"/>
                </a:lnTo>
                <a:lnTo>
                  <a:pt x="421577" y="9275"/>
                </a:lnTo>
                <a:lnTo>
                  <a:pt x="475308" y="13618"/>
                </a:lnTo>
                <a:lnTo>
                  <a:pt x="556338" y="15549"/>
                </a:lnTo>
                <a:lnTo>
                  <a:pt x="1077020" y="18019"/>
                </a:lnTo>
                <a:lnTo>
                  <a:pt x="1341305" y="27674"/>
                </a:lnTo>
                <a:lnTo>
                  <a:pt x="1551871" y="37493"/>
                </a:lnTo>
                <a:lnTo>
                  <a:pt x="1617111" y="42123"/>
                </a:lnTo>
                <a:lnTo>
                  <a:pt x="1758179" y="54887"/>
                </a:lnTo>
                <a:lnTo>
                  <a:pt x="1853261" y="65005"/>
                </a:lnTo>
                <a:lnTo>
                  <a:pt x="1912665" y="72677"/>
                </a:lnTo>
                <a:lnTo>
                  <a:pt x="1966575" y="83304"/>
                </a:lnTo>
                <a:lnTo>
                  <a:pt x="2008333" y="98399"/>
                </a:lnTo>
                <a:lnTo>
                  <a:pt x="2015716" y="99872"/>
                </a:lnTo>
                <a:lnTo>
                  <a:pt x="2021590" y="103711"/>
                </a:lnTo>
                <a:lnTo>
                  <a:pt x="2026459" y="109129"/>
                </a:lnTo>
                <a:lnTo>
                  <a:pt x="2050131" y="151451"/>
                </a:lnTo>
                <a:lnTo>
                  <a:pt x="2057630" y="166025"/>
                </a:lnTo>
                <a:lnTo>
                  <a:pt x="2066678" y="211873"/>
                </a:lnTo>
                <a:lnTo>
                  <a:pt x="2071758" y="244101"/>
                </a:lnTo>
                <a:lnTo>
                  <a:pt x="2077402" y="290070"/>
                </a:lnTo>
                <a:lnTo>
                  <a:pt x="2080579" y="337370"/>
                </a:lnTo>
                <a:lnTo>
                  <a:pt x="2081653" y="382935"/>
                </a:lnTo>
                <a:lnTo>
                  <a:pt x="2082817" y="426296"/>
                </a:lnTo>
                <a:lnTo>
                  <a:pt x="2090651" y="481133"/>
                </a:lnTo>
                <a:lnTo>
                  <a:pt x="2107365" y="623957"/>
                </a:lnTo>
                <a:lnTo>
                  <a:pt x="2110312" y="655032"/>
                </a:lnTo>
                <a:lnTo>
                  <a:pt x="2114539" y="700671"/>
                </a:lnTo>
                <a:lnTo>
                  <a:pt x="2119594" y="736831"/>
                </a:lnTo>
                <a:lnTo>
                  <a:pt x="2155569" y="984312"/>
                </a:lnTo>
                <a:lnTo>
                  <a:pt x="2159593" y="1018141"/>
                </a:lnTo>
                <a:lnTo>
                  <a:pt x="2162276" y="1045456"/>
                </a:lnTo>
                <a:lnTo>
                  <a:pt x="2166210" y="1088506"/>
                </a:lnTo>
                <a:lnTo>
                  <a:pt x="2187946" y="1254538"/>
                </a:lnTo>
                <a:lnTo>
                  <a:pt x="2197365" y="1313913"/>
                </a:lnTo>
                <a:lnTo>
                  <a:pt x="2201030" y="1360057"/>
                </a:lnTo>
                <a:lnTo>
                  <a:pt x="2202483" y="1378824"/>
                </a:lnTo>
                <a:lnTo>
                  <a:pt x="2209260" y="1418262"/>
                </a:lnTo>
                <a:lnTo>
                  <a:pt x="2205585" y="1454922"/>
                </a:lnTo>
                <a:lnTo>
                  <a:pt x="2201016" y="1473056"/>
                </a:lnTo>
                <a:lnTo>
                  <a:pt x="2198464" y="1479225"/>
                </a:lnTo>
                <a:lnTo>
                  <a:pt x="2185770" y="1497009"/>
                </a:lnTo>
                <a:lnTo>
                  <a:pt x="2175381" y="1506048"/>
                </a:lnTo>
                <a:lnTo>
                  <a:pt x="2169944" y="1509793"/>
                </a:lnTo>
                <a:lnTo>
                  <a:pt x="2158823" y="1513953"/>
                </a:lnTo>
                <a:lnTo>
                  <a:pt x="2111669" y="1524467"/>
                </a:lnTo>
                <a:lnTo>
                  <a:pt x="2050964" y="1525579"/>
                </a:lnTo>
                <a:lnTo>
                  <a:pt x="1863716" y="1525817"/>
                </a:lnTo>
                <a:lnTo>
                  <a:pt x="1825960" y="1526782"/>
                </a:lnTo>
                <a:lnTo>
                  <a:pt x="1429783" y="1546253"/>
                </a:lnTo>
                <a:lnTo>
                  <a:pt x="1390939" y="1548978"/>
                </a:lnTo>
                <a:lnTo>
                  <a:pt x="1335078" y="1554546"/>
                </a:lnTo>
                <a:lnTo>
                  <a:pt x="1268976" y="1557655"/>
                </a:lnTo>
                <a:lnTo>
                  <a:pt x="1137686" y="1559815"/>
                </a:lnTo>
                <a:lnTo>
                  <a:pt x="1064670" y="1560100"/>
                </a:lnTo>
                <a:lnTo>
                  <a:pt x="1013222" y="1557584"/>
                </a:lnTo>
                <a:lnTo>
                  <a:pt x="954479" y="1554243"/>
                </a:lnTo>
                <a:lnTo>
                  <a:pt x="847482" y="1549559"/>
                </a:lnTo>
                <a:lnTo>
                  <a:pt x="774137" y="1545914"/>
                </a:lnTo>
                <a:lnTo>
                  <a:pt x="698217" y="1543862"/>
                </a:lnTo>
                <a:lnTo>
                  <a:pt x="606287" y="1543074"/>
                </a:lnTo>
                <a:lnTo>
                  <a:pt x="560894" y="1543032"/>
                </a:lnTo>
                <a:lnTo>
                  <a:pt x="508969" y="1540473"/>
                </a:lnTo>
                <a:lnTo>
                  <a:pt x="370719" y="1531069"/>
                </a:lnTo>
                <a:lnTo>
                  <a:pt x="305702" y="1528172"/>
                </a:lnTo>
                <a:lnTo>
                  <a:pt x="229179" y="1526311"/>
                </a:lnTo>
                <a:lnTo>
                  <a:pt x="163068" y="1518102"/>
                </a:lnTo>
                <a:lnTo>
                  <a:pt x="103384" y="1517290"/>
                </a:lnTo>
                <a:lnTo>
                  <a:pt x="99003" y="1516335"/>
                </a:lnTo>
                <a:lnTo>
                  <a:pt x="91594" y="1512733"/>
                </a:lnTo>
                <a:lnTo>
                  <a:pt x="87333" y="1512344"/>
                </a:lnTo>
                <a:lnTo>
                  <a:pt x="50234" y="1517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38"/>
          <p:cNvSpPr/>
          <p:nvPr/>
        </p:nvSpPr>
        <p:spPr>
          <a:xfrm>
            <a:off x="3774757" y="2640330"/>
            <a:ext cx="162878" cy="1423036"/>
          </a:xfrm>
          <a:custGeom>
            <a:avLst/>
            <a:gdLst/>
            <a:ahLst/>
            <a:cxnLst/>
            <a:rect l="0" t="0" r="0" b="0"/>
            <a:pathLst>
              <a:path w="162878" h="1423036">
                <a:moveTo>
                  <a:pt x="0" y="0"/>
                </a:moveTo>
                <a:lnTo>
                  <a:pt x="4551" y="9101"/>
                </a:lnTo>
                <a:lnTo>
                  <a:pt x="8731" y="43884"/>
                </a:lnTo>
                <a:lnTo>
                  <a:pt x="12770" y="68716"/>
                </a:lnTo>
                <a:lnTo>
                  <a:pt x="17741" y="90548"/>
                </a:lnTo>
                <a:lnTo>
                  <a:pt x="22172" y="109776"/>
                </a:lnTo>
                <a:lnTo>
                  <a:pt x="25018" y="150483"/>
                </a:lnTo>
                <a:lnTo>
                  <a:pt x="25406" y="184991"/>
                </a:lnTo>
                <a:lnTo>
                  <a:pt x="25714" y="412256"/>
                </a:lnTo>
                <a:lnTo>
                  <a:pt x="28256" y="443575"/>
                </a:lnTo>
                <a:lnTo>
                  <a:pt x="31609" y="474322"/>
                </a:lnTo>
                <a:lnTo>
                  <a:pt x="33098" y="507037"/>
                </a:lnTo>
                <a:lnTo>
                  <a:pt x="33937" y="607645"/>
                </a:lnTo>
                <a:lnTo>
                  <a:pt x="35960" y="650841"/>
                </a:lnTo>
                <a:lnTo>
                  <a:pt x="39213" y="696784"/>
                </a:lnTo>
                <a:lnTo>
                  <a:pt x="43287" y="744557"/>
                </a:lnTo>
                <a:lnTo>
                  <a:pt x="55434" y="856059"/>
                </a:lnTo>
                <a:lnTo>
                  <a:pt x="67499" y="961496"/>
                </a:lnTo>
                <a:lnTo>
                  <a:pt x="70717" y="996279"/>
                </a:lnTo>
                <a:lnTo>
                  <a:pt x="72863" y="1024231"/>
                </a:lnTo>
                <a:lnTo>
                  <a:pt x="76198" y="1048581"/>
                </a:lnTo>
                <a:lnTo>
                  <a:pt x="80326" y="1070529"/>
                </a:lnTo>
                <a:lnTo>
                  <a:pt x="84983" y="1090875"/>
                </a:lnTo>
                <a:lnTo>
                  <a:pt x="89993" y="1117775"/>
                </a:lnTo>
                <a:lnTo>
                  <a:pt x="100639" y="1183224"/>
                </a:lnTo>
                <a:lnTo>
                  <a:pt x="107098" y="1217441"/>
                </a:lnTo>
                <a:lnTo>
                  <a:pt x="121894" y="1285940"/>
                </a:lnTo>
                <a:lnTo>
                  <a:pt x="127936" y="1310683"/>
                </a:lnTo>
                <a:lnTo>
                  <a:pt x="132915" y="1329083"/>
                </a:lnTo>
                <a:lnTo>
                  <a:pt x="137188" y="1343255"/>
                </a:lnTo>
                <a:lnTo>
                  <a:pt x="141935" y="1366623"/>
                </a:lnTo>
                <a:lnTo>
                  <a:pt x="144997" y="1386532"/>
                </a:lnTo>
                <a:lnTo>
                  <a:pt x="147147" y="1395843"/>
                </a:lnTo>
                <a:lnTo>
                  <a:pt x="162877" y="14230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39"/>
          <p:cNvSpPr/>
          <p:nvPr/>
        </p:nvSpPr>
        <p:spPr>
          <a:xfrm>
            <a:off x="3774757" y="2610073"/>
            <a:ext cx="2208009" cy="1453151"/>
          </a:xfrm>
          <a:custGeom>
            <a:avLst/>
            <a:gdLst/>
            <a:ahLst/>
            <a:cxnLst/>
            <a:rect l="0" t="0" r="0" b="0"/>
            <a:pathLst>
              <a:path w="2208009" h="1453151">
                <a:moveTo>
                  <a:pt x="0" y="47402"/>
                </a:moveTo>
                <a:lnTo>
                  <a:pt x="65930" y="42851"/>
                </a:lnTo>
                <a:lnTo>
                  <a:pt x="150308" y="33173"/>
                </a:lnTo>
                <a:lnTo>
                  <a:pt x="218631" y="31121"/>
                </a:lnTo>
                <a:lnTo>
                  <a:pt x="280257" y="29560"/>
                </a:lnTo>
                <a:lnTo>
                  <a:pt x="417874" y="23522"/>
                </a:lnTo>
                <a:lnTo>
                  <a:pt x="474334" y="22229"/>
                </a:lnTo>
                <a:lnTo>
                  <a:pt x="536079" y="21792"/>
                </a:lnTo>
                <a:lnTo>
                  <a:pt x="742974" y="14861"/>
                </a:lnTo>
                <a:lnTo>
                  <a:pt x="931444" y="6860"/>
                </a:lnTo>
                <a:lnTo>
                  <a:pt x="1005599" y="5227"/>
                </a:lnTo>
                <a:lnTo>
                  <a:pt x="1264767" y="4579"/>
                </a:lnTo>
                <a:lnTo>
                  <a:pt x="1331056" y="0"/>
                </a:lnTo>
                <a:lnTo>
                  <a:pt x="1398763" y="2655"/>
                </a:lnTo>
                <a:lnTo>
                  <a:pt x="1452990" y="3981"/>
                </a:lnTo>
                <a:lnTo>
                  <a:pt x="1577710" y="4466"/>
                </a:lnTo>
                <a:lnTo>
                  <a:pt x="1636399" y="9068"/>
                </a:lnTo>
                <a:lnTo>
                  <a:pt x="1704298" y="12579"/>
                </a:lnTo>
                <a:lnTo>
                  <a:pt x="1754974" y="18034"/>
                </a:lnTo>
                <a:lnTo>
                  <a:pt x="1866534" y="36944"/>
                </a:lnTo>
                <a:lnTo>
                  <a:pt x="1937042" y="46288"/>
                </a:lnTo>
                <a:lnTo>
                  <a:pt x="2001549" y="61842"/>
                </a:lnTo>
                <a:lnTo>
                  <a:pt x="2036440" y="75997"/>
                </a:lnTo>
                <a:lnTo>
                  <a:pt x="2054259" y="89106"/>
                </a:lnTo>
                <a:lnTo>
                  <a:pt x="2067053" y="100504"/>
                </a:lnTo>
                <a:lnTo>
                  <a:pt x="2094921" y="139768"/>
                </a:lnTo>
                <a:lnTo>
                  <a:pt x="2113814" y="162294"/>
                </a:lnTo>
                <a:lnTo>
                  <a:pt x="2123113" y="182602"/>
                </a:lnTo>
                <a:lnTo>
                  <a:pt x="2136844" y="225344"/>
                </a:lnTo>
                <a:lnTo>
                  <a:pt x="2142837" y="262256"/>
                </a:lnTo>
                <a:lnTo>
                  <a:pt x="2149601" y="300821"/>
                </a:lnTo>
                <a:lnTo>
                  <a:pt x="2154893" y="348310"/>
                </a:lnTo>
                <a:lnTo>
                  <a:pt x="2156685" y="372785"/>
                </a:lnTo>
                <a:lnTo>
                  <a:pt x="2157880" y="396721"/>
                </a:lnTo>
                <a:lnTo>
                  <a:pt x="2158677" y="420299"/>
                </a:lnTo>
                <a:lnTo>
                  <a:pt x="2162102" y="479516"/>
                </a:lnTo>
                <a:lnTo>
                  <a:pt x="2165847" y="538537"/>
                </a:lnTo>
                <a:lnTo>
                  <a:pt x="2167512" y="577469"/>
                </a:lnTo>
                <a:lnTo>
                  <a:pt x="2176189" y="896426"/>
                </a:lnTo>
                <a:lnTo>
                  <a:pt x="2179455" y="941078"/>
                </a:lnTo>
                <a:lnTo>
                  <a:pt x="2197609" y="1121891"/>
                </a:lnTo>
                <a:lnTo>
                  <a:pt x="2200677" y="1165985"/>
                </a:lnTo>
                <a:lnTo>
                  <a:pt x="2202405" y="1208779"/>
                </a:lnTo>
                <a:lnTo>
                  <a:pt x="2202809" y="1236669"/>
                </a:lnTo>
                <a:lnTo>
                  <a:pt x="2205529" y="1275100"/>
                </a:lnTo>
                <a:lnTo>
                  <a:pt x="2208008" y="1315040"/>
                </a:lnTo>
                <a:lnTo>
                  <a:pt x="2203962" y="1360085"/>
                </a:lnTo>
                <a:lnTo>
                  <a:pt x="2202733" y="1363532"/>
                </a:lnTo>
                <a:lnTo>
                  <a:pt x="2198828" y="1369901"/>
                </a:lnTo>
                <a:lnTo>
                  <a:pt x="2191274" y="1378842"/>
                </a:lnTo>
                <a:lnTo>
                  <a:pt x="2186654" y="1380798"/>
                </a:lnTo>
                <a:lnTo>
                  <a:pt x="2119685" y="1393808"/>
                </a:lnTo>
                <a:lnTo>
                  <a:pt x="2054778" y="1401150"/>
                </a:lnTo>
                <a:lnTo>
                  <a:pt x="1992959" y="1406268"/>
                </a:lnTo>
                <a:lnTo>
                  <a:pt x="1929509" y="1409196"/>
                </a:lnTo>
                <a:lnTo>
                  <a:pt x="1723953" y="1417702"/>
                </a:lnTo>
                <a:lnTo>
                  <a:pt x="1641231" y="1423504"/>
                </a:lnTo>
                <a:lnTo>
                  <a:pt x="1549538" y="1430528"/>
                </a:lnTo>
                <a:lnTo>
                  <a:pt x="1472688" y="1435434"/>
                </a:lnTo>
                <a:lnTo>
                  <a:pt x="1426370" y="1439958"/>
                </a:lnTo>
                <a:lnTo>
                  <a:pt x="1337205" y="1445143"/>
                </a:lnTo>
                <a:lnTo>
                  <a:pt x="1203929" y="1450877"/>
                </a:lnTo>
                <a:lnTo>
                  <a:pt x="1136818" y="1452576"/>
                </a:lnTo>
                <a:lnTo>
                  <a:pt x="1080007" y="1453150"/>
                </a:lnTo>
                <a:lnTo>
                  <a:pt x="1028287" y="1447372"/>
                </a:lnTo>
                <a:lnTo>
                  <a:pt x="973862" y="1445505"/>
                </a:lnTo>
                <a:lnTo>
                  <a:pt x="907261" y="1444823"/>
                </a:lnTo>
                <a:lnTo>
                  <a:pt x="812802" y="1444750"/>
                </a:lnTo>
                <a:lnTo>
                  <a:pt x="774278" y="1443787"/>
                </a:lnTo>
                <a:lnTo>
                  <a:pt x="564048" y="1434137"/>
                </a:lnTo>
                <a:lnTo>
                  <a:pt x="475735" y="1429519"/>
                </a:lnTo>
                <a:lnTo>
                  <a:pt x="408759" y="1427830"/>
                </a:lnTo>
                <a:lnTo>
                  <a:pt x="293188" y="1427608"/>
                </a:lnTo>
                <a:lnTo>
                  <a:pt x="230104" y="1434425"/>
                </a:lnTo>
                <a:lnTo>
                  <a:pt x="172771" y="1442404"/>
                </a:lnTo>
                <a:lnTo>
                  <a:pt x="137160" y="14447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40"/>
          <p:cNvSpPr/>
          <p:nvPr/>
        </p:nvSpPr>
        <p:spPr>
          <a:xfrm>
            <a:off x="1751647" y="2588895"/>
            <a:ext cx="68581" cy="1405891"/>
          </a:xfrm>
          <a:custGeom>
            <a:avLst/>
            <a:gdLst/>
            <a:ahLst/>
            <a:cxnLst/>
            <a:rect l="0" t="0" r="0" b="0"/>
            <a:pathLst>
              <a:path w="68581" h="1405891">
                <a:moveTo>
                  <a:pt x="0" y="0"/>
                </a:moveTo>
                <a:lnTo>
                  <a:pt x="4551" y="9101"/>
                </a:lnTo>
                <a:lnTo>
                  <a:pt x="5891" y="13687"/>
                </a:lnTo>
                <a:lnTo>
                  <a:pt x="7778" y="30196"/>
                </a:lnTo>
                <a:lnTo>
                  <a:pt x="8468" y="69169"/>
                </a:lnTo>
                <a:lnTo>
                  <a:pt x="8563" y="146760"/>
                </a:lnTo>
                <a:lnTo>
                  <a:pt x="7614" y="158800"/>
                </a:lnTo>
                <a:lnTo>
                  <a:pt x="6029" y="170636"/>
                </a:lnTo>
                <a:lnTo>
                  <a:pt x="4019" y="182337"/>
                </a:lnTo>
                <a:lnTo>
                  <a:pt x="2679" y="193948"/>
                </a:lnTo>
                <a:lnTo>
                  <a:pt x="794" y="229445"/>
                </a:lnTo>
                <a:lnTo>
                  <a:pt x="235" y="269702"/>
                </a:lnTo>
                <a:lnTo>
                  <a:pt x="1" y="545906"/>
                </a:lnTo>
                <a:lnTo>
                  <a:pt x="953" y="565867"/>
                </a:lnTo>
                <a:lnTo>
                  <a:pt x="2540" y="583937"/>
                </a:lnTo>
                <a:lnTo>
                  <a:pt x="4551" y="600746"/>
                </a:lnTo>
                <a:lnTo>
                  <a:pt x="5891" y="617667"/>
                </a:lnTo>
                <a:lnTo>
                  <a:pt x="7381" y="651709"/>
                </a:lnTo>
                <a:lnTo>
                  <a:pt x="8219" y="698453"/>
                </a:lnTo>
                <a:lnTo>
                  <a:pt x="9290" y="714237"/>
                </a:lnTo>
                <a:lnTo>
                  <a:pt x="10955" y="730476"/>
                </a:lnTo>
                <a:lnTo>
                  <a:pt x="13019" y="747016"/>
                </a:lnTo>
                <a:lnTo>
                  <a:pt x="14394" y="763758"/>
                </a:lnTo>
                <a:lnTo>
                  <a:pt x="25884" y="967105"/>
                </a:lnTo>
                <a:lnTo>
                  <a:pt x="29639" y="1017164"/>
                </a:lnTo>
                <a:lnTo>
                  <a:pt x="33094" y="1054347"/>
                </a:lnTo>
                <a:lnTo>
                  <a:pt x="36350" y="1082945"/>
                </a:lnTo>
                <a:lnTo>
                  <a:pt x="42508" y="1152821"/>
                </a:lnTo>
                <a:lnTo>
                  <a:pt x="47467" y="1221977"/>
                </a:lnTo>
                <a:lnTo>
                  <a:pt x="49672" y="1268588"/>
                </a:lnTo>
                <a:lnTo>
                  <a:pt x="51212" y="1286733"/>
                </a:lnTo>
                <a:lnTo>
                  <a:pt x="53191" y="1302639"/>
                </a:lnTo>
                <a:lnTo>
                  <a:pt x="55464" y="1317054"/>
                </a:lnTo>
                <a:lnTo>
                  <a:pt x="57930" y="1329521"/>
                </a:lnTo>
                <a:lnTo>
                  <a:pt x="60528" y="1340689"/>
                </a:lnTo>
                <a:lnTo>
                  <a:pt x="63212" y="1350993"/>
                </a:lnTo>
                <a:lnTo>
                  <a:pt x="65001" y="1358814"/>
                </a:lnTo>
                <a:lnTo>
                  <a:pt x="66990" y="1370045"/>
                </a:lnTo>
                <a:lnTo>
                  <a:pt x="68580" y="1405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1"/>
          <p:cNvSpPr/>
          <p:nvPr/>
        </p:nvSpPr>
        <p:spPr>
          <a:xfrm>
            <a:off x="1785937" y="2537460"/>
            <a:ext cx="8573" cy="94298"/>
          </a:xfrm>
          <a:custGeom>
            <a:avLst/>
            <a:gdLst/>
            <a:ahLst/>
            <a:cxnLst/>
            <a:rect l="0" t="0" r="0" b="0"/>
            <a:pathLst>
              <a:path w="8573" h="94298">
                <a:moveTo>
                  <a:pt x="0" y="94297"/>
                </a:moveTo>
                <a:lnTo>
                  <a:pt x="0" y="67604"/>
                </a:lnTo>
                <a:lnTo>
                  <a:pt x="952" y="62214"/>
                </a:lnTo>
                <a:lnTo>
                  <a:pt x="2540" y="55763"/>
                </a:lnTo>
                <a:lnTo>
                  <a:pt x="4551" y="48605"/>
                </a:lnTo>
                <a:lnTo>
                  <a:pt x="5892" y="42881"/>
                </a:lnTo>
                <a:lnTo>
                  <a:pt x="6785" y="38112"/>
                </a:lnTo>
                <a:lnTo>
                  <a:pt x="8219" y="28165"/>
                </a:lnTo>
                <a:lnTo>
                  <a:pt x="8337" y="25444"/>
                </a:lnTo>
                <a:lnTo>
                  <a:pt x="8503" y="13466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2"/>
          <p:cNvSpPr/>
          <p:nvPr/>
        </p:nvSpPr>
        <p:spPr>
          <a:xfrm>
            <a:off x="2368867" y="2494597"/>
            <a:ext cx="180023" cy="1483044"/>
          </a:xfrm>
          <a:custGeom>
            <a:avLst/>
            <a:gdLst/>
            <a:ahLst/>
            <a:cxnLst/>
            <a:rect l="0" t="0" r="0" b="0"/>
            <a:pathLst>
              <a:path w="180023" h="1483044">
                <a:moveTo>
                  <a:pt x="180022" y="1483043"/>
                </a:moveTo>
                <a:lnTo>
                  <a:pt x="180022" y="1473941"/>
                </a:lnTo>
                <a:lnTo>
                  <a:pt x="176213" y="1458877"/>
                </a:lnTo>
                <a:lnTo>
                  <a:pt x="161819" y="1409120"/>
                </a:lnTo>
                <a:lnTo>
                  <a:pt x="145948" y="1357000"/>
                </a:lnTo>
                <a:lnTo>
                  <a:pt x="141114" y="1339006"/>
                </a:lnTo>
                <a:lnTo>
                  <a:pt x="109018" y="1207771"/>
                </a:lnTo>
                <a:lnTo>
                  <a:pt x="103062" y="1181312"/>
                </a:lnTo>
                <a:lnTo>
                  <a:pt x="98193" y="1154630"/>
                </a:lnTo>
                <a:lnTo>
                  <a:pt x="96029" y="1130072"/>
                </a:lnTo>
                <a:lnTo>
                  <a:pt x="87447" y="1065817"/>
                </a:lnTo>
                <a:lnTo>
                  <a:pt x="76013" y="988047"/>
                </a:lnTo>
                <a:lnTo>
                  <a:pt x="67756" y="937607"/>
                </a:lnTo>
                <a:lnTo>
                  <a:pt x="63451" y="899314"/>
                </a:lnTo>
                <a:lnTo>
                  <a:pt x="61538" y="865468"/>
                </a:lnTo>
                <a:lnTo>
                  <a:pt x="60688" y="831375"/>
                </a:lnTo>
                <a:lnTo>
                  <a:pt x="57770" y="799712"/>
                </a:lnTo>
                <a:lnTo>
                  <a:pt x="53298" y="769765"/>
                </a:lnTo>
                <a:lnTo>
                  <a:pt x="48136" y="740581"/>
                </a:lnTo>
                <a:lnTo>
                  <a:pt x="45206" y="699035"/>
                </a:lnTo>
                <a:lnTo>
                  <a:pt x="42952" y="653582"/>
                </a:lnTo>
                <a:lnTo>
                  <a:pt x="37280" y="602171"/>
                </a:lnTo>
                <a:lnTo>
                  <a:pt x="35619" y="574972"/>
                </a:lnTo>
                <a:lnTo>
                  <a:pt x="34881" y="527323"/>
                </a:lnTo>
                <a:lnTo>
                  <a:pt x="34684" y="497281"/>
                </a:lnTo>
                <a:lnTo>
                  <a:pt x="33600" y="468681"/>
                </a:lnTo>
                <a:lnTo>
                  <a:pt x="31925" y="441041"/>
                </a:lnTo>
                <a:lnTo>
                  <a:pt x="28476" y="393186"/>
                </a:lnTo>
                <a:lnTo>
                  <a:pt x="26535" y="349227"/>
                </a:lnTo>
                <a:lnTo>
                  <a:pt x="25879" y="303263"/>
                </a:lnTo>
                <a:lnTo>
                  <a:pt x="25720" y="174634"/>
                </a:lnTo>
                <a:lnTo>
                  <a:pt x="21167" y="137574"/>
                </a:lnTo>
                <a:lnTo>
                  <a:pt x="17498" y="92703"/>
                </a:lnTo>
                <a:lnTo>
                  <a:pt x="17176" y="66586"/>
                </a:lnTo>
                <a:lnTo>
                  <a:pt x="12603" y="48304"/>
                </a:lnTo>
                <a:lnTo>
                  <a:pt x="8416" y="30214"/>
                </a:lnTo>
                <a:lnTo>
                  <a:pt x="2917" y="20489"/>
                </a:lnTo>
                <a:lnTo>
                  <a:pt x="1945" y="1746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3"/>
          <p:cNvSpPr/>
          <p:nvPr/>
        </p:nvSpPr>
        <p:spPr>
          <a:xfrm>
            <a:off x="4314825" y="2648902"/>
            <a:ext cx="171451" cy="1363028"/>
          </a:xfrm>
          <a:custGeom>
            <a:avLst/>
            <a:gdLst/>
            <a:ahLst/>
            <a:cxnLst/>
            <a:rect l="0" t="0" r="0" b="0"/>
            <a:pathLst>
              <a:path w="171451" h="1363028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5891" y="32083"/>
                </a:lnTo>
                <a:lnTo>
                  <a:pt x="10583" y="68885"/>
                </a:lnTo>
                <a:lnTo>
                  <a:pt x="15181" y="95386"/>
                </a:lnTo>
                <a:lnTo>
                  <a:pt x="20399" y="116689"/>
                </a:lnTo>
                <a:lnTo>
                  <a:pt x="23124" y="139705"/>
                </a:lnTo>
                <a:lnTo>
                  <a:pt x="32463" y="247557"/>
                </a:lnTo>
                <a:lnTo>
                  <a:pt x="44967" y="361323"/>
                </a:lnTo>
                <a:lnTo>
                  <a:pt x="47123" y="387567"/>
                </a:lnTo>
                <a:lnTo>
                  <a:pt x="48560" y="409826"/>
                </a:lnTo>
                <a:lnTo>
                  <a:pt x="52697" y="449797"/>
                </a:lnTo>
                <a:lnTo>
                  <a:pt x="77671" y="638670"/>
                </a:lnTo>
                <a:lnTo>
                  <a:pt x="86273" y="695016"/>
                </a:lnTo>
                <a:lnTo>
                  <a:pt x="88948" y="717661"/>
                </a:lnTo>
                <a:lnTo>
                  <a:pt x="98143" y="835693"/>
                </a:lnTo>
                <a:lnTo>
                  <a:pt x="99719" y="859071"/>
                </a:lnTo>
                <a:lnTo>
                  <a:pt x="101469" y="897747"/>
                </a:lnTo>
                <a:lnTo>
                  <a:pt x="104787" y="930811"/>
                </a:lnTo>
                <a:lnTo>
                  <a:pt x="109437" y="965191"/>
                </a:lnTo>
                <a:lnTo>
                  <a:pt x="114679" y="1009046"/>
                </a:lnTo>
                <a:lnTo>
                  <a:pt x="117410" y="1028933"/>
                </a:lnTo>
                <a:lnTo>
                  <a:pt x="122984" y="1063729"/>
                </a:lnTo>
                <a:lnTo>
                  <a:pt x="128433" y="1117076"/>
                </a:lnTo>
                <a:lnTo>
                  <a:pt x="132646" y="1137511"/>
                </a:lnTo>
                <a:lnTo>
                  <a:pt x="137221" y="1173913"/>
                </a:lnTo>
                <a:lnTo>
                  <a:pt x="141314" y="1191346"/>
                </a:lnTo>
                <a:lnTo>
                  <a:pt x="146308" y="1218780"/>
                </a:lnTo>
                <a:lnTo>
                  <a:pt x="148974" y="1235430"/>
                </a:lnTo>
                <a:lnTo>
                  <a:pt x="151703" y="1249387"/>
                </a:lnTo>
                <a:lnTo>
                  <a:pt x="154475" y="1261550"/>
                </a:lnTo>
                <a:lnTo>
                  <a:pt x="159143" y="1280779"/>
                </a:lnTo>
                <a:lnTo>
                  <a:pt x="162723" y="1298864"/>
                </a:lnTo>
                <a:lnTo>
                  <a:pt x="166936" y="1313556"/>
                </a:lnTo>
                <a:lnTo>
                  <a:pt x="170855" y="1349634"/>
                </a:lnTo>
                <a:lnTo>
                  <a:pt x="171450" y="13630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4"/>
          <p:cNvSpPr/>
          <p:nvPr/>
        </p:nvSpPr>
        <p:spPr>
          <a:xfrm>
            <a:off x="4812029" y="2640330"/>
            <a:ext cx="128589" cy="1337311"/>
          </a:xfrm>
          <a:custGeom>
            <a:avLst/>
            <a:gdLst/>
            <a:ahLst/>
            <a:cxnLst/>
            <a:rect l="0" t="0" r="0" b="0"/>
            <a:pathLst>
              <a:path w="128589" h="1337311">
                <a:moveTo>
                  <a:pt x="0" y="0"/>
                </a:moveTo>
                <a:lnTo>
                  <a:pt x="953" y="28151"/>
                </a:lnTo>
                <a:lnTo>
                  <a:pt x="4551" y="72201"/>
                </a:lnTo>
                <a:lnTo>
                  <a:pt x="11932" y="219619"/>
                </a:lnTo>
                <a:lnTo>
                  <a:pt x="14829" y="336685"/>
                </a:lnTo>
                <a:lnTo>
                  <a:pt x="15601" y="395907"/>
                </a:lnTo>
                <a:lnTo>
                  <a:pt x="18021" y="451580"/>
                </a:lnTo>
                <a:lnTo>
                  <a:pt x="21539" y="504888"/>
                </a:lnTo>
                <a:lnTo>
                  <a:pt x="29576" y="596822"/>
                </a:lnTo>
                <a:lnTo>
                  <a:pt x="45476" y="745343"/>
                </a:lnTo>
                <a:lnTo>
                  <a:pt x="47463" y="771216"/>
                </a:lnTo>
                <a:lnTo>
                  <a:pt x="48787" y="794178"/>
                </a:lnTo>
                <a:lnTo>
                  <a:pt x="51211" y="833980"/>
                </a:lnTo>
                <a:lnTo>
                  <a:pt x="53191" y="851262"/>
                </a:lnTo>
                <a:lnTo>
                  <a:pt x="56978" y="884116"/>
                </a:lnTo>
                <a:lnTo>
                  <a:pt x="60063" y="938553"/>
                </a:lnTo>
                <a:lnTo>
                  <a:pt x="64160" y="987047"/>
                </a:lnTo>
                <a:lnTo>
                  <a:pt x="71821" y="1063348"/>
                </a:lnTo>
                <a:lnTo>
                  <a:pt x="74551" y="1084184"/>
                </a:lnTo>
                <a:lnTo>
                  <a:pt x="77324" y="1101884"/>
                </a:lnTo>
                <a:lnTo>
                  <a:pt x="82944" y="1134569"/>
                </a:lnTo>
                <a:lnTo>
                  <a:pt x="88617" y="1171320"/>
                </a:lnTo>
                <a:lnTo>
                  <a:pt x="91463" y="1185693"/>
                </a:lnTo>
                <a:lnTo>
                  <a:pt x="94313" y="1197179"/>
                </a:lnTo>
                <a:lnTo>
                  <a:pt x="97165" y="1206742"/>
                </a:lnTo>
                <a:lnTo>
                  <a:pt x="103648" y="1245478"/>
                </a:lnTo>
                <a:lnTo>
                  <a:pt x="107199" y="1258944"/>
                </a:lnTo>
                <a:lnTo>
                  <a:pt x="111471" y="1273636"/>
                </a:lnTo>
                <a:lnTo>
                  <a:pt x="114319" y="1284383"/>
                </a:lnTo>
                <a:lnTo>
                  <a:pt x="118328" y="1304059"/>
                </a:lnTo>
                <a:lnTo>
                  <a:pt x="119266" y="1312372"/>
                </a:lnTo>
                <a:lnTo>
                  <a:pt x="120468" y="1315922"/>
                </a:lnTo>
                <a:lnTo>
                  <a:pt x="122222" y="1319241"/>
                </a:lnTo>
                <a:lnTo>
                  <a:pt x="128588" y="1337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5"/>
          <p:cNvSpPr/>
          <p:nvPr/>
        </p:nvSpPr>
        <p:spPr>
          <a:xfrm>
            <a:off x="5189220" y="2657475"/>
            <a:ext cx="171451" cy="1311593"/>
          </a:xfrm>
          <a:custGeom>
            <a:avLst/>
            <a:gdLst/>
            <a:ahLst/>
            <a:cxnLst/>
            <a:rect l="0" t="0" r="0" b="0"/>
            <a:pathLst>
              <a:path w="171451" h="1311593">
                <a:moveTo>
                  <a:pt x="0" y="0"/>
                </a:moveTo>
                <a:lnTo>
                  <a:pt x="13652" y="13652"/>
                </a:lnTo>
                <a:lnTo>
                  <a:pt x="17673" y="18626"/>
                </a:lnTo>
                <a:lnTo>
                  <a:pt x="22142" y="26693"/>
                </a:lnTo>
                <a:lnTo>
                  <a:pt x="34505" y="104104"/>
                </a:lnTo>
                <a:lnTo>
                  <a:pt x="39148" y="134851"/>
                </a:lnTo>
                <a:lnTo>
                  <a:pt x="46679" y="209728"/>
                </a:lnTo>
                <a:lnTo>
                  <a:pt x="51861" y="246247"/>
                </a:lnTo>
                <a:lnTo>
                  <a:pt x="56387" y="280893"/>
                </a:lnTo>
                <a:lnTo>
                  <a:pt x="57593" y="303467"/>
                </a:lnTo>
                <a:lnTo>
                  <a:pt x="64081" y="458195"/>
                </a:lnTo>
                <a:lnTo>
                  <a:pt x="66533" y="496915"/>
                </a:lnTo>
                <a:lnTo>
                  <a:pt x="69121" y="528444"/>
                </a:lnTo>
                <a:lnTo>
                  <a:pt x="87877" y="703954"/>
                </a:lnTo>
                <a:lnTo>
                  <a:pt x="90017" y="732192"/>
                </a:lnTo>
                <a:lnTo>
                  <a:pt x="91444" y="756733"/>
                </a:lnTo>
                <a:lnTo>
                  <a:pt x="93347" y="778809"/>
                </a:lnTo>
                <a:lnTo>
                  <a:pt x="118339" y="1014129"/>
                </a:lnTo>
                <a:lnTo>
                  <a:pt x="135034" y="1137447"/>
                </a:lnTo>
                <a:lnTo>
                  <a:pt x="144470" y="1197999"/>
                </a:lnTo>
                <a:lnTo>
                  <a:pt x="148701" y="1220623"/>
                </a:lnTo>
                <a:lnTo>
                  <a:pt x="152474" y="1237611"/>
                </a:lnTo>
                <a:lnTo>
                  <a:pt x="155941" y="1250842"/>
                </a:lnTo>
                <a:lnTo>
                  <a:pt x="162334" y="1273162"/>
                </a:lnTo>
                <a:lnTo>
                  <a:pt x="167399" y="1291655"/>
                </a:lnTo>
                <a:lnTo>
                  <a:pt x="171450" y="13115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6"/>
          <p:cNvSpPr/>
          <p:nvPr/>
        </p:nvSpPr>
        <p:spPr>
          <a:xfrm>
            <a:off x="4949190" y="3977640"/>
            <a:ext cx="17145" cy="94298"/>
          </a:xfrm>
          <a:custGeom>
            <a:avLst/>
            <a:gdLst/>
            <a:ahLst/>
            <a:cxnLst/>
            <a:rect l="0" t="0" r="0" b="0"/>
            <a:pathLst>
              <a:path w="17145" h="94298">
                <a:moveTo>
                  <a:pt x="0" y="0"/>
                </a:moveTo>
                <a:lnTo>
                  <a:pt x="0" y="13652"/>
                </a:lnTo>
                <a:lnTo>
                  <a:pt x="952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3866"/>
                </a:lnTo>
                <a:lnTo>
                  <a:pt x="6785" y="52104"/>
                </a:lnTo>
                <a:lnTo>
                  <a:pt x="8219" y="72204"/>
                </a:lnTo>
                <a:lnTo>
                  <a:pt x="9289" y="74806"/>
                </a:lnTo>
                <a:lnTo>
                  <a:pt x="10955" y="77493"/>
                </a:lnTo>
                <a:lnTo>
                  <a:pt x="17144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7"/>
          <p:cNvSpPr/>
          <p:nvPr/>
        </p:nvSpPr>
        <p:spPr>
          <a:xfrm>
            <a:off x="2406205" y="2619218"/>
            <a:ext cx="639726" cy="1332705"/>
          </a:xfrm>
          <a:custGeom>
            <a:avLst/>
            <a:gdLst/>
            <a:ahLst/>
            <a:cxnLst/>
            <a:rect l="0" t="0" r="0" b="0"/>
            <a:pathLst>
              <a:path w="639726" h="1332705">
                <a:moveTo>
                  <a:pt x="159829" y="55402"/>
                </a:moveTo>
                <a:lnTo>
                  <a:pt x="178456" y="48557"/>
                </a:lnTo>
                <a:lnTo>
                  <a:pt x="195823" y="38034"/>
                </a:lnTo>
                <a:lnTo>
                  <a:pt x="200970" y="35250"/>
                </a:lnTo>
                <a:lnTo>
                  <a:pt x="211769" y="32158"/>
                </a:lnTo>
                <a:lnTo>
                  <a:pt x="222919" y="29831"/>
                </a:lnTo>
                <a:lnTo>
                  <a:pt x="239906" y="24119"/>
                </a:lnTo>
                <a:lnTo>
                  <a:pt x="256052" y="22003"/>
                </a:lnTo>
                <a:lnTo>
                  <a:pt x="269080" y="21229"/>
                </a:lnTo>
                <a:lnTo>
                  <a:pt x="268858" y="22142"/>
                </a:lnTo>
                <a:lnTo>
                  <a:pt x="261658" y="30452"/>
                </a:lnTo>
                <a:lnTo>
                  <a:pt x="254617" y="36693"/>
                </a:lnTo>
                <a:lnTo>
                  <a:pt x="241962" y="45817"/>
                </a:lnTo>
                <a:lnTo>
                  <a:pt x="218772" y="61663"/>
                </a:lnTo>
                <a:lnTo>
                  <a:pt x="199679" y="72790"/>
                </a:lnTo>
                <a:lnTo>
                  <a:pt x="189253" y="78424"/>
                </a:lnTo>
                <a:lnTo>
                  <a:pt x="170049" y="92303"/>
                </a:lnTo>
                <a:lnTo>
                  <a:pt x="151037" y="107045"/>
                </a:lnTo>
                <a:lnTo>
                  <a:pt x="140633" y="113643"/>
                </a:lnTo>
                <a:lnTo>
                  <a:pt x="129886" y="119947"/>
                </a:lnTo>
                <a:lnTo>
                  <a:pt x="102706" y="137111"/>
                </a:lnTo>
                <a:lnTo>
                  <a:pt x="87457" y="147022"/>
                </a:lnTo>
                <a:lnTo>
                  <a:pt x="75386" y="155534"/>
                </a:lnTo>
                <a:lnTo>
                  <a:pt x="56894" y="170073"/>
                </a:lnTo>
                <a:lnTo>
                  <a:pt x="37245" y="182884"/>
                </a:lnTo>
                <a:lnTo>
                  <a:pt x="18670" y="193975"/>
                </a:lnTo>
                <a:lnTo>
                  <a:pt x="0" y="207447"/>
                </a:lnTo>
                <a:lnTo>
                  <a:pt x="889" y="208200"/>
                </a:lnTo>
                <a:lnTo>
                  <a:pt x="6957" y="209037"/>
                </a:lnTo>
                <a:lnTo>
                  <a:pt x="10289" y="207355"/>
                </a:lnTo>
                <a:lnTo>
                  <a:pt x="21435" y="196839"/>
                </a:lnTo>
                <a:lnTo>
                  <a:pt x="41989" y="186315"/>
                </a:lnTo>
                <a:lnTo>
                  <a:pt x="67129" y="171555"/>
                </a:lnTo>
                <a:lnTo>
                  <a:pt x="87514" y="160683"/>
                </a:lnTo>
                <a:lnTo>
                  <a:pt x="102094" y="152259"/>
                </a:lnTo>
                <a:lnTo>
                  <a:pt x="155211" y="120507"/>
                </a:lnTo>
                <a:lnTo>
                  <a:pt x="183812" y="104657"/>
                </a:lnTo>
                <a:lnTo>
                  <a:pt x="204393" y="94906"/>
                </a:lnTo>
                <a:lnTo>
                  <a:pt x="299230" y="52657"/>
                </a:lnTo>
                <a:lnTo>
                  <a:pt x="332275" y="37037"/>
                </a:lnTo>
                <a:lnTo>
                  <a:pt x="366012" y="20569"/>
                </a:lnTo>
                <a:lnTo>
                  <a:pt x="379200" y="15035"/>
                </a:lnTo>
                <a:lnTo>
                  <a:pt x="398932" y="8886"/>
                </a:lnTo>
                <a:lnTo>
                  <a:pt x="416592" y="3613"/>
                </a:lnTo>
                <a:lnTo>
                  <a:pt x="425302" y="873"/>
                </a:lnTo>
                <a:lnTo>
                  <a:pt x="431109" y="0"/>
                </a:lnTo>
                <a:lnTo>
                  <a:pt x="434980" y="369"/>
                </a:lnTo>
                <a:lnTo>
                  <a:pt x="440234" y="2368"/>
                </a:lnTo>
                <a:lnTo>
                  <a:pt x="445743" y="3256"/>
                </a:lnTo>
                <a:lnTo>
                  <a:pt x="446641" y="4445"/>
                </a:lnTo>
                <a:lnTo>
                  <a:pt x="446287" y="6191"/>
                </a:lnTo>
                <a:lnTo>
                  <a:pt x="443354" y="10670"/>
                </a:lnTo>
                <a:lnTo>
                  <a:pt x="436348" y="19500"/>
                </a:lnTo>
                <a:lnTo>
                  <a:pt x="426334" y="34710"/>
                </a:lnTo>
                <a:lnTo>
                  <a:pt x="413531" y="49063"/>
                </a:lnTo>
                <a:lnTo>
                  <a:pt x="398496" y="62606"/>
                </a:lnTo>
                <a:lnTo>
                  <a:pt x="353851" y="100513"/>
                </a:lnTo>
                <a:lnTo>
                  <a:pt x="297116" y="147296"/>
                </a:lnTo>
                <a:lnTo>
                  <a:pt x="247515" y="190859"/>
                </a:lnTo>
                <a:lnTo>
                  <a:pt x="193086" y="240382"/>
                </a:lnTo>
                <a:lnTo>
                  <a:pt x="131266" y="299441"/>
                </a:lnTo>
                <a:lnTo>
                  <a:pt x="97922" y="332138"/>
                </a:lnTo>
                <a:lnTo>
                  <a:pt x="86173" y="344668"/>
                </a:lnTo>
                <a:lnTo>
                  <a:pt x="70578" y="363669"/>
                </a:lnTo>
                <a:lnTo>
                  <a:pt x="60995" y="375975"/>
                </a:lnTo>
                <a:lnTo>
                  <a:pt x="60602" y="377702"/>
                </a:lnTo>
                <a:lnTo>
                  <a:pt x="61293" y="378854"/>
                </a:lnTo>
                <a:lnTo>
                  <a:pt x="62706" y="379621"/>
                </a:lnTo>
                <a:lnTo>
                  <a:pt x="65553" y="378228"/>
                </a:lnTo>
                <a:lnTo>
                  <a:pt x="79614" y="368118"/>
                </a:lnTo>
                <a:lnTo>
                  <a:pt x="93698" y="361709"/>
                </a:lnTo>
                <a:lnTo>
                  <a:pt x="109483" y="353146"/>
                </a:lnTo>
                <a:lnTo>
                  <a:pt x="126023" y="342990"/>
                </a:lnTo>
                <a:lnTo>
                  <a:pt x="142900" y="332126"/>
                </a:lnTo>
                <a:lnTo>
                  <a:pt x="162465" y="318408"/>
                </a:lnTo>
                <a:lnTo>
                  <a:pt x="173017" y="310749"/>
                </a:lnTo>
                <a:lnTo>
                  <a:pt x="184813" y="303738"/>
                </a:lnTo>
                <a:lnTo>
                  <a:pt x="197440" y="297159"/>
                </a:lnTo>
                <a:lnTo>
                  <a:pt x="210621" y="290869"/>
                </a:lnTo>
                <a:lnTo>
                  <a:pt x="231790" y="279054"/>
                </a:lnTo>
                <a:lnTo>
                  <a:pt x="331877" y="220583"/>
                </a:lnTo>
                <a:lnTo>
                  <a:pt x="348823" y="211242"/>
                </a:lnTo>
                <a:lnTo>
                  <a:pt x="367740" y="202158"/>
                </a:lnTo>
                <a:lnTo>
                  <a:pt x="387972" y="193244"/>
                </a:lnTo>
                <a:lnTo>
                  <a:pt x="409079" y="184444"/>
                </a:lnTo>
                <a:lnTo>
                  <a:pt x="426008" y="176672"/>
                </a:lnTo>
                <a:lnTo>
                  <a:pt x="440152" y="169586"/>
                </a:lnTo>
                <a:lnTo>
                  <a:pt x="452439" y="162957"/>
                </a:lnTo>
                <a:lnTo>
                  <a:pt x="471171" y="155592"/>
                </a:lnTo>
                <a:lnTo>
                  <a:pt x="485846" y="152318"/>
                </a:lnTo>
                <a:lnTo>
                  <a:pt x="503865" y="150475"/>
                </a:lnTo>
                <a:lnTo>
                  <a:pt x="517578" y="149801"/>
                </a:lnTo>
                <a:lnTo>
                  <a:pt x="518344" y="150720"/>
                </a:lnTo>
                <a:lnTo>
                  <a:pt x="519194" y="154280"/>
                </a:lnTo>
                <a:lnTo>
                  <a:pt x="517032" y="161577"/>
                </a:lnTo>
                <a:lnTo>
                  <a:pt x="515122" y="166191"/>
                </a:lnTo>
                <a:lnTo>
                  <a:pt x="503332" y="181785"/>
                </a:lnTo>
                <a:lnTo>
                  <a:pt x="490615" y="192852"/>
                </a:lnTo>
                <a:lnTo>
                  <a:pt x="470675" y="208883"/>
                </a:lnTo>
                <a:lnTo>
                  <a:pt x="403406" y="265883"/>
                </a:lnTo>
                <a:lnTo>
                  <a:pt x="387936" y="278590"/>
                </a:lnTo>
                <a:lnTo>
                  <a:pt x="345348" y="315569"/>
                </a:lnTo>
                <a:lnTo>
                  <a:pt x="111470" y="519842"/>
                </a:lnTo>
                <a:lnTo>
                  <a:pt x="50992" y="577083"/>
                </a:lnTo>
                <a:lnTo>
                  <a:pt x="24207" y="602773"/>
                </a:lnTo>
                <a:lnTo>
                  <a:pt x="23694" y="603196"/>
                </a:lnTo>
                <a:lnTo>
                  <a:pt x="32075" y="599240"/>
                </a:lnTo>
                <a:lnTo>
                  <a:pt x="47035" y="588417"/>
                </a:lnTo>
                <a:lnTo>
                  <a:pt x="101831" y="549832"/>
                </a:lnTo>
                <a:lnTo>
                  <a:pt x="140085" y="524386"/>
                </a:lnTo>
                <a:lnTo>
                  <a:pt x="160954" y="510933"/>
                </a:lnTo>
                <a:lnTo>
                  <a:pt x="194302" y="488365"/>
                </a:lnTo>
                <a:lnTo>
                  <a:pt x="208529" y="478346"/>
                </a:lnTo>
                <a:lnTo>
                  <a:pt x="222775" y="469762"/>
                </a:lnTo>
                <a:lnTo>
                  <a:pt x="237036" y="462135"/>
                </a:lnTo>
                <a:lnTo>
                  <a:pt x="438547" y="361805"/>
                </a:lnTo>
                <a:lnTo>
                  <a:pt x="454226" y="354921"/>
                </a:lnTo>
                <a:lnTo>
                  <a:pt x="470394" y="348426"/>
                </a:lnTo>
                <a:lnTo>
                  <a:pt x="486887" y="342191"/>
                </a:lnTo>
                <a:lnTo>
                  <a:pt x="499788" y="337082"/>
                </a:lnTo>
                <a:lnTo>
                  <a:pt x="519202" y="328866"/>
                </a:lnTo>
                <a:lnTo>
                  <a:pt x="536291" y="323436"/>
                </a:lnTo>
                <a:lnTo>
                  <a:pt x="539391" y="323626"/>
                </a:lnTo>
                <a:lnTo>
                  <a:pt x="541458" y="324705"/>
                </a:lnTo>
                <a:lnTo>
                  <a:pt x="542836" y="326377"/>
                </a:lnTo>
                <a:lnTo>
                  <a:pt x="543755" y="328445"/>
                </a:lnTo>
                <a:lnTo>
                  <a:pt x="544775" y="333282"/>
                </a:lnTo>
                <a:lnTo>
                  <a:pt x="545350" y="341360"/>
                </a:lnTo>
                <a:lnTo>
                  <a:pt x="542945" y="349499"/>
                </a:lnTo>
                <a:lnTo>
                  <a:pt x="540969" y="354337"/>
                </a:lnTo>
                <a:lnTo>
                  <a:pt x="531155" y="364792"/>
                </a:lnTo>
                <a:lnTo>
                  <a:pt x="517268" y="376741"/>
                </a:lnTo>
                <a:lnTo>
                  <a:pt x="501571" y="391577"/>
                </a:lnTo>
                <a:lnTo>
                  <a:pt x="472118" y="420545"/>
                </a:lnTo>
                <a:lnTo>
                  <a:pt x="460414" y="431228"/>
                </a:lnTo>
                <a:lnTo>
                  <a:pt x="447849" y="442160"/>
                </a:lnTo>
                <a:lnTo>
                  <a:pt x="421188" y="464467"/>
                </a:lnTo>
                <a:lnTo>
                  <a:pt x="393464" y="487081"/>
                </a:lnTo>
                <a:lnTo>
                  <a:pt x="378451" y="498445"/>
                </a:lnTo>
                <a:lnTo>
                  <a:pt x="346530" y="521232"/>
                </a:lnTo>
                <a:lnTo>
                  <a:pt x="326206" y="537405"/>
                </a:lnTo>
                <a:lnTo>
                  <a:pt x="278225" y="578236"/>
                </a:lnTo>
                <a:lnTo>
                  <a:pt x="240390" y="612257"/>
                </a:lnTo>
                <a:lnTo>
                  <a:pt x="210874" y="640078"/>
                </a:lnTo>
                <a:lnTo>
                  <a:pt x="150721" y="699143"/>
                </a:lnTo>
                <a:lnTo>
                  <a:pt x="93895" y="755754"/>
                </a:lnTo>
                <a:lnTo>
                  <a:pt x="80360" y="774339"/>
                </a:lnTo>
                <a:lnTo>
                  <a:pt x="73075" y="789267"/>
                </a:lnTo>
                <a:lnTo>
                  <a:pt x="72466" y="793248"/>
                </a:lnTo>
                <a:lnTo>
                  <a:pt x="73012" y="795901"/>
                </a:lnTo>
                <a:lnTo>
                  <a:pt x="74329" y="796718"/>
                </a:lnTo>
                <a:lnTo>
                  <a:pt x="76159" y="796310"/>
                </a:lnTo>
                <a:lnTo>
                  <a:pt x="95506" y="786276"/>
                </a:lnTo>
                <a:lnTo>
                  <a:pt x="111667" y="777205"/>
                </a:lnTo>
                <a:lnTo>
                  <a:pt x="129472" y="762876"/>
                </a:lnTo>
                <a:lnTo>
                  <a:pt x="144433" y="752105"/>
                </a:lnTo>
                <a:lnTo>
                  <a:pt x="168920" y="735331"/>
                </a:lnTo>
                <a:lnTo>
                  <a:pt x="188317" y="723987"/>
                </a:lnTo>
                <a:lnTo>
                  <a:pt x="198824" y="718295"/>
                </a:lnTo>
                <a:lnTo>
                  <a:pt x="272772" y="673878"/>
                </a:lnTo>
                <a:lnTo>
                  <a:pt x="296084" y="659172"/>
                </a:lnTo>
                <a:lnTo>
                  <a:pt x="315436" y="646510"/>
                </a:lnTo>
                <a:lnTo>
                  <a:pt x="332147" y="635211"/>
                </a:lnTo>
                <a:lnTo>
                  <a:pt x="348050" y="625774"/>
                </a:lnTo>
                <a:lnTo>
                  <a:pt x="363415" y="617577"/>
                </a:lnTo>
                <a:lnTo>
                  <a:pt x="417743" y="590734"/>
                </a:lnTo>
                <a:lnTo>
                  <a:pt x="449400" y="576220"/>
                </a:lnTo>
                <a:lnTo>
                  <a:pt x="483790" y="561196"/>
                </a:lnTo>
                <a:lnTo>
                  <a:pt x="514950" y="548169"/>
                </a:lnTo>
                <a:lnTo>
                  <a:pt x="528973" y="542981"/>
                </a:lnTo>
                <a:lnTo>
                  <a:pt x="542133" y="538570"/>
                </a:lnTo>
                <a:lnTo>
                  <a:pt x="554716" y="534676"/>
                </a:lnTo>
                <a:lnTo>
                  <a:pt x="563105" y="533033"/>
                </a:lnTo>
                <a:lnTo>
                  <a:pt x="568697" y="532890"/>
                </a:lnTo>
                <a:lnTo>
                  <a:pt x="577673" y="534954"/>
                </a:lnTo>
                <a:lnTo>
                  <a:pt x="578409" y="536075"/>
                </a:lnTo>
                <a:lnTo>
                  <a:pt x="579227" y="539862"/>
                </a:lnTo>
                <a:lnTo>
                  <a:pt x="574511" y="549800"/>
                </a:lnTo>
                <a:lnTo>
                  <a:pt x="565112" y="563741"/>
                </a:lnTo>
                <a:lnTo>
                  <a:pt x="551410" y="579463"/>
                </a:lnTo>
                <a:lnTo>
                  <a:pt x="532182" y="599828"/>
                </a:lnTo>
                <a:lnTo>
                  <a:pt x="520459" y="609805"/>
                </a:lnTo>
                <a:lnTo>
                  <a:pt x="472317" y="648294"/>
                </a:lnTo>
                <a:lnTo>
                  <a:pt x="459595" y="659261"/>
                </a:lnTo>
                <a:lnTo>
                  <a:pt x="395890" y="715597"/>
                </a:lnTo>
                <a:lnTo>
                  <a:pt x="379115" y="729846"/>
                </a:lnTo>
                <a:lnTo>
                  <a:pt x="350318" y="753300"/>
                </a:lnTo>
                <a:lnTo>
                  <a:pt x="337304" y="764507"/>
                </a:lnTo>
                <a:lnTo>
                  <a:pt x="324818" y="775789"/>
                </a:lnTo>
                <a:lnTo>
                  <a:pt x="312685" y="787120"/>
                </a:lnTo>
                <a:lnTo>
                  <a:pt x="281423" y="814950"/>
                </a:lnTo>
                <a:lnTo>
                  <a:pt x="249113" y="843511"/>
                </a:lnTo>
                <a:lnTo>
                  <a:pt x="225229" y="865730"/>
                </a:lnTo>
                <a:lnTo>
                  <a:pt x="207628" y="885130"/>
                </a:lnTo>
                <a:lnTo>
                  <a:pt x="179390" y="919737"/>
                </a:lnTo>
                <a:lnTo>
                  <a:pt x="167154" y="934520"/>
                </a:lnTo>
                <a:lnTo>
                  <a:pt x="151020" y="956026"/>
                </a:lnTo>
                <a:lnTo>
                  <a:pt x="141627" y="970982"/>
                </a:lnTo>
                <a:lnTo>
                  <a:pt x="135102" y="987137"/>
                </a:lnTo>
                <a:lnTo>
                  <a:pt x="135724" y="988026"/>
                </a:lnTo>
                <a:lnTo>
                  <a:pt x="137092" y="988619"/>
                </a:lnTo>
                <a:lnTo>
                  <a:pt x="143567" y="989453"/>
                </a:lnTo>
                <a:lnTo>
                  <a:pt x="146131" y="989570"/>
                </a:lnTo>
                <a:lnTo>
                  <a:pt x="154059" y="987160"/>
                </a:lnTo>
                <a:lnTo>
                  <a:pt x="162980" y="982914"/>
                </a:lnTo>
                <a:lnTo>
                  <a:pt x="202248" y="955994"/>
                </a:lnTo>
                <a:lnTo>
                  <a:pt x="252514" y="920838"/>
                </a:lnTo>
                <a:lnTo>
                  <a:pt x="295982" y="889360"/>
                </a:lnTo>
                <a:lnTo>
                  <a:pt x="308700" y="880931"/>
                </a:lnTo>
                <a:lnTo>
                  <a:pt x="320989" y="873407"/>
                </a:lnTo>
                <a:lnTo>
                  <a:pt x="332992" y="866486"/>
                </a:lnTo>
                <a:lnTo>
                  <a:pt x="431701" y="806342"/>
                </a:lnTo>
                <a:lnTo>
                  <a:pt x="477239" y="777542"/>
                </a:lnTo>
                <a:lnTo>
                  <a:pt x="499020" y="763385"/>
                </a:lnTo>
                <a:lnTo>
                  <a:pt x="518226" y="753283"/>
                </a:lnTo>
                <a:lnTo>
                  <a:pt x="535334" y="745619"/>
                </a:lnTo>
                <a:lnTo>
                  <a:pt x="549288" y="739037"/>
                </a:lnTo>
                <a:lnTo>
                  <a:pt x="561840" y="735477"/>
                </a:lnTo>
                <a:lnTo>
                  <a:pt x="579616" y="733473"/>
                </a:lnTo>
                <a:lnTo>
                  <a:pt x="593588" y="732796"/>
                </a:lnTo>
                <a:lnTo>
                  <a:pt x="594734" y="733693"/>
                </a:lnTo>
                <a:lnTo>
                  <a:pt x="595499" y="735243"/>
                </a:lnTo>
                <a:lnTo>
                  <a:pt x="596008" y="737229"/>
                </a:lnTo>
                <a:lnTo>
                  <a:pt x="594034" y="744516"/>
                </a:lnTo>
                <a:lnTo>
                  <a:pt x="592174" y="749126"/>
                </a:lnTo>
                <a:lnTo>
                  <a:pt x="580455" y="764716"/>
                </a:lnTo>
                <a:lnTo>
                  <a:pt x="562674" y="783403"/>
                </a:lnTo>
                <a:lnTo>
                  <a:pt x="503352" y="843306"/>
                </a:lnTo>
                <a:lnTo>
                  <a:pt x="484095" y="860706"/>
                </a:lnTo>
                <a:lnTo>
                  <a:pt x="463636" y="878021"/>
                </a:lnTo>
                <a:lnTo>
                  <a:pt x="442377" y="895280"/>
                </a:lnTo>
                <a:lnTo>
                  <a:pt x="424395" y="910595"/>
                </a:lnTo>
                <a:lnTo>
                  <a:pt x="408596" y="924616"/>
                </a:lnTo>
                <a:lnTo>
                  <a:pt x="378025" y="952259"/>
                </a:lnTo>
                <a:lnTo>
                  <a:pt x="327138" y="997094"/>
                </a:lnTo>
                <a:lnTo>
                  <a:pt x="302769" y="1019714"/>
                </a:lnTo>
                <a:lnTo>
                  <a:pt x="272984" y="1048514"/>
                </a:lnTo>
                <a:lnTo>
                  <a:pt x="262889" y="1059424"/>
                </a:lnTo>
                <a:lnTo>
                  <a:pt x="252348" y="1071460"/>
                </a:lnTo>
                <a:lnTo>
                  <a:pt x="232381" y="1094675"/>
                </a:lnTo>
                <a:lnTo>
                  <a:pt x="217157" y="1111344"/>
                </a:lnTo>
                <a:lnTo>
                  <a:pt x="202427" y="1131437"/>
                </a:lnTo>
                <a:lnTo>
                  <a:pt x="197812" y="1141017"/>
                </a:lnTo>
                <a:lnTo>
                  <a:pt x="195760" y="1149403"/>
                </a:lnTo>
                <a:lnTo>
                  <a:pt x="194849" y="1159479"/>
                </a:lnTo>
                <a:lnTo>
                  <a:pt x="195558" y="1162929"/>
                </a:lnTo>
                <a:lnTo>
                  <a:pt x="196983" y="1165228"/>
                </a:lnTo>
                <a:lnTo>
                  <a:pt x="198886" y="1166761"/>
                </a:lnTo>
                <a:lnTo>
                  <a:pt x="201107" y="1167783"/>
                </a:lnTo>
                <a:lnTo>
                  <a:pt x="206115" y="1168918"/>
                </a:lnTo>
                <a:lnTo>
                  <a:pt x="214056" y="1166883"/>
                </a:lnTo>
                <a:lnTo>
                  <a:pt x="229237" y="1160382"/>
                </a:lnTo>
                <a:lnTo>
                  <a:pt x="245799" y="1152423"/>
                </a:lnTo>
                <a:lnTo>
                  <a:pt x="257093" y="1145899"/>
                </a:lnTo>
                <a:lnTo>
                  <a:pt x="275114" y="1131516"/>
                </a:lnTo>
                <a:lnTo>
                  <a:pt x="290125" y="1120732"/>
                </a:lnTo>
                <a:lnTo>
                  <a:pt x="314640" y="1103951"/>
                </a:lnTo>
                <a:lnTo>
                  <a:pt x="331504" y="1090066"/>
                </a:lnTo>
                <a:lnTo>
                  <a:pt x="348524" y="1075322"/>
                </a:lnTo>
                <a:lnTo>
                  <a:pt x="365614" y="1062420"/>
                </a:lnTo>
                <a:lnTo>
                  <a:pt x="382734" y="1050335"/>
                </a:lnTo>
                <a:lnTo>
                  <a:pt x="400821" y="1038614"/>
                </a:lnTo>
                <a:lnTo>
                  <a:pt x="410978" y="1032822"/>
                </a:lnTo>
                <a:lnTo>
                  <a:pt x="421559" y="1027055"/>
                </a:lnTo>
                <a:lnTo>
                  <a:pt x="440936" y="1015568"/>
                </a:lnTo>
                <a:lnTo>
                  <a:pt x="459073" y="1004112"/>
                </a:lnTo>
                <a:lnTo>
                  <a:pt x="476659" y="992671"/>
                </a:lnTo>
                <a:lnTo>
                  <a:pt x="504160" y="976156"/>
                </a:lnTo>
                <a:lnTo>
                  <a:pt x="520828" y="966418"/>
                </a:lnTo>
                <a:lnTo>
                  <a:pt x="533845" y="959925"/>
                </a:lnTo>
                <a:lnTo>
                  <a:pt x="553389" y="952712"/>
                </a:lnTo>
                <a:lnTo>
                  <a:pt x="570551" y="948651"/>
                </a:lnTo>
                <a:lnTo>
                  <a:pt x="581668" y="947448"/>
                </a:lnTo>
                <a:lnTo>
                  <a:pt x="583930" y="948232"/>
                </a:lnTo>
                <a:lnTo>
                  <a:pt x="585438" y="949707"/>
                </a:lnTo>
                <a:lnTo>
                  <a:pt x="586444" y="951643"/>
                </a:lnTo>
                <a:lnTo>
                  <a:pt x="586161" y="953885"/>
                </a:lnTo>
                <a:lnTo>
                  <a:pt x="585021" y="956333"/>
                </a:lnTo>
                <a:lnTo>
                  <a:pt x="568468" y="984596"/>
                </a:lnTo>
                <a:lnTo>
                  <a:pt x="547888" y="1016186"/>
                </a:lnTo>
                <a:lnTo>
                  <a:pt x="534230" y="1032962"/>
                </a:lnTo>
                <a:lnTo>
                  <a:pt x="514825" y="1053753"/>
                </a:lnTo>
                <a:lnTo>
                  <a:pt x="324085" y="1245601"/>
                </a:lnTo>
                <a:lnTo>
                  <a:pt x="318557" y="1253669"/>
                </a:lnTo>
                <a:lnTo>
                  <a:pt x="315147" y="1260430"/>
                </a:lnTo>
                <a:lnTo>
                  <a:pt x="302462" y="1275444"/>
                </a:lnTo>
                <a:lnTo>
                  <a:pt x="301590" y="1277386"/>
                </a:lnTo>
                <a:lnTo>
                  <a:pt x="301962" y="1278680"/>
                </a:lnTo>
                <a:lnTo>
                  <a:pt x="303162" y="1279543"/>
                </a:lnTo>
                <a:lnTo>
                  <a:pt x="307035" y="1280502"/>
                </a:lnTo>
                <a:lnTo>
                  <a:pt x="309402" y="1280758"/>
                </a:lnTo>
                <a:lnTo>
                  <a:pt x="311932" y="1279976"/>
                </a:lnTo>
                <a:lnTo>
                  <a:pt x="327916" y="1271877"/>
                </a:lnTo>
                <a:lnTo>
                  <a:pt x="347428" y="1263881"/>
                </a:lnTo>
                <a:lnTo>
                  <a:pt x="364174" y="1255443"/>
                </a:lnTo>
                <a:lnTo>
                  <a:pt x="410135" y="1230226"/>
                </a:lnTo>
                <a:lnTo>
                  <a:pt x="443479" y="1212863"/>
                </a:lnTo>
                <a:lnTo>
                  <a:pt x="457514" y="1205185"/>
                </a:lnTo>
                <a:lnTo>
                  <a:pt x="469728" y="1198162"/>
                </a:lnTo>
                <a:lnTo>
                  <a:pt x="490920" y="1185277"/>
                </a:lnTo>
                <a:lnTo>
                  <a:pt x="509863" y="1173201"/>
                </a:lnTo>
                <a:lnTo>
                  <a:pt x="525268" y="1164024"/>
                </a:lnTo>
                <a:lnTo>
                  <a:pt x="541321" y="1154865"/>
                </a:lnTo>
                <a:lnTo>
                  <a:pt x="564331" y="1141269"/>
                </a:lnTo>
                <a:lnTo>
                  <a:pt x="582813" y="1133322"/>
                </a:lnTo>
                <a:lnTo>
                  <a:pt x="597377" y="1128838"/>
                </a:lnTo>
                <a:lnTo>
                  <a:pt x="615334" y="1121910"/>
                </a:lnTo>
                <a:lnTo>
                  <a:pt x="627111" y="1119434"/>
                </a:lnTo>
                <a:lnTo>
                  <a:pt x="633575" y="1118855"/>
                </a:lnTo>
                <a:lnTo>
                  <a:pt x="635680" y="1119653"/>
                </a:lnTo>
                <a:lnTo>
                  <a:pt x="637083" y="1121137"/>
                </a:lnTo>
                <a:lnTo>
                  <a:pt x="638019" y="1123080"/>
                </a:lnTo>
                <a:lnTo>
                  <a:pt x="639058" y="1127778"/>
                </a:lnTo>
                <a:lnTo>
                  <a:pt x="639725" y="1138555"/>
                </a:lnTo>
                <a:lnTo>
                  <a:pt x="626188" y="1165218"/>
                </a:lnTo>
                <a:lnTo>
                  <a:pt x="611892" y="1184923"/>
                </a:lnTo>
                <a:lnTo>
                  <a:pt x="596966" y="1203206"/>
                </a:lnTo>
                <a:lnTo>
                  <a:pt x="583983" y="1220857"/>
                </a:lnTo>
                <a:lnTo>
                  <a:pt x="569322" y="1235687"/>
                </a:lnTo>
                <a:lnTo>
                  <a:pt x="551376" y="1251485"/>
                </a:lnTo>
                <a:lnTo>
                  <a:pt x="517355" y="1284298"/>
                </a:lnTo>
                <a:lnTo>
                  <a:pt x="500975" y="1300395"/>
                </a:lnTo>
                <a:lnTo>
                  <a:pt x="489885" y="1313900"/>
                </a:lnTo>
                <a:lnTo>
                  <a:pt x="468439" y="13327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8"/>
          <p:cNvSpPr/>
          <p:nvPr/>
        </p:nvSpPr>
        <p:spPr>
          <a:xfrm>
            <a:off x="4387038" y="2700456"/>
            <a:ext cx="484840" cy="1337192"/>
          </a:xfrm>
          <a:custGeom>
            <a:avLst/>
            <a:gdLst/>
            <a:ahLst/>
            <a:cxnLst/>
            <a:rect l="0" t="0" r="0" b="0"/>
            <a:pathLst>
              <a:path w="484840" h="1337192">
                <a:moveTo>
                  <a:pt x="4939" y="162758"/>
                </a:moveTo>
                <a:lnTo>
                  <a:pt x="389" y="167310"/>
                </a:lnTo>
                <a:lnTo>
                  <a:pt x="0" y="168650"/>
                </a:lnTo>
                <a:lnTo>
                  <a:pt x="694" y="169544"/>
                </a:lnTo>
                <a:lnTo>
                  <a:pt x="4101" y="170978"/>
                </a:lnTo>
                <a:lnTo>
                  <a:pt x="18343" y="162125"/>
                </a:lnTo>
                <a:lnTo>
                  <a:pt x="30264" y="155174"/>
                </a:lnTo>
                <a:lnTo>
                  <a:pt x="44769" y="147005"/>
                </a:lnTo>
                <a:lnTo>
                  <a:pt x="67092" y="133850"/>
                </a:lnTo>
                <a:lnTo>
                  <a:pt x="76854" y="127293"/>
                </a:lnTo>
                <a:lnTo>
                  <a:pt x="85268" y="121018"/>
                </a:lnTo>
                <a:lnTo>
                  <a:pt x="92781" y="114929"/>
                </a:lnTo>
                <a:lnTo>
                  <a:pt x="100648" y="108965"/>
                </a:lnTo>
                <a:lnTo>
                  <a:pt x="117009" y="97258"/>
                </a:lnTo>
                <a:lnTo>
                  <a:pt x="159327" y="68490"/>
                </a:lnTo>
                <a:lnTo>
                  <a:pt x="167872" y="62766"/>
                </a:lnTo>
                <a:lnTo>
                  <a:pt x="176426" y="57997"/>
                </a:lnTo>
                <a:lnTo>
                  <a:pt x="184986" y="53865"/>
                </a:lnTo>
                <a:lnTo>
                  <a:pt x="193550" y="50158"/>
                </a:lnTo>
                <a:lnTo>
                  <a:pt x="202117" y="45781"/>
                </a:lnTo>
                <a:lnTo>
                  <a:pt x="210686" y="40959"/>
                </a:lnTo>
                <a:lnTo>
                  <a:pt x="219257" y="35839"/>
                </a:lnTo>
                <a:lnTo>
                  <a:pt x="227827" y="31473"/>
                </a:lnTo>
                <a:lnTo>
                  <a:pt x="236399" y="27610"/>
                </a:lnTo>
                <a:lnTo>
                  <a:pt x="244971" y="24082"/>
                </a:lnTo>
                <a:lnTo>
                  <a:pt x="259575" y="17622"/>
                </a:lnTo>
                <a:lnTo>
                  <a:pt x="272415" y="12528"/>
                </a:lnTo>
                <a:lnTo>
                  <a:pt x="284472" y="10265"/>
                </a:lnTo>
                <a:lnTo>
                  <a:pt x="296181" y="6719"/>
                </a:lnTo>
                <a:lnTo>
                  <a:pt x="310943" y="1907"/>
                </a:lnTo>
                <a:lnTo>
                  <a:pt x="323889" y="481"/>
                </a:lnTo>
                <a:lnTo>
                  <a:pt x="337251" y="59"/>
                </a:lnTo>
                <a:lnTo>
                  <a:pt x="340780" y="0"/>
                </a:lnTo>
                <a:lnTo>
                  <a:pt x="343133" y="913"/>
                </a:lnTo>
                <a:lnTo>
                  <a:pt x="344702" y="2474"/>
                </a:lnTo>
                <a:lnTo>
                  <a:pt x="345747" y="4467"/>
                </a:lnTo>
                <a:lnTo>
                  <a:pt x="346909" y="9222"/>
                </a:lnTo>
                <a:lnTo>
                  <a:pt x="347655" y="20035"/>
                </a:lnTo>
                <a:lnTo>
                  <a:pt x="345811" y="23795"/>
                </a:lnTo>
                <a:lnTo>
                  <a:pt x="334115" y="38188"/>
                </a:lnTo>
                <a:lnTo>
                  <a:pt x="323960" y="48974"/>
                </a:lnTo>
                <a:lnTo>
                  <a:pt x="293879" y="79409"/>
                </a:lnTo>
                <a:lnTo>
                  <a:pt x="284244" y="90047"/>
                </a:lnTo>
                <a:lnTo>
                  <a:pt x="275914" y="99997"/>
                </a:lnTo>
                <a:lnTo>
                  <a:pt x="268457" y="109487"/>
                </a:lnTo>
                <a:lnTo>
                  <a:pt x="257770" y="121529"/>
                </a:lnTo>
                <a:lnTo>
                  <a:pt x="230656" y="150149"/>
                </a:lnTo>
                <a:lnTo>
                  <a:pt x="196913" y="184740"/>
                </a:lnTo>
                <a:lnTo>
                  <a:pt x="185310" y="197415"/>
                </a:lnTo>
                <a:lnTo>
                  <a:pt x="148128" y="239702"/>
                </a:lnTo>
                <a:lnTo>
                  <a:pt x="127634" y="261726"/>
                </a:lnTo>
                <a:lnTo>
                  <a:pt x="117216" y="274457"/>
                </a:lnTo>
                <a:lnTo>
                  <a:pt x="106460" y="288659"/>
                </a:lnTo>
                <a:lnTo>
                  <a:pt x="95480" y="303842"/>
                </a:lnTo>
                <a:lnTo>
                  <a:pt x="86255" y="315869"/>
                </a:lnTo>
                <a:lnTo>
                  <a:pt x="78199" y="325793"/>
                </a:lnTo>
                <a:lnTo>
                  <a:pt x="64169" y="341898"/>
                </a:lnTo>
                <a:lnTo>
                  <a:pt x="51584" y="355406"/>
                </a:lnTo>
                <a:lnTo>
                  <a:pt x="44720" y="365220"/>
                </a:lnTo>
                <a:lnTo>
                  <a:pt x="40717" y="372756"/>
                </a:lnTo>
                <a:lnTo>
                  <a:pt x="35762" y="379281"/>
                </a:lnTo>
                <a:lnTo>
                  <a:pt x="35013" y="381402"/>
                </a:lnTo>
                <a:lnTo>
                  <a:pt x="35466" y="382816"/>
                </a:lnTo>
                <a:lnTo>
                  <a:pt x="36720" y="383758"/>
                </a:lnTo>
                <a:lnTo>
                  <a:pt x="39462" y="383434"/>
                </a:lnTo>
                <a:lnTo>
                  <a:pt x="47587" y="380534"/>
                </a:lnTo>
                <a:lnTo>
                  <a:pt x="51469" y="377475"/>
                </a:lnTo>
                <a:lnTo>
                  <a:pt x="63387" y="364067"/>
                </a:lnTo>
                <a:lnTo>
                  <a:pt x="76636" y="353512"/>
                </a:lnTo>
                <a:lnTo>
                  <a:pt x="99669" y="337390"/>
                </a:lnTo>
                <a:lnTo>
                  <a:pt x="113812" y="327757"/>
                </a:lnTo>
                <a:lnTo>
                  <a:pt x="128957" y="316573"/>
                </a:lnTo>
                <a:lnTo>
                  <a:pt x="161023" y="291445"/>
                </a:lnTo>
                <a:lnTo>
                  <a:pt x="175670" y="280935"/>
                </a:lnTo>
                <a:lnTo>
                  <a:pt x="189245" y="272023"/>
                </a:lnTo>
                <a:lnTo>
                  <a:pt x="202104" y="264176"/>
                </a:lnTo>
                <a:lnTo>
                  <a:pt x="214488" y="257040"/>
                </a:lnTo>
                <a:lnTo>
                  <a:pt x="238407" y="244032"/>
                </a:lnTo>
                <a:lnTo>
                  <a:pt x="328181" y="198379"/>
                </a:lnTo>
                <a:lnTo>
                  <a:pt x="341642" y="192877"/>
                </a:lnTo>
                <a:lnTo>
                  <a:pt x="354576" y="189780"/>
                </a:lnTo>
                <a:lnTo>
                  <a:pt x="358045" y="189345"/>
                </a:lnTo>
                <a:lnTo>
                  <a:pt x="360358" y="190008"/>
                </a:lnTo>
                <a:lnTo>
                  <a:pt x="361900" y="191402"/>
                </a:lnTo>
                <a:lnTo>
                  <a:pt x="362928" y="193285"/>
                </a:lnTo>
                <a:lnTo>
                  <a:pt x="364070" y="197916"/>
                </a:lnTo>
                <a:lnTo>
                  <a:pt x="364804" y="208650"/>
                </a:lnTo>
                <a:lnTo>
                  <a:pt x="362364" y="216810"/>
                </a:lnTo>
                <a:lnTo>
                  <a:pt x="360379" y="221653"/>
                </a:lnTo>
                <a:lnTo>
                  <a:pt x="348486" y="237570"/>
                </a:lnTo>
                <a:lnTo>
                  <a:pt x="338284" y="248713"/>
                </a:lnTo>
                <a:lnTo>
                  <a:pt x="252501" y="339651"/>
                </a:lnTo>
                <a:lnTo>
                  <a:pt x="218558" y="378795"/>
                </a:lnTo>
                <a:lnTo>
                  <a:pt x="184499" y="420130"/>
                </a:lnTo>
                <a:lnTo>
                  <a:pt x="125701" y="494316"/>
                </a:lnTo>
                <a:lnTo>
                  <a:pt x="93218" y="536812"/>
                </a:lnTo>
                <a:lnTo>
                  <a:pt x="79032" y="556908"/>
                </a:lnTo>
                <a:lnTo>
                  <a:pt x="50569" y="599556"/>
                </a:lnTo>
                <a:lnTo>
                  <a:pt x="40122" y="615882"/>
                </a:lnTo>
                <a:lnTo>
                  <a:pt x="25974" y="639102"/>
                </a:lnTo>
                <a:lnTo>
                  <a:pt x="12653" y="662884"/>
                </a:lnTo>
                <a:lnTo>
                  <a:pt x="11034" y="667626"/>
                </a:lnTo>
                <a:lnTo>
                  <a:pt x="10907" y="670787"/>
                </a:lnTo>
                <a:lnTo>
                  <a:pt x="11776" y="672894"/>
                </a:lnTo>
                <a:lnTo>
                  <a:pt x="13307" y="674299"/>
                </a:lnTo>
                <a:lnTo>
                  <a:pt x="15280" y="675236"/>
                </a:lnTo>
                <a:lnTo>
                  <a:pt x="17548" y="675860"/>
                </a:lnTo>
                <a:lnTo>
                  <a:pt x="20013" y="675323"/>
                </a:lnTo>
                <a:lnTo>
                  <a:pt x="25291" y="672188"/>
                </a:lnTo>
                <a:lnTo>
                  <a:pt x="38169" y="660516"/>
                </a:lnTo>
                <a:lnTo>
                  <a:pt x="48600" y="652907"/>
                </a:lnTo>
                <a:lnTo>
                  <a:pt x="54049" y="649544"/>
                </a:lnTo>
                <a:lnTo>
                  <a:pt x="77883" y="633108"/>
                </a:lnTo>
                <a:lnTo>
                  <a:pt x="93573" y="622057"/>
                </a:lnTo>
                <a:lnTo>
                  <a:pt x="183919" y="560996"/>
                </a:lnTo>
                <a:lnTo>
                  <a:pt x="240378" y="524856"/>
                </a:lnTo>
                <a:lnTo>
                  <a:pt x="299489" y="488169"/>
                </a:lnTo>
                <a:lnTo>
                  <a:pt x="312748" y="479711"/>
                </a:lnTo>
                <a:lnTo>
                  <a:pt x="325398" y="473121"/>
                </a:lnTo>
                <a:lnTo>
                  <a:pt x="337641" y="467774"/>
                </a:lnTo>
                <a:lnTo>
                  <a:pt x="360451" y="459294"/>
                </a:lnTo>
                <a:lnTo>
                  <a:pt x="393597" y="447636"/>
                </a:lnTo>
                <a:lnTo>
                  <a:pt x="396442" y="447927"/>
                </a:lnTo>
                <a:lnTo>
                  <a:pt x="399291" y="449073"/>
                </a:lnTo>
                <a:lnTo>
                  <a:pt x="402143" y="450790"/>
                </a:lnTo>
                <a:lnTo>
                  <a:pt x="404044" y="452887"/>
                </a:lnTo>
                <a:lnTo>
                  <a:pt x="405312" y="455238"/>
                </a:lnTo>
                <a:lnTo>
                  <a:pt x="406157" y="457757"/>
                </a:lnTo>
                <a:lnTo>
                  <a:pt x="405768" y="460389"/>
                </a:lnTo>
                <a:lnTo>
                  <a:pt x="392173" y="489858"/>
                </a:lnTo>
                <a:lnTo>
                  <a:pt x="383101" y="502129"/>
                </a:lnTo>
                <a:lnTo>
                  <a:pt x="349079" y="542501"/>
                </a:lnTo>
                <a:lnTo>
                  <a:pt x="334378" y="561653"/>
                </a:lnTo>
                <a:lnTo>
                  <a:pt x="318863" y="582993"/>
                </a:lnTo>
                <a:lnTo>
                  <a:pt x="302804" y="605792"/>
                </a:lnTo>
                <a:lnTo>
                  <a:pt x="288288" y="624802"/>
                </a:lnTo>
                <a:lnTo>
                  <a:pt x="274801" y="641285"/>
                </a:lnTo>
                <a:lnTo>
                  <a:pt x="261999" y="656084"/>
                </a:lnTo>
                <a:lnTo>
                  <a:pt x="250608" y="670712"/>
                </a:lnTo>
                <a:lnTo>
                  <a:pt x="240156" y="685227"/>
                </a:lnTo>
                <a:lnTo>
                  <a:pt x="220922" y="713102"/>
                </a:lnTo>
                <a:lnTo>
                  <a:pt x="202849" y="738191"/>
                </a:lnTo>
                <a:lnTo>
                  <a:pt x="189267" y="758787"/>
                </a:lnTo>
                <a:lnTo>
                  <a:pt x="99266" y="899760"/>
                </a:lnTo>
                <a:lnTo>
                  <a:pt x="85597" y="922432"/>
                </a:lnTo>
                <a:lnTo>
                  <a:pt x="72547" y="945906"/>
                </a:lnTo>
                <a:lnTo>
                  <a:pt x="68324" y="958817"/>
                </a:lnTo>
                <a:lnTo>
                  <a:pt x="67199" y="964926"/>
                </a:lnTo>
                <a:lnTo>
                  <a:pt x="68353" y="969000"/>
                </a:lnTo>
                <a:lnTo>
                  <a:pt x="71027" y="971715"/>
                </a:lnTo>
                <a:lnTo>
                  <a:pt x="74716" y="973525"/>
                </a:lnTo>
                <a:lnTo>
                  <a:pt x="78127" y="973780"/>
                </a:lnTo>
                <a:lnTo>
                  <a:pt x="81353" y="972997"/>
                </a:lnTo>
                <a:lnTo>
                  <a:pt x="84457" y="971522"/>
                </a:lnTo>
                <a:lnTo>
                  <a:pt x="97927" y="960346"/>
                </a:lnTo>
                <a:lnTo>
                  <a:pt x="111037" y="950312"/>
                </a:lnTo>
                <a:lnTo>
                  <a:pt x="118533" y="944969"/>
                </a:lnTo>
                <a:lnTo>
                  <a:pt x="126389" y="938550"/>
                </a:lnTo>
                <a:lnTo>
                  <a:pt x="134483" y="931413"/>
                </a:lnTo>
                <a:lnTo>
                  <a:pt x="151097" y="915863"/>
                </a:lnTo>
                <a:lnTo>
                  <a:pt x="168005" y="899426"/>
                </a:lnTo>
                <a:lnTo>
                  <a:pt x="177467" y="891996"/>
                </a:lnTo>
                <a:lnTo>
                  <a:pt x="187585" y="885137"/>
                </a:lnTo>
                <a:lnTo>
                  <a:pt x="198141" y="878659"/>
                </a:lnTo>
                <a:lnTo>
                  <a:pt x="208035" y="871483"/>
                </a:lnTo>
                <a:lnTo>
                  <a:pt x="217489" y="863842"/>
                </a:lnTo>
                <a:lnTo>
                  <a:pt x="226649" y="855890"/>
                </a:lnTo>
                <a:lnTo>
                  <a:pt x="235613" y="847731"/>
                </a:lnTo>
                <a:lnTo>
                  <a:pt x="253193" y="831046"/>
                </a:lnTo>
                <a:lnTo>
                  <a:pt x="262834" y="823549"/>
                </a:lnTo>
                <a:lnTo>
                  <a:pt x="273072" y="816645"/>
                </a:lnTo>
                <a:lnTo>
                  <a:pt x="283707" y="810138"/>
                </a:lnTo>
                <a:lnTo>
                  <a:pt x="294607" y="803895"/>
                </a:lnTo>
                <a:lnTo>
                  <a:pt x="316878" y="791878"/>
                </a:lnTo>
                <a:lnTo>
                  <a:pt x="330056" y="784102"/>
                </a:lnTo>
                <a:lnTo>
                  <a:pt x="359938" y="765301"/>
                </a:lnTo>
                <a:lnTo>
                  <a:pt x="372097" y="758764"/>
                </a:lnTo>
                <a:lnTo>
                  <a:pt x="382108" y="754405"/>
                </a:lnTo>
                <a:lnTo>
                  <a:pt x="416415" y="742860"/>
                </a:lnTo>
                <a:lnTo>
                  <a:pt x="428482" y="739669"/>
                </a:lnTo>
                <a:lnTo>
                  <a:pt x="443171" y="737872"/>
                </a:lnTo>
                <a:lnTo>
                  <a:pt x="448541" y="737620"/>
                </a:lnTo>
                <a:lnTo>
                  <a:pt x="453074" y="738405"/>
                </a:lnTo>
                <a:lnTo>
                  <a:pt x="460650" y="741816"/>
                </a:lnTo>
                <a:lnTo>
                  <a:pt x="463051" y="745012"/>
                </a:lnTo>
                <a:lnTo>
                  <a:pt x="464652" y="749048"/>
                </a:lnTo>
                <a:lnTo>
                  <a:pt x="465720" y="753643"/>
                </a:lnTo>
                <a:lnTo>
                  <a:pt x="465478" y="758611"/>
                </a:lnTo>
                <a:lnTo>
                  <a:pt x="462671" y="769212"/>
                </a:lnTo>
                <a:lnTo>
                  <a:pt x="455708" y="780273"/>
                </a:lnTo>
                <a:lnTo>
                  <a:pt x="441078" y="799751"/>
                </a:lnTo>
                <a:lnTo>
                  <a:pt x="426425" y="819246"/>
                </a:lnTo>
                <a:lnTo>
                  <a:pt x="400864" y="850136"/>
                </a:lnTo>
                <a:lnTo>
                  <a:pt x="388904" y="865803"/>
                </a:lnTo>
                <a:lnTo>
                  <a:pt x="378073" y="881010"/>
                </a:lnTo>
                <a:lnTo>
                  <a:pt x="367995" y="895910"/>
                </a:lnTo>
                <a:lnTo>
                  <a:pt x="349846" y="920131"/>
                </a:lnTo>
                <a:lnTo>
                  <a:pt x="299201" y="985144"/>
                </a:lnTo>
                <a:lnTo>
                  <a:pt x="279219" y="1012005"/>
                </a:lnTo>
                <a:lnTo>
                  <a:pt x="263992" y="1033723"/>
                </a:lnTo>
                <a:lnTo>
                  <a:pt x="251936" y="1052012"/>
                </a:lnTo>
                <a:lnTo>
                  <a:pt x="241041" y="1067061"/>
                </a:lnTo>
                <a:lnTo>
                  <a:pt x="230920" y="1079952"/>
                </a:lnTo>
                <a:lnTo>
                  <a:pt x="221316" y="1091404"/>
                </a:lnTo>
                <a:lnTo>
                  <a:pt x="208104" y="1111747"/>
                </a:lnTo>
                <a:lnTo>
                  <a:pt x="197152" y="1131266"/>
                </a:lnTo>
                <a:lnTo>
                  <a:pt x="182759" y="1152641"/>
                </a:lnTo>
                <a:lnTo>
                  <a:pt x="174458" y="1169762"/>
                </a:lnTo>
                <a:lnTo>
                  <a:pt x="169784" y="1190110"/>
                </a:lnTo>
                <a:lnTo>
                  <a:pt x="169128" y="1196274"/>
                </a:lnTo>
                <a:lnTo>
                  <a:pt x="169643" y="1199432"/>
                </a:lnTo>
                <a:lnTo>
                  <a:pt x="170939" y="1200584"/>
                </a:lnTo>
                <a:lnTo>
                  <a:pt x="172756" y="1200400"/>
                </a:lnTo>
                <a:lnTo>
                  <a:pt x="179854" y="1192575"/>
                </a:lnTo>
                <a:lnTo>
                  <a:pt x="191264" y="1179572"/>
                </a:lnTo>
                <a:lnTo>
                  <a:pt x="199641" y="1172104"/>
                </a:lnTo>
                <a:lnTo>
                  <a:pt x="209035" y="1164268"/>
                </a:lnTo>
                <a:lnTo>
                  <a:pt x="220061" y="1154282"/>
                </a:lnTo>
                <a:lnTo>
                  <a:pt x="245011" y="1130486"/>
                </a:lnTo>
                <a:lnTo>
                  <a:pt x="259284" y="1117472"/>
                </a:lnTo>
                <a:lnTo>
                  <a:pt x="290384" y="1090313"/>
                </a:lnTo>
                <a:lnTo>
                  <a:pt x="304773" y="1078309"/>
                </a:lnTo>
                <a:lnTo>
                  <a:pt x="330921" y="1057349"/>
                </a:lnTo>
                <a:lnTo>
                  <a:pt x="342276" y="1048713"/>
                </a:lnTo>
                <a:lnTo>
                  <a:pt x="362511" y="1034036"/>
                </a:lnTo>
                <a:lnTo>
                  <a:pt x="373813" y="1026502"/>
                </a:lnTo>
                <a:lnTo>
                  <a:pt x="399071" y="1010512"/>
                </a:lnTo>
                <a:lnTo>
                  <a:pt x="409616" y="1004153"/>
                </a:lnTo>
                <a:lnTo>
                  <a:pt x="418551" y="998961"/>
                </a:lnTo>
                <a:lnTo>
                  <a:pt x="432606" y="990652"/>
                </a:lnTo>
                <a:lnTo>
                  <a:pt x="442029" y="983783"/>
                </a:lnTo>
                <a:lnTo>
                  <a:pt x="446827" y="981571"/>
                </a:lnTo>
                <a:lnTo>
                  <a:pt x="461729" y="978457"/>
                </a:lnTo>
                <a:lnTo>
                  <a:pt x="475781" y="977405"/>
                </a:lnTo>
                <a:lnTo>
                  <a:pt x="478854" y="977319"/>
                </a:lnTo>
                <a:lnTo>
                  <a:pt x="480902" y="978214"/>
                </a:lnTo>
                <a:lnTo>
                  <a:pt x="482268" y="979763"/>
                </a:lnTo>
                <a:lnTo>
                  <a:pt x="483178" y="981748"/>
                </a:lnTo>
                <a:lnTo>
                  <a:pt x="484190" y="986494"/>
                </a:lnTo>
                <a:lnTo>
                  <a:pt x="484839" y="1001853"/>
                </a:lnTo>
                <a:lnTo>
                  <a:pt x="482988" y="1006952"/>
                </a:lnTo>
                <a:lnTo>
                  <a:pt x="470327" y="1027041"/>
                </a:lnTo>
                <a:lnTo>
                  <a:pt x="449855" y="1064637"/>
                </a:lnTo>
                <a:lnTo>
                  <a:pt x="437312" y="1085564"/>
                </a:lnTo>
                <a:lnTo>
                  <a:pt x="422847" y="1106929"/>
                </a:lnTo>
                <a:lnTo>
                  <a:pt x="407846" y="1127220"/>
                </a:lnTo>
                <a:lnTo>
                  <a:pt x="394829" y="1142588"/>
                </a:lnTo>
                <a:lnTo>
                  <a:pt x="382694" y="1160849"/>
                </a:lnTo>
                <a:lnTo>
                  <a:pt x="368093" y="1185474"/>
                </a:lnTo>
                <a:lnTo>
                  <a:pt x="336907" y="1236464"/>
                </a:lnTo>
                <a:lnTo>
                  <a:pt x="324565" y="1257816"/>
                </a:lnTo>
                <a:lnTo>
                  <a:pt x="313365" y="1273656"/>
                </a:lnTo>
                <a:lnTo>
                  <a:pt x="298890" y="1290743"/>
                </a:lnTo>
                <a:lnTo>
                  <a:pt x="291794" y="1299402"/>
                </a:lnTo>
                <a:lnTo>
                  <a:pt x="282444" y="1313083"/>
                </a:lnTo>
                <a:lnTo>
                  <a:pt x="279477" y="1315404"/>
                </a:lnTo>
                <a:lnTo>
                  <a:pt x="276547" y="1316951"/>
                </a:lnTo>
                <a:lnTo>
                  <a:pt x="274593" y="1318935"/>
                </a:lnTo>
                <a:lnTo>
                  <a:pt x="273291" y="1321211"/>
                </a:lnTo>
                <a:lnTo>
                  <a:pt x="271844" y="1326279"/>
                </a:lnTo>
                <a:lnTo>
                  <a:pt x="271458" y="1328964"/>
                </a:lnTo>
                <a:lnTo>
                  <a:pt x="262114" y="133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49"/>
          <p:cNvSpPr/>
          <p:nvPr/>
        </p:nvSpPr>
        <p:spPr>
          <a:xfrm>
            <a:off x="4826680" y="2719213"/>
            <a:ext cx="446504" cy="1228986"/>
          </a:xfrm>
          <a:custGeom>
            <a:avLst/>
            <a:gdLst/>
            <a:ahLst/>
            <a:cxnLst/>
            <a:rect l="0" t="0" r="0" b="0"/>
            <a:pathLst>
              <a:path w="446504" h="1228986">
                <a:moveTo>
                  <a:pt x="45357" y="152574"/>
                </a:moveTo>
                <a:lnTo>
                  <a:pt x="54459" y="143473"/>
                </a:lnTo>
                <a:lnTo>
                  <a:pt x="58092" y="140791"/>
                </a:lnTo>
                <a:lnTo>
                  <a:pt x="68709" y="135113"/>
                </a:lnTo>
                <a:lnTo>
                  <a:pt x="78278" y="127034"/>
                </a:lnTo>
                <a:lnTo>
                  <a:pt x="85402" y="122212"/>
                </a:lnTo>
                <a:lnTo>
                  <a:pt x="93961" y="117093"/>
                </a:lnTo>
                <a:lnTo>
                  <a:pt x="103478" y="111775"/>
                </a:lnTo>
                <a:lnTo>
                  <a:pt x="134371" y="95706"/>
                </a:lnTo>
                <a:lnTo>
                  <a:pt x="225394" y="49795"/>
                </a:lnTo>
                <a:lnTo>
                  <a:pt x="271741" y="27837"/>
                </a:lnTo>
                <a:lnTo>
                  <a:pt x="293435" y="17981"/>
                </a:lnTo>
                <a:lnTo>
                  <a:pt x="309802" y="11410"/>
                </a:lnTo>
                <a:lnTo>
                  <a:pt x="322619" y="7030"/>
                </a:lnTo>
                <a:lnTo>
                  <a:pt x="333069" y="4110"/>
                </a:lnTo>
                <a:lnTo>
                  <a:pt x="340987" y="2163"/>
                </a:lnTo>
                <a:lnTo>
                  <a:pt x="352325" y="0"/>
                </a:lnTo>
                <a:lnTo>
                  <a:pt x="355730" y="375"/>
                </a:lnTo>
                <a:lnTo>
                  <a:pt x="358000" y="1578"/>
                </a:lnTo>
                <a:lnTo>
                  <a:pt x="359513" y="3333"/>
                </a:lnTo>
                <a:lnTo>
                  <a:pt x="360522" y="5455"/>
                </a:lnTo>
                <a:lnTo>
                  <a:pt x="361643" y="10353"/>
                </a:lnTo>
                <a:lnTo>
                  <a:pt x="362274" y="18465"/>
                </a:lnTo>
                <a:lnTo>
                  <a:pt x="360458" y="22211"/>
                </a:lnTo>
                <a:lnTo>
                  <a:pt x="338653" y="51916"/>
                </a:lnTo>
                <a:lnTo>
                  <a:pt x="325253" y="67832"/>
                </a:lnTo>
                <a:lnTo>
                  <a:pt x="317680" y="76077"/>
                </a:lnTo>
                <a:lnTo>
                  <a:pt x="267319" y="133407"/>
                </a:lnTo>
                <a:lnTo>
                  <a:pt x="245924" y="156438"/>
                </a:lnTo>
                <a:lnTo>
                  <a:pt x="213263" y="190020"/>
                </a:lnTo>
                <a:lnTo>
                  <a:pt x="200157" y="204208"/>
                </a:lnTo>
                <a:lnTo>
                  <a:pt x="170355" y="237753"/>
                </a:lnTo>
                <a:lnTo>
                  <a:pt x="156311" y="255080"/>
                </a:lnTo>
                <a:lnTo>
                  <a:pt x="143139" y="272346"/>
                </a:lnTo>
                <a:lnTo>
                  <a:pt x="130547" y="289572"/>
                </a:lnTo>
                <a:lnTo>
                  <a:pt x="120248" y="304866"/>
                </a:lnTo>
                <a:lnTo>
                  <a:pt x="111477" y="318872"/>
                </a:lnTo>
                <a:lnTo>
                  <a:pt x="89581" y="356006"/>
                </a:lnTo>
                <a:lnTo>
                  <a:pt x="98984" y="349668"/>
                </a:lnTo>
                <a:lnTo>
                  <a:pt x="106827" y="343977"/>
                </a:lnTo>
                <a:lnTo>
                  <a:pt x="120619" y="332575"/>
                </a:lnTo>
                <a:lnTo>
                  <a:pt x="134052" y="320204"/>
                </a:lnTo>
                <a:lnTo>
                  <a:pt x="149547" y="305182"/>
                </a:lnTo>
                <a:lnTo>
                  <a:pt x="157680" y="298127"/>
                </a:lnTo>
                <a:lnTo>
                  <a:pt x="165959" y="291520"/>
                </a:lnTo>
                <a:lnTo>
                  <a:pt x="204329" y="262676"/>
                </a:lnTo>
                <a:lnTo>
                  <a:pt x="215156" y="255503"/>
                </a:lnTo>
                <a:lnTo>
                  <a:pt x="226184" y="248816"/>
                </a:lnTo>
                <a:lnTo>
                  <a:pt x="237346" y="242453"/>
                </a:lnTo>
                <a:lnTo>
                  <a:pt x="247644" y="236306"/>
                </a:lnTo>
                <a:lnTo>
                  <a:pt x="266707" y="224396"/>
                </a:lnTo>
                <a:lnTo>
                  <a:pt x="275792" y="219505"/>
                </a:lnTo>
                <a:lnTo>
                  <a:pt x="284705" y="215292"/>
                </a:lnTo>
                <a:lnTo>
                  <a:pt x="293505" y="211531"/>
                </a:lnTo>
                <a:lnTo>
                  <a:pt x="301276" y="209024"/>
                </a:lnTo>
                <a:lnTo>
                  <a:pt x="314992" y="206238"/>
                </a:lnTo>
                <a:lnTo>
                  <a:pt x="327437" y="205000"/>
                </a:lnTo>
                <a:lnTo>
                  <a:pt x="338366" y="204449"/>
                </a:lnTo>
                <a:lnTo>
                  <a:pt x="349874" y="204140"/>
                </a:lnTo>
                <a:lnTo>
                  <a:pt x="356276" y="204067"/>
                </a:lnTo>
                <a:lnTo>
                  <a:pt x="358363" y="205953"/>
                </a:lnTo>
                <a:lnTo>
                  <a:pt x="359755" y="209115"/>
                </a:lnTo>
                <a:lnTo>
                  <a:pt x="360683" y="213128"/>
                </a:lnTo>
                <a:lnTo>
                  <a:pt x="357439" y="236979"/>
                </a:lnTo>
                <a:lnTo>
                  <a:pt x="350445" y="263626"/>
                </a:lnTo>
                <a:lnTo>
                  <a:pt x="337479" y="283528"/>
                </a:lnTo>
                <a:lnTo>
                  <a:pt x="328687" y="294169"/>
                </a:lnTo>
                <a:lnTo>
                  <a:pt x="316159" y="310788"/>
                </a:lnTo>
                <a:lnTo>
                  <a:pt x="284458" y="354654"/>
                </a:lnTo>
                <a:lnTo>
                  <a:pt x="264766" y="380639"/>
                </a:lnTo>
                <a:lnTo>
                  <a:pt x="197044" y="467270"/>
                </a:lnTo>
                <a:lnTo>
                  <a:pt x="151191" y="528341"/>
                </a:lnTo>
                <a:lnTo>
                  <a:pt x="130201" y="558343"/>
                </a:lnTo>
                <a:lnTo>
                  <a:pt x="110492" y="587870"/>
                </a:lnTo>
                <a:lnTo>
                  <a:pt x="74306" y="643218"/>
                </a:lnTo>
                <a:lnTo>
                  <a:pt x="42348" y="690043"/>
                </a:lnTo>
                <a:lnTo>
                  <a:pt x="30969" y="708054"/>
                </a:lnTo>
                <a:lnTo>
                  <a:pt x="22430" y="722919"/>
                </a:lnTo>
                <a:lnTo>
                  <a:pt x="10402" y="747056"/>
                </a:lnTo>
                <a:lnTo>
                  <a:pt x="1882" y="767308"/>
                </a:lnTo>
                <a:lnTo>
                  <a:pt x="181" y="773852"/>
                </a:lnTo>
                <a:lnTo>
                  <a:pt x="0" y="778214"/>
                </a:lnTo>
                <a:lnTo>
                  <a:pt x="831" y="781122"/>
                </a:lnTo>
                <a:lnTo>
                  <a:pt x="3291" y="781157"/>
                </a:lnTo>
                <a:lnTo>
                  <a:pt x="6835" y="779274"/>
                </a:lnTo>
                <a:lnTo>
                  <a:pt x="15854" y="772102"/>
                </a:lnTo>
                <a:lnTo>
                  <a:pt x="26212" y="762565"/>
                </a:lnTo>
                <a:lnTo>
                  <a:pt x="47305" y="741935"/>
                </a:lnTo>
                <a:lnTo>
                  <a:pt x="56180" y="735029"/>
                </a:lnTo>
                <a:lnTo>
                  <a:pt x="65908" y="728519"/>
                </a:lnTo>
                <a:lnTo>
                  <a:pt x="76202" y="722275"/>
                </a:lnTo>
                <a:lnTo>
                  <a:pt x="90685" y="711445"/>
                </a:lnTo>
                <a:lnTo>
                  <a:pt x="107961" y="697557"/>
                </a:lnTo>
                <a:lnTo>
                  <a:pt x="127098" y="681631"/>
                </a:lnTo>
                <a:lnTo>
                  <a:pt x="143666" y="669109"/>
                </a:lnTo>
                <a:lnTo>
                  <a:pt x="158521" y="658856"/>
                </a:lnTo>
                <a:lnTo>
                  <a:pt x="172235" y="650115"/>
                </a:lnTo>
                <a:lnTo>
                  <a:pt x="185187" y="641431"/>
                </a:lnTo>
                <a:lnTo>
                  <a:pt x="240430" y="602924"/>
                </a:lnTo>
                <a:lnTo>
                  <a:pt x="250653" y="597588"/>
                </a:lnTo>
                <a:lnTo>
                  <a:pt x="261279" y="593077"/>
                </a:lnTo>
                <a:lnTo>
                  <a:pt x="291897" y="582178"/>
                </a:lnTo>
                <a:lnTo>
                  <a:pt x="301157" y="578994"/>
                </a:lnTo>
                <a:lnTo>
                  <a:pt x="309235" y="576872"/>
                </a:lnTo>
                <a:lnTo>
                  <a:pt x="316526" y="575457"/>
                </a:lnTo>
                <a:lnTo>
                  <a:pt x="323291" y="574514"/>
                </a:lnTo>
                <a:lnTo>
                  <a:pt x="328754" y="574837"/>
                </a:lnTo>
                <a:lnTo>
                  <a:pt x="333348" y="576005"/>
                </a:lnTo>
                <a:lnTo>
                  <a:pt x="340993" y="579843"/>
                </a:lnTo>
                <a:lnTo>
                  <a:pt x="347566" y="584724"/>
                </a:lnTo>
                <a:lnTo>
                  <a:pt x="349700" y="587359"/>
                </a:lnTo>
                <a:lnTo>
                  <a:pt x="351122" y="590068"/>
                </a:lnTo>
                <a:lnTo>
                  <a:pt x="352070" y="592827"/>
                </a:lnTo>
                <a:lnTo>
                  <a:pt x="353405" y="605811"/>
                </a:lnTo>
                <a:lnTo>
                  <a:pt x="347012" y="635062"/>
                </a:lnTo>
                <a:lnTo>
                  <a:pt x="338360" y="665633"/>
                </a:lnTo>
                <a:lnTo>
                  <a:pt x="329251" y="687622"/>
                </a:lnTo>
                <a:lnTo>
                  <a:pt x="316312" y="712636"/>
                </a:lnTo>
                <a:lnTo>
                  <a:pt x="308861" y="725973"/>
                </a:lnTo>
                <a:lnTo>
                  <a:pt x="301037" y="738675"/>
                </a:lnTo>
                <a:lnTo>
                  <a:pt x="292963" y="750953"/>
                </a:lnTo>
                <a:lnTo>
                  <a:pt x="284723" y="762949"/>
                </a:lnTo>
                <a:lnTo>
                  <a:pt x="232168" y="843542"/>
                </a:lnTo>
                <a:lnTo>
                  <a:pt x="216570" y="868490"/>
                </a:lnTo>
                <a:lnTo>
                  <a:pt x="204266" y="888931"/>
                </a:lnTo>
                <a:lnTo>
                  <a:pt x="166281" y="953665"/>
                </a:lnTo>
                <a:lnTo>
                  <a:pt x="156251" y="975657"/>
                </a:lnTo>
                <a:lnTo>
                  <a:pt x="149812" y="1000747"/>
                </a:lnTo>
                <a:lnTo>
                  <a:pt x="150236" y="1002820"/>
                </a:lnTo>
                <a:lnTo>
                  <a:pt x="151471" y="1003250"/>
                </a:lnTo>
                <a:lnTo>
                  <a:pt x="153247" y="1002584"/>
                </a:lnTo>
                <a:lnTo>
                  <a:pt x="163004" y="994520"/>
                </a:lnTo>
                <a:lnTo>
                  <a:pt x="196705" y="965240"/>
                </a:lnTo>
                <a:lnTo>
                  <a:pt x="211978" y="952479"/>
                </a:lnTo>
                <a:lnTo>
                  <a:pt x="225018" y="942066"/>
                </a:lnTo>
                <a:lnTo>
                  <a:pt x="236568" y="933220"/>
                </a:lnTo>
                <a:lnTo>
                  <a:pt x="247126" y="924464"/>
                </a:lnTo>
                <a:lnTo>
                  <a:pt x="257022" y="915770"/>
                </a:lnTo>
                <a:lnTo>
                  <a:pt x="266477" y="907117"/>
                </a:lnTo>
                <a:lnTo>
                  <a:pt x="275638" y="900395"/>
                </a:lnTo>
                <a:lnTo>
                  <a:pt x="284603" y="894961"/>
                </a:lnTo>
                <a:lnTo>
                  <a:pt x="293437" y="890386"/>
                </a:lnTo>
                <a:lnTo>
                  <a:pt x="302184" y="885432"/>
                </a:lnTo>
                <a:lnTo>
                  <a:pt x="310872" y="880223"/>
                </a:lnTo>
                <a:lnTo>
                  <a:pt x="319522" y="874846"/>
                </a:lnTo>
                <a:lnTo>
                  <a:pt x="327194" y="870309"/>
                </a:lnTo>
                <a:lnTo>
                  <a:pt x="340798" y="862727"/>
                </a:lnTo>
                <a:lnTo>
                  <a:pt x="353194" y="858723"/>
                </a:lnTo>
                <a:lnTo>
                  <a:pt x="365054" y="856943"/>
                </a:lnTo>
                <a:lnTo>
                  <a:pt x="376674" y="856152"/>
                </a:lnTo>
                <a:lnTo>
                  <a:pt x="389376" y="855707"/>
                </a:lnTo>
                <a:lnTo>
                  <a:pt x="391860" y="857549"/>
                </a:lnTo>
                <a:lnTo>
                  <a:pt x="393517" y="860682"/>
                </a:lnTo>
                <a:lnTo>
                  <a:pt x="394621" y="864676"/>
                </a:lnTo>
                <a:lnTo>
                  <a:pt x="398388" y="871654"/>
                </a:lnTo>
                <a:lnTo>
                  <a:pt x="400726" y="874848"/>
                </a:lnTo>
                <a:lnTo>
                  <a:pt x="401332" y="879835"/>
                </a:lnTo>
                <a:lnTo>
                  <a:pt x="399466" y="892996"/>
                </a:lnTo>
                <a:lnTo>
                  <a:pt x="392921" y="918531"/>
                </a:lnTo>
                <a:lnTo>
                  <a:pt x="382710" y="949247"/>
                </a:lnTo>
                <a:lnTo>
                  <a:pt x="375987" y="962771"/>
                </a:lnTo>
                <a:lnTo>
                  <a:pt x="368647" y="975598"/>
                </a:lnTo>
                <a:lnTo>
                  <a:pt x="360896" y="987959"/>
                </a:lnTo>
                <a:lnTo>
                  <a:pt x="352871" y="1000010"/>
                </a:lnTo>
                <a:lnTo>
                  <a:pt x="344664" y="1011854"/>
                </a:lnTo>
                <a:lnTo>
                  <a:pt x="337288" y="1023560"/>
                </a:lnTo>
                <a:lnTo>
                  <a:pt x="301276" y="1085740"/>
                </a:lnTo>
                <a:lnTo>
                  <a:pt x="287369" y="1110874"/>
                </a:lnTo>
                <a:lnTo>
                  <a:pt x="280993" y="1122911"/>
                </a:lnTo>
                <a:lnTo>
                  <a:pt x="258669" y="1161685"/>
                </a:lnTo>
                <a:lnTo>
                  <a:pt x="225076" y="1218679"/>
                </a:lnTo>
                <a:lnTo>
                  <a:pt x="223272" y="1223356"/>
                </a:lnTo>
                <a:lnTo>
                  <a:pt x="223023" y="1226474"/>
                </a:lnTo>
                <a:lnTo>
                  <a:pt x="223808" y="1228552"/>
                </a:lnTo>
                <a:lnTo>
                  <a:pt x="226237" y="1228985"/>
                </a:lnTo>
                <a:lnTo>
                  <a:pt x="234016" y="1226926"/>
                </a:lnTo>
                <a:lnTo>
                  <a:pt x="240662" y="1221234"/>
                </a:lnTo>
                <a:lnTo>
                  <a:pt x="248903" y="1212677"/>
                </a:lnTo>
                <a:lnTo>
                  <a:pt x="258206" y="1202209"/>
                </a:lnTo>
                <a:lnTo>
                  <a:pt x="283784" y="1175339"/>
                </a:lnTo>
                <a:lnTo>
                  <a:pt x="298606" y="1160172"/>
                </a:lnTo>
                <a:lnTo>
                  <a:pt x="314202" y="1145299"/>
                </a:lnTo>
                <a:lnTo>
                  <a:pt x="330315" y="1130621"/>
                </a:lnTo>
                <a:lnTo>
                  <a:pt x="346771" y="1116073"/>
                </a:lnTo>
                <a:lnTo>
                  <a:pt x="360600" y="1105421"/>
                </a:lnTo>
                <a:lnTo>
                  <a:pt x="372677" y="1097368"/>
                </a:lnTo>
                <a:lnTo>
                  <a:pt x="392763" y="1085880"/>
                </a:lnTo>
                <a:lnTo>
                  <a:pt x="408040" y="1077599"/>
                </a:lnTo>
                <a:lnTo>
                  <a:pt x="413828" y="1075963"/>
                </a:lnTo>
                <a:lnTo>
                  <a:pt x="418639" y="1075824"/>
                </a:lnTo>
                <a:lnTo>
                  <a:pt x="429961" y="1077640"/>
                </a:lnTo>
                <a:lnTo>
                  <a:pt x="433205" y="1077894"/>
                </a:lnTo>
                <a:lnTo>
                  <a:pt x="436320" y="1079969"/>
                </a:lnTo>
                <a:lnTo>
                  <a:pt x="442321" y="1087355"/>
                </a:lnTo>
                <a:lnTo>
                  <a:pt x="445623" y="1096987"/>
                </a:lnTo>
                <a:lnTo>
                  <a:pt x="446503" y="1102223"/>
                </a:lnTo>
                <a:lnTo>
                  <a:pt x="444942" y="1113120"/>
                </a:lnTo>
                <a:lnTo>
                  <a:pt x="436178" y="1149291"/>
                </a:lnTo>
                <a:lnTo>
                  <a:pt x="425275" y="1181765"/>
                </a:lnTo>
                <a:lnTo>
                  <a:pt x="416794" y="1199623"/>
                </a:lnTo>
                <a:lnTo>
                  <a:pt x="405395" y="1214673"/>
                </a:lnTo>
                <a:lnTo>
                  <a:pt x="388257" y="1224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50"/>
          <p:cNvSpPr/>
          <p:nvPr/>
        </p:nvSpPr>
        <p:spPr>
          <a:xfrm>
            <a:off x="5361489" y="2702066"/>
            <a:ext cx="518906" cy="1268356"/>
          </a:xfrm>
          <a:custGeom>
            <a:avLst/>
            <a:gdLst/>
            <a:ahLst/>
            <a:cxnLst/>
            <a:rect l="0" t="0" r="0" b="0"/>
            <a:pathLst>
              <a:path w="518906" h="1268356">
                <a:moveTo>
                  <a:pt x="110623" y="75423"/>
                </a:moveTo>
                <a:lnTo>
                  <a:pt x="124276" y="61771"/>
                </a:lnTo>
                <a:lnTo>
                  <a:pt x="136059" y="52528"/>
                </a:lnTo>
                <a:lnTo>
                  <a:pt x="147645" y="44293"/>
                </a:lnTo>
                <a:lnTo>
                  <a:pt x="159145" y="34283"/>
                </a:lnTo>
                <a:lnTo>
                  <a:pt x="173146" y="26024"/>
                </a:lnTo>
                <a:lnTo>
                  <a:pt x="180880" y="22488"/>
                </a:lnTo>
                <a:lnTo>
                  <a:pt x="189846" y="19178"/>
                </a:lnTo>
                <a:lnTo>
                  <a:pt x="199633" y="16019"/>
                </a:lnTo>
                <a:lnTo>
                  <a:pt x="209968" y="12961"/>
                </a:lnTo>
                <a:lnTo>
                  <a:pt x="218763" y="9969"/>
                </a:lnTo>
                <a:lnTo>
                  <a:pt x="233615" y="4105"/>
                </a:lnTo>
                <a:lnTo>
                  <a:pt x="248136" y="0"/>
                </a:lnTo>
                <a:lnTo>
                  <a:pt x="250876" y="376"/>
                </a:lnTo>
                <a:lnTo>
                  <a:pt x="252702" y="1579"/>
                </a:lnTo>
                <a:lnTo>
                  <a:pt x="253920" y="3334"/>
                </a:lnTo>
                <a:lnTo>
                  <a:pt x="255684" y="4504"/>
                </a:lnTo>
                <a:lnTo>
                  <a:pt x="260185" y="5804"/>
                </a:lnTo>
                <a:lnTo>
                  <a:pt x="260813" y="8055"/>
                </a:lnTo>
                <a:lnTo>
                  <a:pt x="260280" y="11461"/>
                </a:lnTo>
                <a:lnTo>
                  <a:pt x="252580" y="30616"/>
                </a:lnTo>
                <a:lnTo>
                  <a:pt x="245266" y="38884"/>
                </a:lnTo>
                <a:lnTo>
                  <a:pt x="234675" y="49159"/>
                </a:lnTo>
                <a:lnTo>
                  <a:pt x="221899" y="60771"/>
                </a:lnTo>
                <a:lnTo>
                  <a:pt x="197544" y="83834"/>
                </a:lnTo>
                <a:lnTo>
                  <a:pt x="102756" y="177649"/>
                </a:lnTo>
                <a:lnTo>
                  <a:pt x="62994" y="219917"/>
                </a:lnTo>
                <a:lnTo>
                  <a:pt x="41723" y="243190"/>
                </a:lnTo>
                <a:lnTo>
                  <a:pt x="30400" y="257753"/>
                </a:lnTo>
                <a:lnTo>
                  <a:pt x="25708" y="266509"/>
                </a:lnTo>
                <a:lnTo>
                  <a:pt x="25438" y="271394"/>
                </a:lnTo>
                <a:lnTo>
                  <a:pt x="27163" y="272745"/>
                </a:lnTo>
                <a:lnTo>
                  <a:pt x="30218" y="271741"/>
                </a:lnTo>
                <a:lnTo>
                  <a:pt x="39645" y="264593"/>
                </a:lnTo>
                <a:lnTo>
                  <a:pt x="53360" y="251892"/>
                </a:lnTo>
                <a:lnTo>
                  <a:pt x="61970" y="245456"/>
                </a:lnTo>
                <a:lnTo>
                  <a:pt x="71520" y="239262"/>
                </a:lnTo>
                <a:lnTo>
                  <a:pt x="81697" y="233226"/>
                </a:lnTo>
                <a:lnTo>
                  <a:pt x="92291" y="226345"/>
                </a:lnTo>
                <a:lnTo>
                  <a:pt x="103165" y="218901"/>
                </a:lnTo>
                <a:lnTo>
                  <a:pt x="114223" y="211080"/>
                </a:lnTo>
                <a:lnTo>
                  <a:pt x="126358" y="203009"/>
                </a:lnTo>
                <a:lnTo>
                  <a:pt x="152542" y="186421"/>
                </a:lnTo>
                <a:lnTo>
                  <a:pt x="166191" y="178949"/>
                </a:lnTo>
                <a:lnTo>
                  <a:pt x="180053" y="172063"/>
                </a:lnTo>
                <a:lnTo>
                  <a:pt x="207204" y="159332"/>
                </a:lnTo>
                <a:lnTo>
                  <a:pt x="267334" y="129853"/>
                </a:lnTo>
                <a:lnTo>
                  <a:pt x="277962" y="125045"/>
                </a:lnTo>
                <a:lnTo>
                  <a:pt x="287905" y="120887"/>
                </a:lnTo>
                <a:lnTo>
                  <a:pt x="297391" y="117163"/>
                </a:lnTo>
                <a:lnTo>
                  <a:pt x="315551" y="110484"/>
                </a:lnTo>
                <a:lnTo>
                  <a:pt x="324394" y="107370"/>
                </a:lnTo>
                <a:lnTo>
                  <a:pt x="339300" y="103910"/>
                </a:lnTo>
                <a:lnTo>
                  <a:pt x="351322" y="102371"/>
                </a:lnTo>
                <a:lnTo>
                  <a:pt x="359840" y="101688"/>
                </a:lnTo>
                <a:lnTo>
                  <a:pt x="363445" y="102458"/>
                </a:lnTo>
                <a:lnTo>
                  <a:pt x="369991" y="105854"/>
                </a:lnTo>
                <a:lnTo>
                  <a:pt x="372118" y="109045"/>
                </a:lnTo>
                <a:lnTo>
                  <a:pt x="374481" y="117672"/>
                </a:lnTo>
                <a:lnTo>
                  <a:pt x="375811" y="128687"/>
                </a:lnTo>
                <a:lnTo>
                  <a:pt x="371654" y="147085"/>
                </a:lnTo>
                <a:lnTo>
                  <a:pt x="359839" y="170634"/>
                </a:lnTo>
                <a:lnTo>
                  <a:pt x="347116" y="189812"/>
                </a:lnTo>
                <a:lnTo>
                  <a:pt x="330984" y="211035"/>
                </a:lnTo>
                <a:lnTo>
                  <a:pt x="321347" y="222029"/>
                </a:lnTo>
                <a:lnTo>
                  <a:pt x="311113" y="233168"/>
                </a:lnTo>
                <a:lnTo>
                  <a:pt x="295718" y="248214"/>
                </a:lnTo>
                <a:lnTo>
                  <a:pt x="255753" y="285252"/>
                </a:lnTo>
                <a:lnTo>
                  <a:pt x="237856" y="302939"/>
                </a:lnTo>
                <a:lnTo>
                  <a:pt x="222115" y="319493"/>
                </a:lnTo>
                <a:lnTo>
                  <a:pt x="207811" y="335292"/>
                </a:lnTo>
                <a:lnTo>
                  <a:pt x="171598" y="373165"/>
                </a:lnTo>
                <a:lnTo>
                  <a:pt x="151273" y="393933"/>
                </a:lnTo>
                <a:lnTo>
                  <a:pt x="110910" y="437328"/>
                </a:lnTo>
                <a:lnTo>
                  <a:pt x="72651" y="480110"/>
                </a:lnTo>
                <a:lnTo>
                  <a:pt x="17240" y="544429"/>
                </a:lnTo>
                <a:lnTo>
                  <a:pt x="15030" y="548114"/>
                </a:lnTo>
                <a:lnTo>
                  <a:pt x="14509" y="550571"/>
                </a:lnTo>
                <a:lnTo>
                  <a:pt x="15115" y="552208"/>
                </a:lnTo>
                <a:lnTo>
                  <a:pt x="16471" y="552347"/>
                </a:lnTo>
                <a:lnTo>
                  <a:pt x="18327" y="551488"/>
                </a:lnTo>
                <a:lnTo>
                  <a:pt x="34360" y="539420"/>
                </a:lnTo>
                <a:lnTo>
                  <a:pt x="82761" y="502307"/>
                </a:lnTo>
                <a:lnTo>
                  <a:pt x="105383" y="485743"/>
                </a:lnTo>
                <a:lnTo>
                  <a:pt x="125227" y="471842"/>
                </a:lnTo>
                <a:lnTo>
                  <a:pt x="143219" y="459717"/>
                </a:lnTo>
                <a:lnTo>
                  <a:pt x="175910" y="438626"/>
                </a:lnTo>
                <a:lnTo>
                  <a:pt x="191295" y="429001"/>
                </a:lnTo>
                <a:lnTo>
                  <a:pt x="209172" y="418774"/>
                </a:lnTo>
                <a:lnTo>
                  <a:pt x="249355" y="397251"/>
                </a:lnTo>
                <a:lnTo>
                  <a:pt x="296615" y="372816"/>
                </a:lnTo>
                <a:lnTo>
                  <a:pt x="309865" y="367030"/>
                </a:lnTo>
                <a:lnTo>
                  <a:pt x="322509" y="362220"/>
                </a:lnTo>
                <a:lnTo>
                  <a:pt x="334748" y="358061"/>
                </a:lnTo>
                <a:lnTo>
                  <a:pt x="344812" y="354336"/>
                </a:lnTo>
                <a:lnTo>
                  <a:pt x="353427" y="350900"/>
                </a:lnTo>
                <a:lnTo>
                  <a:pt x="368078" y="345495"/>
                </a:lnTo>
                <a:lnTo>
                  <a:pt x="380940" y="343093"/>
                </a:lnTo>
                <a:lnTo>
                  <a:pt x="386084" y="343405"/>
                </a:lnTo>
                <a:lnTo>
                  <a:pt x="390467" y="344565"/>
                </a:lnTo>
                <a:lnTo>
                  <a:pt x="394340" y="346291"/>
                </a:lnTo>
                <a:lnTo>
                  <a:pt x="396923" y="348395"/>
                </a:lnTo>
                <a:lnTo>
                  <a:pt x="398645" y="350749"/>
                </a:lnTo>
                <a:lnTo>
                  <a:pt x="399793" y="353272"/>
                </a:lnTo>
                <a:lnTo>
                  <a:pt x="399605" y="356858"/>
                </a:lnTo>
                <a:lnTo>
                  <a:pt x="396857" y="365923"/>
                </a:lnTo>
                <a:lnTo>
                  <a:pt x="385404" y="386288"/>
                </a:lnTo>
                <a:lnTo>
                  <a:pt x="372766" y="404720"/>
                </a:lnTo>
                <a:lnTo>
                  <a:pt x="365395" y="414970"/>
                </a:lnTo>
                <a:lnTo>
                  <a:pt x="351908" y="431328"/>
                </a:lnTo>
                <a:lnTo>
                  <a:pt x="240011" y="562088"/>
                </a:lnTo>
                <a:lnTo>
                  <a:pt x="188131" y="626999"/>
                </a:lnTo>
                <a:lnTo>
                  <a:pt x="107730" y="729948"/>
                </a:lnTo>
                <a:lnTo>
                  <a:pt x="91549" y="751803"/>
                </a:lnTo>
                <a:lnTo>
                  <a:pt x="58331" y="798947"/>
                </a:lnTo>
                <a:lnTo>
                  <a:pt x="45282" y="818757"/>
                </a:lnTo>
                <a:lnTo>
                  <a:pt x="34677" y="835774"/>
                </a:lnTo>
                <a:lnTo>
                  <a:pt x="18767" y="862937"/>
                </a:lnTo>
                <a:lnTo>
                  <a:pt x="5407" y="888940"/>
                </a:lnTo>
                <a:lnTo>
                  <a:pt x="1025" y="907756"/>
                </a:lnTo>
                <a:lnTo>
                  <a:pt x="0" y="916202"/>
                </a:lnTo>
                <a:lnTo>
                  <a:pt x="680" y="918835"/>
                </a:lnTo>
                <a:lnTo>
                  <a:pt x="2085" y="920590"/>
                </a:lnTo>
                <a:lnTo>
                  <a:pt x="3974" y="921761"/>
                </a:lnTo>
                <a:lnTo>
                  <a:pt x="11153" y="923061"/>
                </a:lnTo>
                <a:lnTo>
                  <a:pt x="15735" y="923408"/>
                </a:lnTo>
                <a:lnTo>
                  <a:pt x="28445" y="921253"/>
                </a:lnTo>
                <a:lnTo>
                  <a:pt x="35835" y="919345"/>
                </a:lnTo>
                <a:lnTo>
                  <a:pt x="51667" y="909605"/>
                </a:lnTo>
                <a:lnTo>
                  <a:pt x="59888" y="903007"/>
                </a:lnTo>
                <a:lnTo>
                  <a:pt x="69180" y="896703"/>
                </a:lnTo>
                <a:lnTo>
                  <a:pt x="79185" y="890596"/>
                </a:lnTo>
                <a:lnTo>
                  <a:pt x="89664" y="884619"/>
                </a:lnTo>
                <a:lnTo>
                  <a:pt x="105223" y="873967"/>
                </a:lnTo>
                <a:lnTo>
                  <a:pt x="164268" y="830930"/>
                </a:lnTo>
                <a:lnTo>
                  <a:pt x="181629" y="819124"/>
                </a:lnTo>
                <a:lnTo>
                  <a:pt x="213619" y="798387"/>
                </a:lnTo>
                <a:lnTo>
                  <a:pt x="243711" y="779646"/>
                </a:lnTo>
                <a:lnTo>
                  <a:pt x="283121" y="756711"/>
                </a:lnTo>
                <a:lnTo>
                  <a:pt x="324449" y="733501"/>
                </a:lnTo>
                <a:lnTo>
                  <a:pt x="355517" y="716835"/>
                </a:lnTo>
                <a:lnTo>
                  <a:pt x="368183" y="710676"/>
                </a:lnTo>
                <a:lnTo>
                  <a:pt x="379485" y="705618"/>
                </a:lnTo>
                <a:lnTo>
                  <a:pt x="389876" y="701293"/>
                </a:lnTo>
                <a:lnTo>
                  <a:pt x="398710" y="698410"/>
                </a:lnTo>
                <a:lnTo>
                  <a:pt x="413604" y="695206"/>
                </a:lnTo>
                <a:lnTo>
                  <a:pt x="426574" y="693783"/>
                </a:lnTo>
                <a:lnTo>
                  <a:pt x="432700" y="693403"/>
                </a:lnTo>
                <a:lnTo>
                  <a:pt x="436783" y="694102"/>
                </a:lnTo>
                <a:lnTo>
                  <a:pt x="439506" y="695521"/>
                </a:lnTo>
                <a:lnTo>
                  <a:pt x="441321" y="697419"/>
                </a:lnTo>
                <a:lnTo>
                  <a:pt x="442531" y="700590"/>
                </a:lnTo>
                <a:lnTo>
                  <a:pt x="443875" y="709193"/>
                </a:lnTo>
                <a:lnTo>
                  <a:pt x="440081" y="729297"/>
                </a:lnTo>
                <a:lnTo>
                  <a:pt x="428374" y="753351"/>
                </a:lnTo>
                <a:lnTo>
                  <a:pt x="412840" y="783127"/>
                </a:lnTo>
                <a:lnTo>
                  <a:pt x="396707" y="807471"/>
                </a:lnTo>
                <a:lnTo>
                  <a:pt x="387070" y="820630"/>
                </a:lnTo>
                <a:lnTo>
                  <a:pt x="366204" y="847952"/>
                </a:lnTo>
                <a:lnTo>
                  <a:pt x="355305" y="861905"/>
                </a:lnTo>
                <a:lnTo>
                  <a:pt x="222067" y="1049081"/>
                </a:lnTo>
                <a:lnTo>
                  <a:pt x="176981" y="1113950"/>
                </a:lnTo>
                <a:lnTo>
                  <a:pt x="162482" y="1135440"/>
                </a:lnTo>
                <a:lnTo>
                  <a:pt x="151863" y="1151671"/>
                </a:lnTo>
                <a:lnTo>
                  <a:pt x="137524" y="1174786"/>
                </a:lnTo>
                <a:lnTo>
                  <a:pt x="127977" y="1191409"/>
                </a:lnTo>
                <a:lnTo>
                  <a:pt x="126955" y="1194699"/>
                </a:lnTo>
                <a:lnTo>
                  <a:pt x="128178" y="1194987"/>
                </a:lnTo>
                <a:lnTo>
                  <a:pt x="130899" y="1193274"/>
                </a:lnTo>
                <a:lnTo>
                  <a:pt x="136462" y="1186291"/>
                </a:lnTo>
                <a:lnTo>
                  <a:pt x="139279" y="1181762"/>
                </a:lnTo>
                <a:lnTo>
                  <a:pt x="150029" y="1171649"/>
                </a:lnTo>
                <a:lnTo>
                  <a:pt x="156897" y="1166286"/>
                </a:lnTo>
                <a:lnTo>
                  <a:pt x="167189" y="1155090"/>
                </a:lnTo>
                <a:lnTo>
                  <a:pt x="179766" y="1140006"/>
                </a:lnTo>
                <a:lnTo>
                  <a:pt x="193866" y="1122330"/>
                </a:lnTo>
                <a:lnTo>
                  <a:pt x="207076" y="1106737"/>
                </a:lnTo>
                <a:lnTo>
                  <a:pt x="219693" y="1092531"/>
                </a:lnTo>
                <a:lnTo>
                  <a:pt x="231914" y="1079250"/>
                </a:lnTo>
                <a:lnTo>
                  <a:pt x="243871" y="1067539"/>
                </a:lnTo>
                <a:lnTo>
                  <a:pt x="255652" y="1056873"/>
                </a:lnTo>
                <a:lnTo>
                  <a:pt x="279856" y="1036451"/>
                </a:lnTo>
                <a:lnTo>
                  <a:pt x="306487" y="1014674"/>
                </a:lnTo>
                <a:lnTo>
                  <a:pt x="324067" y="1001628"/>
                </a:lnTo>
                <a:lnTo>
                  <a:pt x="366460" y="971893"/>
                </a:lnTo>
                <a:lnTo>
                  <a:pt x="387860" y="958820"/>
                </a:lnTo>
                <a:lnTo>
                  <a:pt x="408796" y="947247"/>
                </a:lnTo>
                <a:lnTo>
                  <a:pt x="429420" y="936674"/>
                </a:lnTo>
                <a:lnTo>
                  <a:pt x="446027" y="928673"/>
                </a:lnTo>
                <a:lnTo>
                  <a:pt x="459956" y="922387"/>
                </a:lnTo>
                <a:lnTo>
                  <a:pt x="472099" y="917243"/>
                </a:lnTo>
                <a:lnTo>
                  <a:pt x="488132" y="911528"/>
                </a:lnTo>
                <a:lnTo>
                  <a:pt x="499385" y="908988"/>
                </a:lnTo>
                <a:lnTo>
                  <a:pt x="510736" y="907859"/>
                </a:lnTo>
                <a:lnTo>
                  <a:pt x="514525" y="909463"/>
                </a:lnTo>
                <a:lnTo>
                  <a:pt x="517051" y="912438"/>
                </a:lnTo>
                <a:lnTo>
                  <a:pt x="518735" y="916325"/>
                </a:lnTo>
                <a:lnTo>
                  <a:pt x="518905" y="920822"/>
                </a:lnTo>
                <a:lnTo>
                  <a:pt x="516554" y="930899"/>
                </a:lnTo>
                <a:lnTo>
                  <a:pt x="500440" y="960686"/>
                </a:lnTo>
                <a:lnTo>
                  <a:pt x="489932" y="980684"/>
                </a:lnTo>
                <a:lnTo>
                  <a:pt x="476373" y="1004811"/>
                </a:lnTo>
                <a:lnTo>
                  <a:pt x="468756" y="1017913"/>
                </a:lnTo>
                <a:lnTo>
                  <a:pt x="459869" y="1031410"/>
                </a:lnTo>
                <a:lnTo>
                  <a:pt x="450134" y="1045170"/>
                </a:lnTo>
                <a:lnTo>
                  <a:pt x="429156" y="1073160"/>
                </a:lnTo>
                <a:lnTo>
                  <a:pt x="407134" y="1101474"/>
                </a:lnTo>
                <a:lnTo>
                  <a:pt x="396879" y="1115692"/>
                </a:lnTo>
                <a:lnTo>
                  <a:pt x="387186" y="1129934"/>
                </a:lnTo>
                <a:lnTo>
                  <a:pt x="377866" y="1144190"/>
                </a:lnTo>
                <a:lnTo>
                  <a:pt x="359890" y="1170191"/>
                </a:lnTo>
                <a:lnTo>
                  <a:pt x="351096" y="1182458"/>
                </a:lnTo>
                <a:lnTo>
                  <a:pt x="340471" y="1196352"/>
                </a:lnTo>
                <a:lnTo>
                  <a:pt x="315966" y="1227029"/>
                </a:lnTo>
                <a:lnTo>
                  <a:pt x="299359" y="1247013"/>
                </a:lnTo>
                <a:lnTo>
                  <a:pt x="284655" y="1263619"/>
                </a:lnTo>
                <a:lnTo>
                  <a:pt x="280937" y="1267604"/>
                </a:lnTo>
                <a:lnTo>
                  <a:pt x="279410" y="1268355"/>
                </a:lnTo>
                <a:lnTo>
                  <a:pt x="279345" y="1266951"/>
                </a:lnTo>
                <a:lnTo>
                  <a:pt x="280255" y="1264110"/>
                </a:lnTo>
                <a:lnTo>
                  <a:pt x="295187" y="1241909"/>
                </a:lnTo>
                <a:lnTo>
                  <a:pt x="307269" y="1226956"/>
                </a:lnTo>
                <a:lnTo>
                  <a:pt x="318989" y="1213961"/>
                </a:lnTo>
                <a:lnTo>
                  <a:pt x="324781" y="1207829"/>
                </a:lnTo>
                <a:lnTo>
                  <a:pt x="350653" y="1181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1"/>
          <p:cNvSpPr/>
          <p:nvPr/>
        </p:nvSpPr>
        <p:spPr>
          <a:xfrm>
            <a:off x="2052907" y="4174807"/>
            <a:ext cx="24496" cy="325756"/>
          </a:xfrm>
          <a:custGeom>
            <a:avLst/>
            <a:gdLst/>
            <a:ahLst/>
            <a:cxnLst/>
            <a:rect l="0" t="0" r="0" b="0"/>
            <a:pathLst>
              <a:path w="24496" h="325756">
                <a:moveTo>
                  <a:pt x="15922" y="0"/>
                </a:moveTo>
                <a:lnTo>
                  <a:pt x="11372" y="4551"/>
                </a:lnTo>
                <a:lnTo>
                  <a:pt x="10031" y="6844"/>
                </a:lnTo>
                <a:lnTo>
                  <a:pt x="9137" y="9325"/>
                </a:lnTo>
                <a:lnTo>
                  <a:pt x="8541" y="11932"/>
                </a:lnTo>
                <a:lnTo>
                  <a:pt x="7880" y="17368"/>
                </a:lnTo>
                <a:lnTo>
                  <a:pt x="7703" y="20151"/>
                </a:lnTo>
                <a:lnTo>
                  <a:pt x="6633" y="22959"/>
                </a:lnTo>
                <a:lnTo>
                  <a:pt x="4967" y="25784"/>
                </a:lnTo>
                <a:lnTo>
                  <a:pt x="2904" y="28619"/>
                </a:lnTo>
                <a:lnTo>
                  <a:pt x="1528" y="31462"/>
                </a:lnTo>
                <a:lnTo>
                  <a:pt x="611" y="34310"/>
                </a:lnTo>
                <a:lnTo>
                  <a:pt x="0" y="37161"/>
                </a:lnTo>
                <a:lnTo>
                  <a:pt x="545" y="40014"/>
                </a:lnTo>
                <a:lnTo>
                  <a:pt x="1861" y="42868"/>
                </a:lnTo>
                <a:lnTo>
                  <a:pt x="3690" y="45724"/>
                </a:lnTo>
                <a:lnTo>
                  <a:pt x="4910" y="49533"/>
                </a:lnTo>
                <a:lnTo>
                  <a:pt x="5723" y="53977"/>
                </a:lnTo>
                <a:lnTo>
                  <a:pt x="6265" y="58845"/>
                </a:lnTo>
                <a:lnTo>
                  <a:pt x="6627" y="65900"/>
                </a:lnTo>
                <a:lnTo>
                  <a:pt x="7029" y="83899"/>
                </a:lnTo>
                <a:lnTo>
                  <a:pt x="7342" y="164822"/>
                </a:lnTo>
                <a:lnTo>
                  <a:pt x="8297" y="173699"/>
                </a:lnTo>
                <a:lnTo>
                  <a:pt x="9886" y="183426"/>
                </a:lnTo>
                <a:lnTo>
                  <a:pt x="11898" y="193722"/>
                </a:lnTo>
                <a:lnTo>
                  <a:pt x="13240" y="204395"/>
                </a:lnTo>
                <a:lnTo>
                  <a:pt x="14134" y="215321"/>
                </a:lnTo>
                <a:lnTo>
                  <a:pt x="15393" y="241281"/>
                </a:lnTo>
                <a:lnTo>
                  <a:pt x="15687" y="252016"/>
                </a:lnTo>
                <a:lnTo>
                  <a:pt x="15818" y="263137"/>
                </a:lnTo>
                <a:lnTo>
                  <a:pt x="16805" y="267817"/>
                </a:lnTo>
                <a:lnTo>
                  <a:pt x="18416" y="271890"/>
                </a:lnTo>
                <a:lnTo>
                  <a:pt x="20442" y="275558"/>
                </a:lnTo>
                <a:lnTo>
                  <a:pt x="21793" y="278955"/>
                </a:lnTo>
                <a:lnTo>
                  <a:pt x="22694" y="282173"/>
                </a:lnTo>
                <a:lnTo>
                  <a:pt x="23294" y="285270"/>
                </a:lnTo>
                <a:lnTo>
                  <a:pt x="23961" y="291252"/>
                </a:lnTo>
                <a:lnTo>
                  <a:pt x="24337" y="299974"/>
                </a:lnTo>
                <a:lnTo>
                  <a:pt x="24464" y="311455"/>
                </a:lnTo>
                <a:lnTo>
                  <a:pt x="24495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2"/>
          <p:cNvSpPr/>
          <p:nvPr/>
        </p:nvSpPr>
        <p:spPr>
          <a:xfrm>
            <a:off x="1734502" y="4578100"/>
            <a:ext cx="711518" cy="42478"/>
          </a:xfrm>
          <a:custGeom>
            <a:avLst/>
            <a:gdLst/>
            <a:ahLst/>
            <a:cxnLst/>
            <a:rect l="0" t="0" r="0" b="0"/>
            <a:pathLst>
              <a:path w="711518" h="42478">
                <a:moveTo>
                  <a:pt x="0" y="42477"/>
                </a:moveTo>
                <a:lnTo>
                  <a:pt x="18203" y="37927"/>
                </a:lnTo>
                <a:lnTo>
                  <a:pt x="26423" y="36586"/>
                </a:lnTo>
                <a:lnTo>
                  <a:pt x="34760" y="35692"/>
                </a:lnTo>
                <a:lnTo>
                  <a:pt x="50691" y="34699"/>
                </a:lnTo>
                <a:lnTo>
                  <a:pt x="70371" y="34140"/>
                </a:lnTo>
                <a:lnTo>
                  <a:pt x="82393" y="34009"/>
                </a:lnTo>
                <a:lnTo>
                  <a:pt x="94934" y="32070"/>
                </a:lnTo>
                <a:lnTo>
                  <a:pt x="131728" y="24834"/>
                </a:lnTo>
                <a:lnTo>
                  <a:pt x="147826" y="22142"/>
                </a:lnTo>
                <a:lnTo>
                  <a:pt x="161415" y="20348"/>
                </a:lnTo>
                <a:lnTo>
                  <a:pt x="173333" y="19152"/>
                </a:lnTo>
                <a:lnTo>
                  <a:pt x="184135" y="18354"/>
                </a:lnTo>
                <a:lnTo>
                  <a:pt x="203758" y="17469"/>
                </a:lnTo>
                <a:lnTo>
                  <a:pt x="217754" y="16280"/>
                </a:lnTo>
                <a:lnTo>
                  <a:pt x="253624" y="12419"/>
                </a:lnTo>
                <a:lnTo>
                  <a:pt x="270048" y="11008"/>
                </a:lnTo>
                <a:lnTo>
                  <a:pt x="284807" y="10068"/>
                </a:lnTo>
                <a:lnTo>
                  <a:pt x="298456" y="9441"/>
                </a:lnTo>
                <a:lnTo>
                  <a:pt x="311366" y="8070"/>
                </a:lnTo>
                <a:lnTo>
                  <a:pt x="323782" y="6205"/>
                </a:lnTo>
                <a:lnTo>
                  <a:pt x="335870" y="4008"/>
                </a:lnTo>
                <a:lnTo>
                  <a:pt x="352501" y="2544"/>
                </a:lnTo>
                <a:lnTo>
                  <a:pt x="372160" y="1567"/>
                </a:lnTo>
                <a:lnTo>
                  <a:pt x="393839" y="917"/>
                </a:lnTo>
                <a:lnTo>
                  <a:pt x="519918" y="0"/>
                </a:lnTo>
                <a:lnTo>
                  <a:pt x="557115" y="824"/>
                </a:lnTo>
                <a:lnTo>
                  <a:pt x="586675" y="2326"/>
                </a:lnTo>
                <a:lnTo>
                  <a:pt x="630314" y="5582"/>
                </a:lnTo>
                <a:lnTo>
                  <a:pt x="659235" y="7029"/>
                </a:lnTo>
                <a:lnTo>
                  <a:pt x="681613" y="7673"/>
                </a:lnTo>
                <a:lnTo>
                  <a:pt x="711517" y="81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53"/>
          <p:cNvSpPr/>
          <p:nvPr/>
        </p:nvSpPr>
        <p:spPr>
          <a:xfrm>
            <a:off x="1905952" y="4665454"/>
            <a:ext cx="325591" cy="375113"/>
          </a:xfrm>
          <a:custGeom>
            <a:avLst/>
            <a:gdLst/>
            <a:ahLst/>
            <a:cxnLst/>
            <a:rect l="0" t="0" r="0" b="0"/>
            <a:pathLst>
              <a:path w="325591" h="375113">
                <a:moveTo>
                  <a:pt x="51435" y="49421"/>
                </a:moveTo>
                <a:lnTo>
                  <a:pt x="41557" y="49421"/>
                </a:lnTo>
                <a:lnTo>
                  <a:pt x="45775" y="49421"/>
                </a:lnTo>
                <a:lnTo>
                  <a:pt x="53999" y="46881"/>
                </a:lnTo>
                <a:lnTo>
                  <a:pt x="64005" y="42577"/>
                </a:lnTo>
                <a:lnTo>
                  <a:pt x="74802" y="37489"/>
                </a:lnTo>
                <a:lnTo>
                  <a:pt x="80348" y="35751"/>
                </a:lnTo>
                <a:lnTo>
                  <a:pt x="85950" y="34593"/>
                </a:lnTo>
                <a:lnTo>
                  <a:pt x="91590" y="33820"/>
                </a:lnTo>
                <a:lnTo>
                  <a:pt x="97255" y="32353"/>
                </a:lnTo>
                <a:lnTo>
                  <a:pt x="102937" y="30422"/>
                </a:lnTo>
                <a:lnTo>
                  <a:pt x="108629" y="28182"/>
                </a:lnTo>
                <a:lnTo>
                  <a:pt x="121949" y="24784"/>
                </a:lnTo>
                <a:lnTo>
                  <a:pt x="179537" y="11853"/>
                </a:lnTo>
                <a:lnTo>
                  <a:pt x="193987" y="8183"/>
                </a:lnTo>
                <a:lnTo>
                  <a:pt x="206477" y="4784"/>
                </a:lnTo>
                <a:lnTo>
                  <a:pt x="216709" y="2518"/>
                </a:lnTo>
                <a:lnTo>
                  <a:pt x="225435" y="1007"/>
                </a:lnTo>
                <a:lnTo>
                  <a:pt x="233157" y="0"/>
                </a:lnTo>
                <a:lnTo>
                  <a:pt x="240211" y="281"/>
                </a:lnTo>
                <a:lnTo>
                  <a:pt x="246818" y="1421"/>
                </a:lnTo>
                <a:lnTo>
                  <a:pt x="253128" y="3133"/>
                </a:lnTo>
                <a:lnTo>
                  <a:pt x="260192" y="4275"/>
                </a:lnTo>
                <a:lnTo>
                  <a:pt x="267759" y="5036"/>
                </a:lnTo>
                <a:lnTo>
                  <a:pt x="275661" y="5544"/>
                </a:lnTo>
                <a:lnTo>
                  <a:pt x="281881" y="6834"/>
                </a:lnTo>
                <a:lnTo>
                  <a:pt x="291333" y="10808"/>
                </a:lnTo>
                <a:lnTo>
                  <a:pt x="298709" y="15750"/>
                </a:lnTo>
                <a:lnTo>
                  <a:pt x="308216" y="23887"/>
                </a:lnTo>
                <a:lnTo>
                  <a:pt x="311205" y="26683"/>
                </a:lnTo>
                <a:lnTo>
                  <a:pt x="313198" y="29499"/>
                </a:lnTo>
                <a:lnTo>
                  <a:pt x="315411" y="35169"/>
                </a:lnTo>
                <a:lnTo>
                  <a:pt x="315049" y="38015"/>
                </a:lnTo>
                <a:lnTo>
                  <a:pt x="313855" y="40864"/>
                </a:lnTo>
                <a:lnTo>
                  <a:pt x="312107" y="43717"/>
                </a:lnTo>
                <a:lnTo>
                  <a:pt x="310164" y="49425"/>
                </a:lnTo>
                <a:lnTo>
                  <a:pt x="309646" y="52281"/>
                </a:lnTo>
                <a:lnTo>
                  <a:pt x="306531" y="60535"/>
                </a:lnTo>
                <a:lnTo>
                  <a:pt x="304366" y="65402"/>
                </a:lnTo>
                <a:lnTo>
                  <a:pt x="296881" y="75891"/>
                </a:lnTo>
                <a:lnTo>
                  <a:pt x="287205" y="86903"/>
                </a:lnTo>
                <a:lnTo>
                  <a:pt x="276554" y="98147"/>
                </a:lnTo>
                <a:lnTo>
                  <a:pt x="250746" y="124289"/>
                </a:lnTo>
                <a:lnTo>
                  <a:pt x="239554" y="133623"/>
                </a:lnTo>
                <a:lnTo>
                  <a:pt x="227330" y="142703"/>
                </a:lnTo>
                <a:lnTo>
                  <a:pt x="214418" y="151613"/>
                </a:lnTo>
                <a:lnTo>
                  <a:pt x="204858" y="158507"/>
                </a:lnTo>
                <a:lnTo>
                  <a:pt x="197532" y="164055"/>
                </a:lnTo>
                <a:lnTo>
                  <a:pt x="191696" y="168706"/>
                </a:lnTo>
                <a:lnTo>
                  <a:pt x="183995" y="172759"/>
                </a:lnTo>
                <a:lnTo>
                  <a:pt x="175051" y="176414"/>
                </a:lnTo>
                <a:lnTo>
                  <a:pt x="137871" y="189123"/>
                </a:lnTo>
                <a:lnTo>
                  <a:pt x="134777" y="191133"/>
                </a:lnTo>
                <a:lnTo>
                  <a:pt x="135571" y="192473"/>
                </a:lnTo>
                <a:lnTo>
                  <a:pt x="143121" y="193962"/>
                </a:lnTo>
                <a:lnTo>
                  <a:pt x="152827" y="194624"/>
                </a:lnTo>
                <a:lnTo>
                  <a:pt x="163491" y="194918"/>
                </a:lnTo>
                <a:lnTo>
                  <a:pt x="229140" y="195149"/>
                </a:lnTo>
                <a:lnTo>
                  <a:pt x="241342" y="197056"/>
                </a:lnTo>
                <a:lnTo>
                  <a:pt x="255193" y="200231"/>
                </a:lnTo>
                <a:lnTo>
                  <a:pt x="270141" y="204254"/>
                </a:lnTo>
                <a:lnTo>
                  <a:pt x="281059" y="206935"/>
                </a:lnTo>
                <a:lnTo>
                  <a:pt x="289290" y="208723"/>
                </a:lnTo>
                <a:lnTo>
                  <a:pt x="295730" y="209915"/>
                </a:lnTo>
                <a:lnTo>
                  <a:pt x="305426" y="213779"/>
                </a:lnTo>
                <a:lnTo>
                  <a:pt x="312910" y="218671"/>
                </a:lnTo>
                <a:lnTo>
                  <a:pt x="319411" y="224020"/>
                </a:lnTo>
                <a:lnTo>
                  <a:pt x="321526" y="227733"/>
                </a:lnTo>
                <a:lnTo>
                  <a:pt x="323875" y="236938"/>
                </a:lnTo>
                <a:lnTo>
                  <a:pt x="325198" y="248280"/>
                </a:lnTo>
                <a:lnTo>
                  <a:pt x="325590" y="257673"/>
                </a:lnTo>
                <a:lnTo>
                  <a:pt x="323142" y="266120"/>
                </a:lnTo>
                <a:lnTo>
                  <a:pt x="318878" y="276223"/>
                </a:lnTo>
                <a:lnTo>
                  <a:pt x="313809" y="287064"/>
                </a:lnTo>
                <a:lnTo>
                  <a:pt x="305841" y="298232"/>
                </a:lnTo>
                <a:lnTo>
                  <a:pt x="301049" y="303877"/>
                </a:lnTo>
                <a:lnTo>
                  <a:pt x="294997" y="309546"/>
                </a:lnTo>
                <a:lnTo>
                  <a:pt x="288104" y="315230"/>
                </a:lnTo>
                <a:lnTo>
                  <a:pt x="280652" y="320924"/>
                </a:lnTo>
                <a:lnTo>
                  <a:pt x="273779" y="325673"/>
                </a:lnTo>
                <a:lnTo>
                  <a:pt x="267292" y="329792"/>
                </a:lnTo>
                <a:lnTo>
                  <a:pt x="261062" y="333489"/>
                </a:lnTo>
                <a:lnTo>
                  <a:pt x="251194" y="338813"/>
                </a:lnTo>
                <a:lnTo>
                  <a:pt x="196309" y="366930"/>
                </a:lnTo>
                <a:lnTo>
                  <a:pt x="188023" y="369678"/>
                </a:lnTo>
                <a:lnTo>
                  <a:pt x="179641" y="371511"/>
                </a:lnTo>
                <a:lnTo>
                  <a:pt x="171196" y="372732"/>
                </a:lnTo>
                <a:lnTo>
                  <a:pt x="162708" y="373547"/>
                </a:lnTo>
                <a:lnTo>
                  <a:pt x="154192" y="374090"/>
                </a:lnTo>
                <a:lnTo>
                  <a:pt x="145657" y="374451"/>
                </a:lnTo>
                <a:lnTo>
                  <a:pt x="123474" y="374854"/>
                </a:lnTo>
                <a:lnTo>
                  <a:pt x="74979" y="375112"/>
                </a:lnTo>
                <a:lnTo>
                  <a:pt x="64273" y="374181"/>
                </a:lnTo>
                <a:lnTo>
                  <a:pt x="54279" y="372608"/>
                </a:lnTo>
                <a:lnTo>
                  <a:pt x="44758" y="370606"/>
                </a:lnTo>
                <a:lnTo>
                  <a:pt x="36506" y="368319"/>
                </a:lnTo>
                <a:lnTo>
                  <a:pt x="29100" y="365842"/>
                </a:lnTo>
                <a:lnTo>
                  <a:pt x="0" y="358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4"/>
          <p:cNvSpPr/>
          <p:nvPr/>
        </p:nvSpPr>
        <p:spPr>
          <a:xfrm>
            <a:off x="4674870" y="4192161"/>
            <a:ext cx="316925" cy="358422"/>
          </a:xfrm>
          <a:custGeom>
            <a:avLst/>
            <a:gdLst/>
            <a:ahLst/>
            <a:cxnLst/>
            <a:rect l="0" t="0" r="0" b="0"/>
            <a:pathLst>
              <a:path w="316925" h="358422">
                <a:moveTo>
                  <a:pt x="42862" y="51226"/>
                </a:moveTo>
                <a:lnTo>
                  <a:pt x="56514" y="46676"/>
                </a:lnTo>
                <a:lnTo>
                  <a:pt x="62441" y="44382"/>
                </a:lnTo>
                <a:lnTo>
                  <a:pt x="68297" y="41901"/>
                </a:lnTo>
                <a:lnTo>
                  <a:pt x="98341" y="28778"/>
                </a:lnTo>
                <a:lnTo>
                  <a:pt x="114138" y="21974"/>
                </a:lnTo>
                <a:lnTo>
                  <a:pt x="130384" y="16484"/>
                </a:lnTo>
                <a:lnTo>
                  <a:pt x="146930" y="11872"/>
                </a:lnTo>
                <a:lnTo>
                  <a:pt x="163676" y="7845"/>
                </a:lnTo>
                <a:lnTo>
                  <a:pt x="176745" y="5160"/>
                </a:lnTo>
                <a:lnTo>
                  <a:pt x="187362" y="3371"/>
                </a:lnTo>
                <a:lnTo>
                  <a:pt x="196345" y="2177"/>
                </a:lnTo>
                <a:lnTo>
                  <a:pt x="204239" y="1382"/>
                </a:lnTo>
                <a:lnTo>
                  <a:pt x="211407" y="852"/>
                </a:lnTo>
                <a:lnTo>
                  <a:pt x="218090" y="498"/>
                </a:lnTo>
                <a:lnTo>
                  <a:pt x="230596" y="105"/>
                </a:lnTo>
                <a:lnTo>
                  <a:pt x="236598" y="0"/>
                </a:lnTo>
                <a:lnTo>
                  <a:pt x="244409" y="883"/>
                </a:lnTo>
                <a:lnTo>
                  <a:pt x="253427" y="2424"/>
                </a:lnTo>
                <a:lnTo>
                  <a:pt x="263249" y="4404"/>
                </a:lnTo>
                <a:lnTo>
                  <a:pt x="270749" y="5724"/>
                </a:lnTo>
                <a:lnTo>
                  <a:pt x="276702" y="6604"/>
                </a:lnTo>
                <a:lnTo>
                  <a:pt x="281623" y="7190"/>
                </a:lnTo>
                <a:lnTo>
                  <a:pt x="285855" y="8534"/>
                </a:lnTo>
                <a:lnTo>
                  <a:pt x="293099" y="12567"/>
                </a:lnTo>
                <a:lnTo>
                  <a:pt x="295412" y="14976"/>
                </a:lnTo>
                <a:lnTo>
                  <a:pt x="296954" y="17534"/>
                </a:lnTo>
                <a:lnTo>
                  <a:pt x="298667" y="22917"/>
                </a:lnTo>
                <a:lnTo>
                  <a:pt x="299631" y="32255"/>
                </a:lnTo>
                <a:lnTo>
                  <a:pt x="299856" y="41524"/>
                </a:lnTo>
                <a:lnTo>
                  <a:pt x="298964" y="45711"/>
                </a:lnTo>
                <a:lnTo>
                  <a:pt x="295433" y="52902"/>
                </a:lnTo>
                <a:lnTo>
                  <a:pt x="288090" y="62306"/>
                </a:lnTo>
                <a:lnTo>
                  <a:pt x="280122" y="70756"/>
                </a:lnTo>
                <a:lnTo>
                  <a:pt x="275330" y="75676"/>
                </a:lnTo>
                <a:lnTo>
                  <a:pt x="266421" y="83718"/>
                </a:lnTo>
                <a:lnTo>
                  <a:pt x="241281" y="105354"/>
                </a:lnTo>
                <a:lnTo>
                  <a:pt x="227529" y="115887"/>
                </a:lnTo>
                <a:lnTo>
                  <a:pt x="213598" y="125766"/>
                </a:lnTo>
                <a:lnTo>
                  <a:pt x="199549" y="135209"/>
                </a:lnTo>
                <a:lnTo>
                  <a:pt x="188277" y="142457"/>
                </a:lnTo>
                <a:lnTo>
                  <a:pt x="178858" y="148242"/>
                </a:lnTo>
                <a:lnTo>
                  <a:pt x="170674" y="153051"/>
                </a:lnTo>
                <a:lnTo>
                  <a:pt x="162360" y="157209"/>
                </a:lnTo>
                <a:lnTo>
                  <a:pt x="153960" y="160934"/>
                </a:lnTo>
                <a:lnTo>
                  <a:pt x="145502" y="164370"/>
                </a:lnTo>
                <a:lnTo>
                  <a:pt x="138911" y="167613"/>
                </a:lnTo>
                <a:lnTo>
                  <a:pt x="129048" y="173756"/>
                </a:lnTo>
                <a:lnTo>
                  <a:pt x="124132" y="175775"/>
                </a:lnTo>
                <a:lnTo>
                  <a:pt x="118950" y="177121"/>
                </a:lnTo>
                <a:lnTo>
                  <a:pt x="109064" y="178617"/>
                </a:lnTo>
                <a:lnTo>
                  <a:pt x="101495" y="179282"/>
                </a:lnTo>
                <a:lnTo>
                  <a:pt x="103858" y="176602"/>
                </a:lnTo>
                <a:lnTo>
                  <a:pt x="110196" y="171957"/>
                </a:lnTo>
                <a:lnTo>
                  <a:pt x="119184" y="166003"/>
                </a:lnTo>
                <a:lnTo>
                  <a:pt x="127081" y="161082"/>
                </a:lnTo>
                <a:lnTo>
                  <a:pt x="134250" y="156848"/>
                </a:lnTo>
                <a:lnTo>
                  <a:pt x="140935" y="153073"/>
                </a:lnTo>
                <a:lnTo>
                  <a:pt x="148249" y="150557"/>
                </a:lnTo>
                <a:lnTo>
                  <a:pt x="155982" y="148879"/>
                </a:lnTo>
                <a:lnTo>
                  <a:pt x="163996" y="147761"/>
                </a:lnTo>
                <a:lnTo>
                  <a:pt x="172195" y="146062"/>
                </a:lnTo>
                <a:lnTo>
                  <a:pt x="180519" y="143978"/>
                </a:lnTo>
                <a:lnTo>
                  <a:pt x="188926" y="141636"/>
                </a:lnTo>
                <a:lnTo>
                  <a:pt x="196436" y="140074"/>
                </a:lnTo>
                <a:lnTo>
                  <a:pt x="203347" y="139033"/>
                </a:lnTo>
                <a:lnTo>
                  <a:pt x="209859" y="138339"/>
                </a:lnTo>
                <a:lnTo>
                  <a:pt x="216106" y="137877"/>
                </a:lnTo>
                <a:lnTo>
                  <a:pt x="222176" y="137568"/>
                </a:lnTo>
                <a:lnTo>
                  <a:pt x="228127" y="137363"/>
                </a:lnTo>
                <a:lnTo>
                  <a:pt x="234952" y="138178"/>
                </a:lnTo>
                <a:lnTo>
                  <a:pt x="242359" y="139674"/>
                </a:lnTo>
                <a:lnTo>
                  <a:pt x="250155" y="141624"/>
                </a:lnTo>
                <a:lnTo>
                  <a:pt x="257258" y="142924"/>
                </a:lnTo>
                <a:lnTo>
                  <a:pt x="263897" y="143791"/>
                </a:lnTo>
                <a:lnTo>
                  <a:pt x="270229" y="144368"/>
                </a:lnTo>
                <a:lnTo>
                  <a:pt x="279804" y="147550"/>
                </a:lnTo>
                <a:lnTo>
                  <a:pt x="287235" y="152139"/>
                </a:lnTo>
                <a:lnTo>
                  <a:pt x="293712" y="157354"/>
                </a:lnTo>
                <a:lnTo>
                  <a:pt x="302306" y="162846"/>
                </a:lnTo>
                <a:lnTo>
                  <a:pt x="307265" y="165645"/>
                </a:lnTo>
                <a:lnTo>
                  <a:pt x="310571" y="169415"/>
                </a:lnTo>
                <a:lnTo>
                  <a:pt x="312774" y="173834"/>
                </a:lnTo>
                <a:lnTo>
                  <a:pt x="315223" y="183824"/>
                </a:lnTo>
                <a:lnTo>
                  <a:pt x="316311" y="194613"/>
                </a:lnTo>
                <a:lnTo>
                  <a:pt x="316795" y="205759"/>
                </a:lnTo>
                <a:lnTo>
                  <a:pt x="316924" y="211398"/>
                </a:lnTo>
                <a:lnTo>
                  <a:pt x="315105" y="217062"/>
                </a:lnTo>
                <a:lnTo>
                  <a:pt x="311988" y="222743"/>
                </a:lnTo>
                <a:lnTo>
                  <a:pt x="308004" y="228436"/>
                </a:lnTo>
                <a:lnTo>
                  <a:pt x="304396" y="235088"/>
                </a:lnTo>
                <a:lnTo>
                  <a:pt x="301038" y="242381"/>
                </a:lnTo>
                <a:lnTo>
                  <a:pt x="297847" y="250100"/>
                </a:lnTo>
                <a:lnTo>
                  <a:pt x="293814" y="257151"/>
                </a:lnTo>
                <a:lnTo>
                  <a:pt x="289221" y="263757"/>
                </a:lnTo>
                <a:lnTo>
                  <a:pt x="284254" y="270066"/>
                </a:lnTo>
                <a:lnTo>
                  <a:pt x="279037" y="276177"/>
                </a:lnTo>
                <a:lnTo>
                  <a:pt x="273655" y="282156"/>
                </a:lnTo>
                <a:lnTo>
                  <a:pt x="268162" y="288047"/>
                </a:lnTo>
                <a:lnTo>
                  <a:pt x="261642" y="293879"/>
                </a:lnTo>
                <a:lnTo>
                  <a:pt x="254438" y="299672"/>
                </a:lnTo>
                <a:lnTo>
                  <a:pt x="246778" y="305440"/>
                </a:lnTo>
                <a:lnTo>
                  <a:pt x="236908" y="312141"/>
                </a:lnTo>
                <a:lnTo>
                  <a:pt x="213242" y="327209"/>
                </a:lnTo>
                <a:lnTo>
                  <a:pt x="202169" y="333322"/>
                </a:lnTo>
                <a:lnTo>
                  <a:pt x="191929" y="338350"/>
                </a:lnTo>
                <a:lnTo>
                  <a:pt x="182245" y="342654"/>
                </a:lnTo>
                <a:lnTo>
                  <a:pt x="172932" y="345524"/>
                </a:lnTo>
                <a:lnTo>
                  <a:pt x="163865" y="347437"/>
                </a:lnTo>
                <a:lnTo>
                  <a:pt x="154963" y="348713"/>
                </a:lnTo>
                <a:lnTo>
                  <a:pt x="146172" y="350515"/>
                </a:lnTo>
                <a:lnTo>
                  <a:pt x="137452" y="352670"/>
                </a:lnTo>
                <a:lnTo>
                  <a:pt x="128782" y="355059"/>
                </a:lnTo>
                <a:lnTo>
                  <a:pt x="121097" y="356651"/>
                </a:lnTo>
                <a:lnTo>
                  <a:pt x="114069" y="357713"/>
                </a:lnTo>
                <a:lnTo>
                  <a:pt x="107478" y="358421"/>
                </a:lnTo>
                <a:lnTo>
                  <a:pt x="100227" y="357940"/>
                </a:lnTo>
                <a:lnTo>
                  <a:pt x="92535" y="356667"/>
                </a:lnTo>
                <a:lnTo>
                  <a:pt x="84550" y="354866"/>
                </a:lnTo>
                <a:lnTo>
                  <a:pt x="77322" y="353665"/>
                </a:lnTo>
                <a:lnTo>
                  <a:pt x="70598" y="352865"/>
                </a:lnTo>
                <a:lnTo>
                  <a:pt x="64210" y="352331"/>
                </a:lnTo>
                <a:lnTo>
                  <a:pt x="58046" y="351022"/>
                </a:lnTo>
                <a:lnTo>
                  <a:pt x="52032" y="349198"/>
                </a:lnTo>
                <a:lnTo>
                  <a:pt x="46118" y="347029"/>
                </a:lnTo>
                <a:lnTo>
                  <a:pt x="40270" y="344631"/>
                </a:lnTo>
                <a:lnTo>
                  <a:pt x="34467" y="342079"/>
                </a:lnTo>
                <a:lnTo>
                  <a:pt x="28692" y="339425"/>
                </a:lnTo>
                <a:lnTo>
                  <a:pt x="19737" y="336477"/>
                </a:lnTo>
                <a:lnTo>
                  <a:pt x="0" y="3341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5"/>
          <p:cNvSpPr/>
          <p:nvPr/>
        </p:nvSpPr>
        <p:spPr>
          <a:xfrm>
            <a:off x="4529137" y="4663474"/>
            <a:ext cx="642939" cy="34256"/>
          </a:xfrm>
          <a:custGeom>
            <a:avLst/>
            <a:gdLst/>
            <a:ahLst/>
            <a:cxnLst/>
            <a:rect l="0" t="0" r="0" b="0"/>
            <a:pathLst>
              <a:path w="642939" h="34256">
                <a:moveTo>
                  <a:pt x="0" y="17111"/>
                </a:moveTo>
                <a:lnTo>
                  <a:pt x="18204" y="17111"/>
                </a:lnTo>
                <a:lnTo>
                  <a:pt x="25471" y="18063"/>
                </a:lnTo>
                <a:lnTo>
                  <a:pt x="32221" y="19651"/>
                </a:lnTo>
                <a:lnTo>
                  <a:pt x="38626" y="21662"/>
                </a:lnTo>
                <a:lnTo>
                  <a:pt x="47658" y="23002"/>
                </a:lnTo>
                <a:lnTo>
                  <a:pt x="58442" y="23896"/>
                </a:lnTo>
                <a:lnTo>
                  <a:pt x="81219" y="24889"/>
                </a:lnTo>
                <a:lnTo>
                  <a:pt x="100867" y="25330"/>
                </a:lnTo>
                <a:lnTo>
                  <a:pt x="111060" y="24496"/>
                </a:lnTo>
                <a:lnTo>
                  <a:pt x="121665" y="22986"/>
                </a:lnTo>
                <a:lnTo>
                  <a:pt x="132545" y="21028"/>
                </a:lnTo>
                <a:lnTo>
                  <a:pt x="142656" y="19722"/>
                </a:lnTo>
                <a:lnTo>
                  <a:pt x="152254" y="18851"/>
                </a:lnTo>
                <a:lnTo>
                  <a:pt x="161510" y="18271"/>
                </a:lnTo>
                <a:lnTo>
                  <a:pt x="171491" y="16932"/>
                </a:lnTo>
                <a:lnTo>
                  <a:pt x="181955" y="15086"/>
                </a:lnTo>
                <a:lnTo>
                  <a:pt x="192741" y="12904"/>
                </a:lnTo>
                <a:lnTo>
                  <a:pt x="208504" y="11449"/>
                </a:lnTo>
                <a:lnTo>
                  <a:pt x="227585" y="10478"/>
                </a:lnTo>
                <a:lnTo>
                  <a:pt x="248878" y="9831"/>
                </a:lnTo>
                <a:lnTo>
                  <a:pt x="267837" y="8448"/>
                </a:lnTo>
                <a:lnTo>
                  <a:pt x="285238" y="6573"/>
                </a:lnTo>
                <a:lnTo>
                  <a:pt x="301601" y="4370"/>
                </a:lnTo>
                <a:lnTo>
                  <a:pt x="316320" y="2902"/>
                </a:lnTo>
                <a:lnTo>
                  <a:pt x="329942" y="1924"/>
                </a:lnTo>
                <a:lnTo>
                  <a:pt x="342834" y="1271"/>
                </a:lnTo>
                <a:lnTo>
                  <a:pt x="369858" y="546"/>
                </a:lnTo>
                <a:lnTo>
                  <a:pt x="456771" y="0"/>
                </a:lnTo>
                <a:lnTo>
                  <a:pt x="467392" y="941"/>
                </a:lnTo>
                <a:lnTo>
                  <a:pt x="477329" y="2521"/>
                </a:lnTo>
                <a:lnTo>
                  <a:pt x="486812" y="4527"/>
                </a:lnTo>
                <a:lnTo>
                  <a:pt x="502659" y="6816"/>
                </a:lnTo>
                <a:lnTo>
                  <a:pt x="545666" y="11900"/>
                </a:lnTo>
                <a:lnTo>
                  <a:pt x="564755" y="14590"/>
                </a:lnTo>
                <a:lnTo>
                  <a:pt x="581291" y="17335"/>
                </a:lnTo>
                <a:lnTo>
                  <a:pt x="642938" y="342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6"/>
          <p:cNvSpPr/>
          <p:nvPr/>
        </p:nvSpPr>
        <p:spPr>
          <a:xfrm>
            <a:off x="4620954" y="4766310"/>
            <a:ext cx="336809" cy="162878"/>
          </a:xfrm>
          <a:custGeom>
            <a:avLst/>
            <a:gdLst/>
            <a:ahLst/>
            <a:cxnLst/>
            <a:rect l="0" t="0" r="0" b="0"/>
            <a:pathLst>
              <a:path w="336809" h="162878">
                <a:moveTo>
                  <a:pt x="79633" y="0"/>
                </a:moveTo>
                <a:lnTo>
                  <a:pt x="65980" y="13652"/>
                </a:lnTo>
                <a:lnTo>
                  <a:pt x="61959" y="18627"/>
                </a:lnTo>
                <a:lnTo>
                  <a:pt x="59278" y="22895"/>
                </a:lnTo>
                <a:lnTo>
                  <a:pt x="57491" y="26693"/>
                </a:lnTo>
                <a:lnTo>
                  <a:pt x="55346" y="32083"/>
                </a:lnTo>
                <a:lnTo>
                  <a:pt x="50424" y="45691"/>
                </a:lnTo>
                <a:lnTo>
                  <a:pt x="47778" y="52369"/>
                </a:lnTo>
                <a:lnTo>
                  <a:pt x="45061" y="58725"/>
                </a:lnTo>
                <a:lnTo>
                  <a:pt x="42298" y="64867"/>
                </a:lnTo>
                <a:lnTo>
                  <a:pt x="40455" y="70867"/>
                </a:lnTo>
                <a:lnTo>
                  <a:pt x="39227" y="76772"/>
                </a:lnTo>
                <a:lnTo>
                  <a:pt x="38408" y="82614"/>
                </a:lnTo>
                <a:lnTo>
                  <a:pt x="36910" y="88413"/>
                </a:lnTo>
                <a:lnTo>
                  <a:pt x="34959" y="94185"/>
                </a:lnTo>
                <a:lnTo>
                  <a:pt x="32705" y="99937"/>
                </a:lnTo>
                <a:lnTo>
                  <a:pt x="28345" y="108535"/>
                </a:lnTo>
                <a:lnTo>
                  <a:pt x="22581" y="119029"/>
                </a:lnTo>
                <a:lnTo>
                  <a:pt x="15881" y="130787"/>
                </a:lnTo>
                <a:lnTo>
                  <a:pt x="10462" y="139579"/>
                </a:lnTo>
                <a:lnTo>
                  <a:pt x="5896" y="146392"/>
                </a:lnTo>
                <a:lnTo>
                  <a:pt x="1900" y="151887"/>
                </a:lnTo>
                <a:lnTo>
                  <a:pt x="189" y="155551"/>
                </a:lnTo>
                <a:lnTo>
                  <a:pt x="0" y="157993"/>
                </a:lnTo>
                <a:lnTo>
                  <a:pt x="827" y="159621"/>
                </a:lnTo>
                <a:lnTo>
                  <a:pt x="2331" y="159754"/>
                </a:lnTo>
                <a:lnTo>
                  <a:pt x="4286" y="158890"/>
                </a:lnTo>
                <a:lnTo>
                  <a:pt x="6541" y="157361"/>
                </a:lnTo>
                <a:lnTo>
                  <a:pt x="11588" y="155663"/>
                </a:lnTo>
                <a:lnTo>
                  <a:pt x="18911" y="153956"/>
                </a:lnTo>
                <a:lnTo>
                  <a:pt x="31690" y="150022"/>
                </a:lnTo>
                <a:lnTo>
                  <a:pt x="38146" y="147640"/>
                </a:lnTo>
                <a:lnTo>
                  <a:pt x="44355" y="145099"/>
                </a:lnTo>
                <a:lnTo>
                  <a:pt x="50400" y="142453"/>
                </a:lnTo>
                <a:lnTo>
                  <a:pt x="57287" y="139735"/>
                </a:lnTo>
                <a:lnTo>
                  <a:pt x="72559" y="134177"/>
                </a:lnTo>
                <a:lnTo>
                  <a:pt x="82537" y="131361"/>
                </a:lnTo>
                <a:lnTo>
                  <a:pt x="93952" y="128532"/>
                </a:lnTo>
                <a:lnTo>
                  <a:pt x="106324" y="125692"/>
                </a:lnTo>
                <a:lnTo>
                  <a:pt x="117429" y="123800"/>
                </a:lnTo>
                <a:lnTo>
                  <a:pt x="127691" y="122538"/>
                </a:lnTo>
                <a:lnTo>
                  <a:pt x="137389" y="121697"/>
                </a:lnTo>
                <a:lnTo>
                  <a:pt x="148617" y="120183"/>
                </a:lnTo>
                <a:lnTo>
                  <a:pt x="160865" y="118222"/>
                </a:lnTo>
                <a:lnTo>
                  <a:pt x="173792" y="115962"/>
                </a:lnTo>
                <a:lnTo>
                  <a:pt x="187174" y="114455"/>
                </a:lnTo>
                <a:lnTo>
                  <a:pt x="200857" y="113451"/>
                </a:lnTo>
                <a:lnTo>
                  <a:pt x="225903" y="112335"/>
                </a:lnTo>
                <a:lnTo>
                  <a:pt x="243384" y="111839"/>
                </a:lnTo>
                <a:lnTo>
                  <a:pt x="250713" y="112659"/>
                </a:lnTo>
                <a:lnTo>
                  <a:pt x="257504" y="114159"/>
                </a:lnTo>
                <a:lnTo>
                  <a:pt x="263936" y="116111"/>
                </a:lnTo>
                <a:lnTo>
                  <a:pt x="270130" y="118364"/>
                </a:lnTo>
                <a:lnTo>
                  <a:pt x="276163" y="120820"/>
                </a:lnTo>
                <a:lnTo>
                  <a:pt x="282090" y="123409"/>
                </a:lnTo>
                <a:lnTo>
                  <a:pt x="293757" y="128826"/>
                </a:lnTo>
                <a:lnTo>
                  <a:pt x="299535" y="131603"/>
                </a:lnTo>
                <a:lnTo>
                  <a:pt x="304339" y="134408"/>
                </a:lnTo>
                <a:lnTo>
                  <a:pt x="308495" y="137230"/>
                </a:lnTo>
                <a:lnTo>
                  <a:pt x="312218" y="140064"/>
                </a:lnTo>
                <a:lnTo>
                  <a:pt x="315652" y="142906"/>
                </a:lnTo>
                <a:lnTo>
                  <a:pt x="318894" y="145753"/>
                </a:lnTo>
                <a:lnTo>
                  <a:pt x="336808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7"/>
          <p:cNvSpPr/>
          <p:nvPr/>
        </p:nvSpPr>
        <p:spPr>
          <a:xfrm>
            <a:off x="4837747" y="4714875"/>
            <a:ext cx="60008" cy="471488"/>
          </a:xfrm>
          <a:custGeom>
            <a:avLst/>
            <a:gdLst/>
            <a:ahLst/>
            <a:cxnLst/>
            <a:rect l="0" t="0" r="0" b="0"/>
            <a:pathLst>
              <a:path w="60008" h="471488">
                <a:moveTo>
                  <a:pt x="60007" y="0"/>
                </a:moveTo>
                <a:lnTo>
                  <a:pt x="60007" y="13652"/>
                </a:lnTo>
                <a:lnTo>
                  <a:pt x="59055" y="19579"/>
                </a:lnTo>
                <a:lnTo>
                  <a:pt x="57468" y="25435"/>
                </a:lnTo>
                <a:lnTo>
                  <a:pt x="55457" y="31244"/>
                </a:lnTo>
                <a:lnTo>
                  <a:pt x="54116" y="40832"/>
                </a:lnTo>
                <a:lnTo>
                  <a:pt x="53222" y="52939"/>
                </a:lnTo>
                <a:lnTo>
                  <a:pt x="52626" y="66725"/>
                </a:lnTo>
                <a:lnTo>
                  <a:pt x="50324" y="83535"/>
                </a:lnTo>
                <a:lnTo>
                  <a:pt x="46885" y="102363"/>
                </a:lnTo>
                <a:lnTo>
                  <a:pt x="42686" y="122534"/>
                </a:lnTo>
                <a:lnTo>
                  <a:pt x="39887" y="140744"/>
                </a:lnTo>
                <a:lnTo>
                  <a:pt x="38022" y="157647"/>
                </a:lnTo>
                <a:lnTo>
                  <a:pt x="36778" y="173678"/>
                </a:lnTo>
                <a:lnTo>
                  <a:pt x="35948" y="189128"/>
                </a:lnTo>
                <a:lnTo>
                  <a:pt x="35027" y="218994"/>
                </a:lnTo>
                <a:lnTo>
                  <a:pt x="33829" y="233626"/>
                </a:lnTo>
                <a:lnTo>
                  <a:pt x="32078" y="248143"/>
                </a:lnTo>
                <a:lnTo>
                  <a:pt x="29958" y="262584"/>
                </a:lnTo>
                <a:lnTo>
                  <a:pt x="28545" y="276021"/>
                </a:lnTo>
                <a:lnTo>
                  <a:pt x="27602" y="288789"/>
                </a:lnTo>
                <a:lnTo>
                  <a:pt x="26974" y="301111"/>
                </a:lnTo>
                <a:lnTo>
                  <a:pt x="23698" y="323613"/>
                </a:lnTo>
                <a:lnTo>
                  <a:pt x="18656" y="352902"/>
                </a:lnTo>
                <a:lnTo>
                  <a:pt x="0" y="471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8"/>
          <p:cNvSpPr/>
          <p:nvPr/>
        </p:nvSpPr>
        <p:spPr>
          <a:xfrm>
            <a:off x="928687" y="3651916"/>
            <a:ext cx="2168843" cy="34260"/>
          </a:xfrm>
          <a:custGeom>
            <a:avLst/>
            <a:gdLst/>
            <a:ahLst/>
            <a:cxnLst/>
            <a:rect l="0" t="0" r="0" b="0"/>
            <a:pathLst>
              <a:path w="2168843" h="34260">
                <a:moveTo>
                  <a:pt x="0" y="34259"/>
                </a:moveTo>
                <a:lnTo>
                  <a:pt x="16545" y="33306"/>
                </a:lnTo>
                <a:lnTo>
                  <a:pt x="26270" y="31719"/>
                </a:lnTo>
                <a:lnTo>
                  <a:pt x="37516" y="29708"/>
                </a:lnTo>
                <a:lnTo>
                  <a:pt x="51681" y="28367"/>
                </a:lnTo>
                <a:lnTo>
                  <a:pt x="67791" y="27473"/>
                </a:lnTo>
                <a:lnTo>
                  <a:pt x="100614" y="26481"/>
                </a:lnTo>
                <a:lnTo>
                  <a:pt x="127902" y="26039"/>
                </a:lnTo>
                <a:lnTo>
                  <a:pt x="147181" y="24016"/>
                </a:lnTo>
                <a:lnTo>
                  <a:pt x="170511" y="20763"/>
                </a:lnTo>
                <a:lnTo>
                  <a:pt x="196541" y="16689"/>
                </a:lnTo>
                <a:lnTo>
                  <a:pt x="218657" y="13973"/>
                </a:lnTo>
                <a:lnTo>
                  <a:pt x="238164" y="12162"/>
                </a:lnTo>
                <a:lnTo>
                  <a:pt x="270633" y="10151"/>
                </a:lnTo>
                <a:lnTo>
                  <a:pt x="294589" y="9256"/>
                </a:lnTo>
                <a:lnTo>
                  <a:pt x="346443" y="8604"/>
                </a:lnTo>
                <a:lnTo>
                  <a:pt x="358597" y="7630"/>
                </a:lnTo>
                <a:lnTo>
                  <a:pt x="392421" y="4009"/>
                </a:lnTo>
                <a:lnTo>
                  <a:pt x="421634" y="2662"/>
                </a:lnTo>
                <a:lnTo>
                  <a:pt x="499813" y="1166"/>
                </a:lnTo>
                <a:lnTo>
                  <a:pt x="945008" y="0"/>
                </a:lnTo>
                <a:lnTo>
                  <a:pt x="974811" y="942"/>
                </a:lnTo>
                <a:lnTo>
                  <a:pt x="1043484" y="4529"/>
                </a:lnTo>
                <a:lnTo>
                  <a:pt x="1143856" y="6758"/>
                </a:lnTo>
                <a:lnTo>
                  <a:pt x="1546243" y="8538"/>
                </a:lnTo>
                <a:lnTo>
                  <a:pt x="1556609" y="9492"/>
                </a:lnTo>
                <a:lnTo>
                  <a:pt x="1566377" y="11080"/>
                </a:lnTo>
                <a:lnTo>
                  <a:pt x="1575746" y="13091"/>
                </a:lnTo>
                <a:lnTo>
                  <a:pt x="1634417" y="12786"/>
                </a:lnTo>
                <a:lnTo>
                  <a:pt x="1675399" y="11371"/>
                </a:lnTo>
                <a:lnTo>
                  <a:pt x="1733634" y="12339"/>
                </a:lnTo>
                <a:lnTo>
                  <a:pt x="1773487" y="14991"/>
                </a:lnTo>
                <a:lnTo>
                  <a:pt x="1800724" y="16170"/>
                </a:lnTo>
                <a:lnTo>
                  <a:pt x="1865589" y="17089"/>
                </a:lnTo>
                <a:lnTo>
                  <a:pt x="1872376" y="18050"/>
                </a:lnTo>
                <a:lnTo>
                  <a:pt x="1879758" y="19643"/>
                </a:lnTo>
                <a:lnTo>
                  <a:pt x="1887537" y="21657"/>
                </a:lnTo>
                <a:lnTo>
                  <a:pt x="1921580" y="21355"/>
                </a:lnTo>
                <a:lnTo>
                  <a:pt x="1943994" y="19942"/>
                </a:lnTo>
                <a:lnTo>
                  <a:pt x="1976517" y="20910"/>
                </a:lnTo>
                <a:lnTo>
                  <a:pt x="1989191" y="22503"/>
                </a:lnTo>
                <a:lnTo>
                  <a:pt x="2002402" y="23563"/>
                </a:lnTo>
                <a:lnTo>
                  <a:pt x="2015972" y="24271"/>
                </a:lnTo>
                <a:lnTo>
                  <a:pt x="2057825" y="25267"/>
                </a:lnTo>
                <a:lnTo>
                  <a:pt x="2071971" y="25407"/>
                </a:lnTo>
                <a:lnTo>
                  <a:pt x="2084259" y="26452"/>
                </a:lnTo>
                <a:lnTo>
                  <a:pt x="2095309" y="28102"/>
                </a:lnTo>
                <a:lnTo>
                  <a:pt x="2119922" y="33043"/>
                </a:lnTo>
                <a:lnTo>
                  <a:pt x="2134507" y="34098"/>
                </a:lnTo>
                <a:lnTo>
                  <a:pt x="2145973" y="34227"/>
                </a:lnTo>
                <a:lnTo>
                  <a:pt x="2148834" y="33285"/>
                </a:lnTo>
                <a:lnTo>
                  <a:pt x="2151693" y="31704"/>
                </a:lnTo>
                <a:lnTo>
                  <a:pt x="2154552" y="29698"/>
                </a:lnTo>
                <a:lnTo>
                  <a:pt x="2157411" y="28361"/>
                </a:lnTo>
                <a:lnTo>
                  <a:pt x="2160269" y="27469"/>
                </a:lnTo>
                <a:lnTo>
                  <a:pt x="2168842" y="256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9"/>
          <p:cNvSpPr/>
          <p:nvPr/>
        </p:nvSpPr>
        <p:spPr>
          <a:xfrm>
            <a:off x="967405" y="3163283"/>
            <a:ext cx="2010110" cy="51405"/>
          </a:xfrm>
          <a:custGeom>
            <a:avLst/>
            <a:gdLst/>
            <a:ahLst/>
            <a:cxnLst/>
            <a:rect l="0" t="0" r="0" b="0"/>
            <a:pathLst>
              <a:path w="2010110" h="51405">
                <a:moveTo>
                  <a:pt x="12717" y="51404"/>
                </a:moveTo>
                <a:lnTo>
                  <a:pt x="0" y="51404"/>
                </a:lnTo>
                <a:lnTo>
                  <a:pt x="1667" y="51404"/>
                </a:lnTo>
                <a:lnTo>
                  <a:pt x="3446" y="50452"/>
                </a:lnTo>
                <a:lnTo>
                  <a:pt x="5584" y="48864"/>
                </a:lnTo>
                <a:lnTo>
                  <a:pt x="7961" y="46853"/>
                </a:lnTo>
                <a:lnTo>
                  <a:pt x="10499" y="45512"/>
                </a:lnTo>
                <a:lnTo>
                  <a:pt x="15859" y="44023"/>
                </a:lnTo>
                <a:lnTo>
                  <a:pt x="69670" y="42863"/>
                </a:lnTo>
                <a:lnTo>
                  <a:pt x="74498" y="41900"/>
                </a:lnTo>
                <a:lnTo>
                  <a:pt x="78669" y="40305"/>
                </a:lnTo>
                <a:lnTo>
                  <a:pt x="82403" y="38290"/>
                </a:lnTo>
                <a:lnTo>
                  <a:pt x="90607" y="36946"/>
                </a:lnTo>
                <a:lnTo>
                  <a:pt x="114962" y="35453"/>
                </a:lnTo>
                <a:lnTo>
                  <a:pt x="142601" y="34613"/>
                </a:lnTo>
                <a:lnTo>
                  <a:pt x="154551" y="33542"/>
                </a:lnTo>
                <a:lnTo>
                  <a:pt x="199416" y="28438"/>
                </a:lnTo>
                <a:lnTo>
                  <a:pt x="222377" y="26909"/>
                </a:lnTo>
                <a:lnTo>
                  <a:pt x="251368" y="26049"/>
                </a:lnTo>
                <a:lnTo>
                  <a:pt x="292139" y="23308"/>
                </a:lnTo>
                <a:lnTo>
                  <a:pt x="319013" y="21243"/>
                </a:lnTo>
                <a:lnTo>
                  <a:pt x="359790" y="19867"/>
                </a:lnTo>
                <a:lnTo>
                  <a:pt x="586523" y="17356"/>
                </a:lnTo>
                <a:lnTo>
                  <a:pt x="1035044" y="16163"/>
                </a:lnTo>
                <a:lnTo>
                  <a:pt x="1234504" y="10329"/>
                </a:lnTo>
                <a:lnTo>
                  <a:pt x="1410654" y="8646"/>
                </a:lnTo>
                <a:lnTo>
                  <a:pt x="1426640" y="7659"/>
                </a:lnTo>
                <a:lnTo>
                  <a:pt x="1480783" y="2671"/>
                </a:lnTo>
                <a:lnTo>
                  <a:pt x="1506248" y="1170"/>
                </a:lnTo>
                <a:lnTo>
                  <a:pt x="1541201" y="325"/>
                </a:lnTo>
                <a:lnTo>
                  <a:pt x="1770196" y="0"/>
                </a:lnTo>
                <a:lnTo>
                  <a:pt x="1800637" y="943"/>
                </a:lnTo>
                <a:lnTo>
                  <a:pt x="1828551" y="2523"/>
                </a:lnTo>
                <a:lnTo>
                  <a:pt x="1854781" y="4529"/>
                </a:lnTo>
                <a:lnTo>
                  <a:pt x="1880839" y="5867"/>
                </a:lnTo>
                <a:lnTo>
                  <a:pt x="1932654" y="7353"/>
                </a:lnTo>
                <a:lnTo>
                  <a:pt x="2010109" y="85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0"/>
          <p:cNvSpPr/>
          <p:nvPr/>
        </p:nvSpPr>
        <p:spPr>
          <a:xfrm>
            <a:off x="1022984" y="2794635"/>
            <a:ext cx="1997394" cy="51436"/>
          </a:xfrm>
          <a:custGeom>
            <a:avLst/>
            <a:gdLst/>
            <a:ahLst/>
            <a:cxnLst/>
            <a:rect l="0" t="0" r="0" b="0"/>
            <a:pathLst>
              <a:path w="1997394" h="51436">
                <a:moveTo>
                  <a:pt x="0" y="0"/>
                </a:moveTo>
                <a:lnTo>
                  <a:pt x="18204" y="4551"/>
                </a:lnTo>
                <a:lnTo>
                  <a:pt x="24518" y="5891"/>
                </a:lnTo>
                <a:lnTo>
                  <a:pt x="34075" y="7380"/>
                </a:lnTo>
                <a:lnTo>
                  <a:pt x="90318" y="8219"/>
                </a:lnTo>
                <a:lnTo>
                  <a:pt x="113552" y="9289"/>
                </a:lnTo>
                <a:lnTo>
                  <a:pt x="136662" y="10955"/>
                </a:lnTo>
                <a:lnTo>
                  <a:pt x="177896" y="14394"/>
                </a:lnTo>
                <a:lnTo>
                  <a:pt x="205748" y="15922"/>
                </a:lnTo>
                <a:lnTo>
                  <a:pt x="219080" y="17282"/>
                </a:lnTo>
                <a:lnTo>
                  <a:pt x="232731" y="19141"/>
                </a:lnTo>
                <a:lnTo>
                  <a:pt x="246594" y="21333"/>
                </a:lnTo>
                <a:lnTo>
                  <a:pt x="258694" y="22795"/>
                </a:lnTo>
                <a:lnTo>
                  <a:pt x="269618" y="23769"/>
                </a:lnTo>
                <a:lnTo>
                  <a:pt x="316425" y="25140"/>
                </a:lnTo>
                <a:lnTo>
                  <a:pt x="362566" y="26413"/>
                </a:lnTo>
                <a:lnTo>
                  <a:pt x="385538" y="28086"/>
                </a:lnTo>
                <a:lnTo>
                  <a:pt x="408473" y="30154"/>
                </a:lnTo>
                <a:lnTo>
                  <a:pt x="434241" y="31532"/>
                </a:lnTo>
                <a:lnTo>
                  <a:pt x="490811" y="33064"/>
                </a:lnTo>
                <a:lnTo>
                  <a:pt x="821058" y="35221"/>
                </a:lnTo>
                <a:lnTo>
                  <a:pt x="1126434" y="47059"/>
                </a:lnTo>
                <a:lnTo>
                  <a:pt x="1166246" y="47565"/>
                </a:lnTo>
                <a:lnTo>
                  <a:pt x="1202312" y="46950"/>
                </a:lnTo>
                <a:lnTo>
                  <a:pt x="1521462" y="36436"/>
                </a:lnTo>
                <a:lnTo>
                  <a:pt x="1616574" y="34714"/>
                </a:lnTo>
                <a:lnTo>
                  <a:pt x="1843715" y="34301"/>
                </a:lnTo>
                <a:lnTo>
                  <a:pt x="1862556" y="35249"/>
                </a:lnTo>
                <a:lnTo>
                  <a:pt x="1877022" y="36834"/>
                </a:lnTo>
                <a:lnTo>
                  <a:pt x="1888571" y="38844"/>
                </a:lnTo>
                <a:lnTo>
                  <a:pt x="1897222" y="40183"/>
                </a:lnTo>
                <a:lnTo>
                  <a:pt x="1909375" y="41671"/>
                </a:lnTo>
                <a:lnTo>
                  <a:pt x="1953361" y="42758"/>
                </a:lnTo>
                <a:lnTo>
                  <a:pt x="1957561" y="43745"/>
                </a:lnTo>
                <a:lnTo>
                  <a:pt x="1961313" y="45356"/>
                </a:lnTo>
                <a:lnTo>
                  <a:pt x="1964767" y="47382"/>
                </a:lnTo>
                <a:lnTo>
                  <a:pt x="1968022" y="48733"/>
                </a:lnTo>
                <a:lnTo>
                  <a:pt x="1974180" y="50234"/>
                </a:lnTo>
                <a:lnTo>
                  <a:pt x="1997393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1"/>
          <p:cNvSpPr/>
          <p:nvPr/>
        </p:nvSpPr>
        <p:spPr>
          <a:xfrm>
            <a:off x="3809047" y="3103604"/>
            <a:ext cx="2168844" cy="110979"/>
          </a:xfrm>
          <a:custGeom>
            <a:avLst/>
            <a:gdLst/>
            <a:ahLst/>
            <a:cxnLst/>
            <a:rect l="0" t="0" r="0" b="0"/>
            <a:pathLst>
              <a:path w="2168844" h="110979">
                <a:moveTo>
                  <a:pt x="0" y="102510"/>
                </a:moveTo>
                <a:lnTo>
                  <a:pt x="7381" y="109891"/>
                </a:lnTo>
                <a:lnTo>
                  <a:pt x="62466" y="110978"/>
                </a:lnTo>
                <a:lnTo>
                  <a:pt x="92850" y="108497"/>
                </a:lnTo>
                <a:lnTo>
                  <a:pt x="160263" y="99142"/>
                </a:lnTo>
                <a:lnTo>
                  <a:pt x="208706" y="93711"/>
                </a:lnTo>
                <a:lnTo>
                  <a:pt x="478616" y="66886"/>
                </a:lnTo>
                <a:lnTo>
                  <a:pt x="526723" y="60663"/>
                </a:lnTo>
                <a:lnTo>
                  <a:pt x="568318" y="54610"/>
                </a:lnTo>
                <a:lnTo>
                  <a:pt x="625576" y="48669"/>
                </a:lnTo>
                <a:lnTo>
                  <a:pt x="767936" y="36988"/>
                </a:lnTo>
                <a:lnTo>
                  <a:pt x="866133" y="30527"/>
                </a:lnTo>
                <a:lnTo>
                  <a:pt x="947875" y="25750"/>
                </a:lnTo>
                <a:lnTo>
                  <a:pt x="1148801" y="12242"/>
                </a:lnTo>
                <a:lnTo>
                  <a:pt x="1210666" y="10004"/>
                </a:lnTo>
                <a:lnTo>
                  <a:pt x="1362896" y="8449"/>
                </a:lnTo>
                <a:lnTo>
                  <a:pt x="1427421" y="5778"/>
                </a:lnTo>
                <a:lnTo>
                  <a:pt x="1465964" y="3732"/>
                </a:lnTo>
                <a:lnTo>
                  <a:pt x="1562130" y="1459"/>
                </a:lnTo>
                <a:lnTo>
                  <a:pt x="1727688" y="0"/>
                </a:lnTo>
                <a:lnTo>
                  <a:pt x="1781004" y="2340"/>
                </a:lnTo>
                <a:lnTo>
                  <a:pt x="1827877" y="6555"/>
                </a:lnTo>
                <a:lnTo>
                  <a:pt x="1902278" y="14483"/>
                </a:lnTo>
                <a:lnTo>
                  <a:pt x="1944721" y="17435"/>
                </a:lnTo>
                <a:lnTo>
                  <a:pt x="1978428" y="21201"/>
                </a:lnTo>
                <a:lnTo>
                  <a:pt x="2039719" y="24537"/>
                </a:lnTo>
                <a:lnTo>
                  <a:pt x="2107269" y="25349"/>
                </a:lnTo>
                <a:lnTo>
                  <a:pt x="2118954" y="25355"/>
                </a:lnTo>
                <a:lnTo>
                  <a:pt x="2127937" y="27897"/>
                </a:lnTo>
                <a:lnTo>
                  <a:pt x="2138280" y="31249"/>
                </a:lnTo>
                <a:lnTo>
                  <a:pt x="2161549" y="33577"/>
                </a:lnTo>
                <a:lnTo>
                  <a:pt x="2163980" y="34648"/>
                </a:lnTo>
                <a:lnTo>
                  <a:pt x="2165601" y="36314"/>
                </a:lnTo>
                <a:lnTo>
                  <a:pt x="2168843" y="42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62"/>
          <p:cNvSpPr/>
          <p:nvPr/>
        </p:nvSpPr>
        <p:spPr>
          <a:xfrm>
            <a:off x="3834764" y="3540442"/>
            <a:ext cx="2125982" cy="94252"/>
          </a:xfrm>
          <a:custGeom>
            <a:avLst/>
            <a:gdLst/>
            <a:ahLst/>
            <a:cxnLst/>
            <a:rect l="0" t="0" r="0" b="0"/>
            <a:pathLst>
              <a:path w="2125982" h="94252">
                <a:moveTo>
                  <a:pt x="0" y="85725"/>
                </a:moveTo>
                <a:lnTo>
                  <a:pt x="13653" y="90276"/>
                </a:lnTo>
                <a:lnTo>
                  <a:pt x="31245" y="93106"/>
                </a:lnTo>
                <a:lnTo>
                  <a:pt x="95771" y="94251"/>
                </a:lnTo>
                <a:lnTo>
                  <a:pt x="138232" y="91744"/>
                </a:lnTo>
                <a:lnTo>
                  <a:pt x="160735" y="89738"/>
                </a:lnTo>
                <a:lnTo>
                  <a:pt x="206058" y="86914"/>
                </a:lnTo>
                <a:lnTo>
                  <a:pt x="265414" y="85882"/>
                </a:lnTo>
                <a:lnTo>
                  <a:pt x="310099" y="83231"/>
                </a:lnTo>
                <a:lnTo>
                  <a:pt x="329605" y="81205"/>
                </a:lnTo>
                <a:lnTo>
                  <a:pt x="379813" y="78353"/>
                </a:lnTo>
                <a:lnTo>
                  <a:pt x="394179" y="77001"/>
                </a:lnTo>
                <a:lnTo>
                  <a:pt x="407566" y="75146"/>
                </a:lnTo>
                <a:lnTo>
                  <a:pt x="420301" y="72957"/>
                </a:lnTo>
                <a:lnTo>
                  <a:pt x="459850" y="70526"/>
                </a:lnTo>
                <a:lnTo>
                  <a:pt x="504416" y="68492"/>
                </a:lnTo>
                <a:lnTo>
                  <a:pt x="522968" y="66617"/>
                </a:lnTo>
                <a:lnTo>
                  <a:pt x="540097" y="64414"/>
                </a:lnTo>
                <a:lnTo>
                  <a:pt x="597231" y="59426"/>
                </a:lnTo>
                <a:lnTo>
                  <a:pt x="660724" y="54986"/>
                </a:lnTo>
                <a:lnTo>
                  <a:pt x="704818" y="53013"/>
                </a:lnTo>
                <a:lnTo>
                  <a:pt x="780931" y="47057"/>
                </a:lnTo>
                <a:lnTo>
                  <a:pt x="867145" y="39964"/>
                </a:lnTo>
                <a:lnTo>
                  <a:pt x="924513" y="36812"/>
                </a:lnTo>
                <a:lnTo>
                  <a:pt x="946860" y="35019"/>
                </a:lnTo>
                <a:lnTo>
                  <a:pt x="966520" y="32871"/>
                </a:lnTo>
                <a:lnTo>
                  <a:pt x="984389" y="30486"/>
                </a:lnTo>
                <a:lnTo>
                  <a:pt x="1032184" y="27837"/>
                </a:lnTo>
                <a:lnTo>
                  <a:pt x="1088351" y="25707"/>
                </a:lnTo>
                <a:lnTo>
                  <a:pt x="1173163" y="20105"/>
                </a:lnTo>
                <a:lnTo>
                  <a:pt x="1230995" y="18022"/>
                </a:lnTo>
                <a:lnTo>
                  <a:pt x="1287818" y="16452"/>
                </a:lnTo>
                <a:lnTo>
                  <a:pt x="1353414" y="12710"/>
                </a:lnTo>
                <a:lnTo>
                  <a:pt x="1445433" y="10411"/>
                </a:lnTo>
                <a:lnTo>
                  <a:pt x="1617431" y="8936"/>
                </a:lnTo>
                <a:lnTo>
                  <a:pt x="1667231" y="6194"/>
                </a:lnTo>
                <a:lnTo>
                  <a:pt x="1685845" y="4130"/>
                </a:lnTo>
                <a:lnTo>
                  <a:pt x="1734797" y="1223"/>
                </a:lnTo>
                <a:lnTo>
                  <a:pt x="21259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63"/>
          <p:cNvSpPr/>
          <p:nvPr/>
        </p:nvSpPr>
        <p:spPr>
          <a:xfrm>
            <a:off x="2626042" y="4406265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9102" y="25717"/>
                </a:lnTo>
                <a:lnTo>
                  <a:pt x="16545" y="24765"/>
                </a:lnTo>
                <a:lnTo>
                  <a:pt x="26270" y="23177"/>
                </a:lnTo>
                <a:lnTo>
                  <a:pt x="37516" y="21167"/>
                </a:lnTo>
                <a:lnTo>
                  <a:pt x="46918" y="19826"/>
                </a:lnTo>
                <a:lnTo>
                  <a:pt x="55091" y="18932"/>
                </a:lnTo>
                <a:lnTo>
                  <a:pt x="62445" y="18336"/>
                </a:lnTo>
                <a:lnTo>
                  <a:pt x="88396" y="15134"/>
                </a:lnTo>
                <a:lnTo>
                  <a:pt x="104651" y="12947"/>
                </a:lnTo>
                <a:lnTo>
                  <a:pt x="117392" y="11488"/>
                </a:lnTo>
                <a:lnTo>
                  <a:pt x="127791" y="1051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4"/>
          <p:cNvSpPr/>
          <p:nvPr/>
        </p:nvSpPr>
        <p:spPr>
          <a:xfrm>
            <a:off x="2617469" y="4474845"/>
            <a:ext cx="291467" cy="51331"/>
          </a:xfrm>
          <a:custGeom>
            <a:avLst/>
            <a:gdLst/>
            <a:ahLst/>
            <a:cxnLst/>
            <a:rect l="0" t="0" r="0" b="0"/>
            <a:pathLst>
              <a:path w="291467" h="51331">
                <a:moveTo>
                  <a:pt x="0" y="42862"/>
                </a:moveTo>
                <a:lnTo>
                  <a:pt x="0" y="47413"/>
                </a:lnTo>
                <a:lnTo>
                  <a:pt x="953" y="48754"/>
                </a:lnTo>
                <a:lnTo>
                  <a:pt x="2540" y="49647"/>
                </a:lnTo>
                <a:lnTo>
                  <a:pt x="6845" y="50640"/>
                </a:lnTo>
                <a:lnTo>
                  <a:pt x="14622" y="51199"/>
                </a:lnTo>
                <a:lnTo>
                  <a:pt x="20152" y="51330"/>
                </a:lnTo>
                <a:lnTo>
                  <a:pt x="26770" y="50412"/>
                </a:lnTo>
                <a:lnTo>
                  <a:pt x="46823" y="46853"/>
                </a:lnTo>
                <a:lnTo>
                  <a:pt x="55980" y="44570"/>
                </a:lnTo>
                <a:lnTo>
                  <a:pt x="63990" y="42096"/>
                </a:lnTo>
                <a:lnTo>
                  <a:pt x="71236" y="39494"/>
                </a:lnTo>
                <a:lnTo>
                  <a:pt x="77970" y="37759"/>
                </a:lnTo>
                <a:lnTo>
                  <a:pt x="84366" y="36603"/>
                </a:lnTo>
                <a:lnTo>
                  <a:pt x="90534" y="35831"/>
                </a:lnTo>
                <a:lnTo>
                  <a:pt x="130408" y="27355"/>
                </a:lnTo>
                <a:lnTo>
                  <a:pt x="158376" y="21094"/>
                </a:lnTo>
                <a:lnTo>
                  <a:pt x="182737" y="16920"/>
                </a:lnTo>
                <a:lnTo>
                  <a:pt x="204692" y="14137"/>
                </a:lnTo>
                <a:lnTo>
                  <a:pt x="225044" y="12282"/>
                </a:lnTo>
                <a:lnTo>
                  <a:pt x="240517" y="1009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5"/>
          <p:cNvSpPr/>
          <p:nvPr/>
        </p:nvSpPr>
        <p:spPr>
          <a:xfrm>
            <a:off x="3106487" y="4183379"/>
            <a:ext cx="273936" cy="175726"/>
          </a:xfrm>
          <a:custGeom>
            <a:avLst/>
            <a:gdLst/>
            <a:ahLst/>
            <a:cxnLst/>
            <a:rect l="0" t="0" r="0" b="0"/>
            <a:pathLst>
              <a:path w="273936" h="175726">
                <a:moveTo>
                  <a:pt x="25332" y="0"/>
                </a:moveTo>
                <a:lnTo>
                  <a:pt x="20782" y="13653"/>
                </a:lnTo>
                <a:lnTo>
                  <a:pt x="19441" y="18627"/>
                </a:lnTo>
                <a:lnTo>
                  <a:pt x="18548" y="22896"/>
                </a:lnTo>
                <a:lnTo>
                  <a:pt x="17952" y="26694"/>
                </a:lnTo>
                <a:lnTo>
                  <a:pt x="17554" y="31131"/>
                </a:lnTo>
                <a:lnTo>
                  <a:pt x="17290" y="35994"/>
                </a:lnTo>
                <a:lnTo>
                  <a:pt x="17113" y="41141"/>
                </a:lnTo>
                <a:lnTo>
                  <a:pt x="16043" y="48383"/>
                </a:lnTo>
                <a:lnTo>
                  <a:pt x="14377" y="57021"/>
                </a:lnTo>
                <a:lnTo>
                  <a:pt x="12314" y="66589"/>
                </a:lnTo>
                <a:lnTo>
                  <a:pt x="10938" y="74873"/>
                </a:lnTo>
                <a:lnTo>
                  <a:pt x="10021" y="82300"/>
                </a:lnTo>
                <a:lnTo>
                  <a:pt x="9410" y="89157"/>
                </a:lnTo>
                <a:lnTo>
                  <a:pt x="8050" y="98491"/>
                </a:lnTo>
                <a:lnTo>
                  <a:pt x="2538" y="130572"/>
                </a:lnTo>
                <a:lnTo>
                  <a:pt x="1563" y="137530"/>
                </a:lnTo>
                <a:lnTo>
                  <a:pt x="914" y="143122"/>
                </a:lnTo>
                <a:lnTo>
                  <a:pt x="481" y="148755"/>
                </a:lnTo>
                <a:lnTo>
                  <a:pt x="192" y="154415"/>
                </a:lnTo>
                <a:lnTo>
                  <a:pt x="0" y="160094"/>
                </a:lnTo>
                <a:lnTo>
                  <a:pt x="824" y="163879"/>
                </a:lnTo>
                <a:lnTo>
                  <a:pt x="2326" y="166403"/>
                </a:lnTo>
                <a:lnTo>
                  <a:pt x="4280" y="168086"/>
                </a:lnTo>
                <a:lnTo>
                  <a:pt x="5582" y="170160"/>
                </a:lnTo>
                <a:lnTo>
                  <a:pt x="7030" y="175004"/>
                </a:lnTo>
                <a:lnTo>
                  <a:pt x="10273" y="175725"/>
                </a:lnTo>
                <a:lnTo>
                  <a:pt x="15293" y="175253"/>
                </a:lnTo>
                <a:lnTo>
                  <a:pt x="21497" y="173985"/>
                </a:lnTo>
                <a:lnTo>
                  <a:pt x="28491" y="173140"/>
                </a:lnTo>
                <a:lnTo>
                  <a:pt x="36010" y="172577"/>
                </a:lnTo>
                <a:lnTo>
                  <a:pt x="43881" y="172202"/>
                </a:lnTo>
                <a:lnTo>
                  <a:pt x="51033" y="170999"/>
                </a:lnTo>
                <a:lnTo>
                  <a:pt x="57706" y="169244"/>
                </a:lnTo>
                <a:lnTo>
                  <a:pt x="64060" y="167122"/>
                </a:lnTo>
                <a:lnTo>
                  <a:pt x="73058" y="164755"/>
                </a:lnTo>
                <a:lnTo>
                  <a:pt x="95756" y="159584"/>
                </a:lnTo>
                <a:lnTo>
                  <a:pt x="105619" y="156873"/>
                </a:lnTo>
                <a:lnTo>
                  <a:pt x="114099" y="154112"/>
                </a:lnTo>
                <a:lnTo>
                  <a:pt x="121658" y="151319"/>
                </a:lnTo>
                <a:lnTo>
                  <a:pt x="128602" y="148504"/>
                </a:lnTo>
                <a:lnTo>
                  <a:pt x="135137" y="145676"/>
                </a:lnTo>
                <a:lnTo>
                  <a:pt x="141398" y="142837"/>
                </a:lnTo>
                <a:lnTo>
                  <a:pt x="148429" y="140945"/>
                </a:lnTo>
                <a:lnTo>
                  <a:pt x="155975" y="139683"/>
                </a:lnTo>
                <a:lnTo>
                  <a:pt x="163862" y="138843"/>
                </a:lnTo>
                <a:lnTo>
                  <a:pt x="172931" y="138282"/>
                </a:lnTo>
                <a:lnTo>
                  <a:pt x="193167" y="137659"/>
                </a:lnTo>
                <a:lnTo>
                  <a:pt x="221429" y="137308"/>
                </a:lnTo>
                <a:lnTo>
                  <a:pt x="230358" y="138211"/>
                </a:lnTo>
                <a:lnTo>
                  <a:pt x="273935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66"/>
          <p:cNvSpPr/>
          <p:nvPr/>
        </p:nvSpPr>
        <p:spPr>
          <a:xfrm>
            <a:off x="3303374" y="4157662"/>
            <a:ext cx="17041" cy="385764"/>
          </a:xfrm>
          <a:custGeom>
            <a:avLst/>
            <a:gdLst/>
            <a:ahLst/>
            <a:cxnLst/>
            <a:rect l="0" t="0" r="0" b="0"/>
            <a:pathLst>
              <a:path w="17041" h="385764">
                <a:moveTo>
                  <a:pt x="8468" y="0"/>
                </a:moveTo>
                <a:lnTo>
                  <a:pt x="3917" y="18203"/>
                </a:lnTo>
                <a:lnTo>
                  <a:pt x="2577" y="25471"/>
                </a:lnTo>
                <a:lnTo>
                  <a:pt x="1683" y="32221"/>
                </a:lnTo>
                <a:lnTo>
                  <a:pt x="1087" y="38625"/>
                </a:lnTo>
                <a:lnTo>
                  <a:pt x="0" y="218962"/>
                </a:lnTo>
                <a:lnTo>
                  <a:pt x="918" y="236462"/>
                </a:lnTo>
                <a:lnTo>
                  <a:pt x="2482" y="252892"/>
                </a:lnTo>
                <a:lnTo>
                  <a:pt x="4477" y="268607"/>
                </a:lnTo>
                <a:lnTo>
                  <a:pt x="5808" y="280989"/>
                </a:lnTo>
                <a:lnTo>
                  <a:pt x="6694" y="291149"/>
                </a:lnTo>
                <a:lnTo>
                  <a:pt x="7286" y="299827"/>
                </a:lnTo>
                <a:lnTo>
                  <a:pt x="7943" y="314549"/>
                </a:lnTo>
                <a:lnTo>
                  <a:pt x="8312" y="333547"/>
                </a:lnTo>
                <a:lnTo>
                  <a:pt x="8364" y="339522"/>
                </a:lnTo>
                <a:lnTo>
                  <a:pt x="9351" y="345411"/>
                </a:lnTo>
                <a:lnTo>
                  <a:pt x="10962" y="351241"/>
                </a:lnTo>
                <a:lnTo>
                  <a:pt x="12988" y="357033"/>
                </a:lnTo>
                <a:lnTo>
                  <a:pt x="14339" y="362800"/>
                </a:lnTo>
                <a:lnTo>
                  <a:pt x="15240" y="368549"/>
                </a:lnTo>
                <a:lnTo>
                  <a:pt x="1704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7"/>
          <p:cNvSpPr/>
          <p:nvPr/>
        </p:nvSpPr>
        <p:spPr>
          <a:xfrm>
            <a:off x="3011804" y="4642227"/>
            <a:ext cx="582931" cy="37167"/>
          </a:xfrm>
          <a:custGeom>
            <a:avLst/>
            <a:gdLst/>
            <a:ahLst/>
            <a:cxnLst/>
            <a:rect l="0" t="0" r="0" b="0"/>
            <a:pathLst>
              <a:path w="582931" h="37167">
                <a:moveTo>
                  <a:pt x="0" y="29785"/>
                </a:moveTo>
                <a:lnTo>
                  <a:pt x="18204" y="34336"/>
                </a:lnTo>
                <a:lnTo>
                  <a:pt x="25471" y="35677"/>
                </a:lnTo>
                <a:lnTo>
                  <a:pt x="32221" y="36570"/>
                </a:lnTo>
                <a:lnTo>
                  <a:pt x="38626" y="37166"/>
                </a:lnTo>
                <a:lnTo>
                  <a:pt x="44801" y="36611"/>
                </a:lnTo>
                <a:lnTo>
                  <a:pt x="50822" y="35288"/>
                </a:lnTo>
                <a:lnTo>
                  <a:pt x="56742" y="33454"/>
                </a:lnTo>
                <a:lnTo>
                  <a:pt x="66403" y="32231"/>
                </a:lnTo>
                <a:lnTo>
                  <a:pt x="78559" y="31416"/>
                </a:lnTo>
                <a:lnTo>
                  <a:pt x="92378" y="30873"/>
                </a:lnTo>
                <a:lnTo>
                  <a:pt x="104448" y="29557"/>
                </a:lnTo>
                <a:lnTo>
                  <a:pt x="115352" y="27728"/>
                </a:lnTo>
                <a:lnTo>
                  <a:pt x="125479" y="25557"/>
                </a:lnTo>
                <a:lnTo>
                  <a:pt x="136040" y="24109"/>
                </a:lnTo>
                <a:lnTo>
                  <a:pt x="146891" y="23143"/>
                </a:lnTo>
                <a:lnTo>
                  <a:pt x="157935" y="22500"/>
                </a:lnTo>
                <a:lnTo>
                  <a:pt x="169108" y="21118"/>
                </a:lnTo>
                <a:lnTo>
                  <a:pt x="180366" y="19245"/>
                </a:lnTo>
                <a:lnTo>
                  <a:pt x="191682" y="17043"/>
                </a:lnTo>
                <a:lnTo>
                  <a:pt x="203036" y="15575"/>
                </a:lnTo>
                <a:lnTo>
                  <a:pt x="214415" y="14597"/>
                </a:lnTo>
                <a:lnTo>
                  <a:pt x="225811" y="13945"/>
                </a:lnTo>
                <a:lnTo>
                  <a:pt x="389783" y="823"/>
                </a:lnTo>
                <a:lnTo>
                  <a:pt x="419875" y="0"/>
                </a:lnTo>
                <a:lnTo>
                  <a:pt x="448509" y="403"/>
                </a:lnTo>
                <a:lnTo>
                  <a:pt x="476172" y="1625"/>
                </a:lnTo>
                <a:lnTo>
                  <a:pt x="496518" y="3392"/>
                </a:lnTo>
                <a:lnTo>
                  <a:pt x="511987" y="5522"/>
                </a:lnTo>
                <a:lnTo>
                  <a:pt x="524205" y="7894"/>
                </a:lnTo>
                <a:lnTo>
                  <a:pt x="535208" y="9477"/>
                </a:lnTo>
                <a:lnTo>
                  <a:pt x="545400" y="10531"/>
                </a:lnTo>
                <a:lnTo>
                  <a:pt x="562441" y="11702"/>
                </a:lnTo>
                <a:lnTo>
                  <a:pt x="582930" y="12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68"/>
          <p:cNvSpPr/>
          <p:nvPr/>
        </p:nvSpPr>
        <p:spPr>
          <a:xfrm>
            <a:off x="3140745" y="4834890"/>
            <a:ext cx="51083" cy="368618"/>
          </a:xfrm>
          <a:custGeom>
            <a:avLst/>
            <a:gdLst/>
            <a:ahLst/>
            <a:cxnLst/>
            <a:rect l="0" t="0" r="0" b="0"/>
            <a:pathLst>
              <a:path w="51083" h="368618">
                <a:moveTo>
                  <a:pt x="8219" y="0"/>
                </a:moveTo>
                <a:lnTo>
                  <a:pt x="3669" y="9101"/>
                </a:lnTo>
                <a:lnTo>
                  <a:pt x="2328" y="13688"/>
                </a:lnTo>
                <a:lnTo>
                  <a:pt x="839" y="23863"/>
                </a:lnTo>
                <a:lnTo>
                  <a:pt x="177" y="34736"/>
                </a:lnTo>
                <a:lnTo>
                  <a:pt x="0" y="40302"/>
                </a:lnTo>
                <a:lnTo>
                  <a:pt x="835" y="45918"/>
                </a:lnTo>
                <a:lnTo>
                  <a:pt x="2344" y="51567"/>
                </a:lnTo>
                <a:lnTo>
                  <a:pt x="4303" y="57238"/>
                </a:lnTo>
                <a:lnTo>
                  <a:pt x="7513" y="75306"/>
                </a:lnTo>
                <a:lnTo>
                  <a:pt x="16161" y="133482"/>
                </a:lnTo>
                <a:lnTo>
                  <a:pt x="19229" y="157568"/>
                </a:lnTo>
                <a:lnTo>
                  <a:pt x="21274" y="176482"/>
                </a:lnTo>
                <a:lnTo>
                  <a:pt x="22637" y="191950"/>
                </a:lnTo>
                <a:lnTo>
                  <a:pt x="29233" y="244696"/>
                </a:lnTo>
                <a:lnTo>
                  <a:pt x="38576" y="316342"/>
                </a:lnTo>
                <a:lnTo>
                  <a:pt x="40761" y="336811"/>
                </a:lnTo>
                <a:lnTo>
                  <a:pt x="41344" y="343603"/>
                </a:lnTo>
                <a:lnTo>
                  <a:pt x="41733" y="349083"/>
                </a:lnTo>
                <a:lnTo>
                  <a:pt x="42944" y="353690"/>
                </a:lnTo>
                <a:lnTo>
                  <a:pt x="44704" y="357713"/>
                </a:lnTo>
                <a:lnTo>
                  <a:pt x="51082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69"/>
          <p:cNvSpPr/>
          <p:nvPr/>
        </p:nvSpPr>
        <p:spPr>
          <a:xfrm>
            <a:off x="3311842" y="4810866"/>
            <a:ext cx="360046" cy="288538"/>
          </a:xfrm>
          <a:custGeom>
            <a:avLst/>
            <a:gdLst/>
            <a:ahLst/>
            <a:cxnLst/>
            <a:rect l="0" t="0" r="0" b="0"/>
            <a:pathLst>
              <a:path w="360046" h="288538">
                <a:moveTo>
                  <a:pt x="0" y="84031"/>
                </a:moveTo>
                <a:lnTo>
                  <a:pt x="4551" y="70379"/>
                </a:lnTo>
                <a:lnTo>
                  <a:pt x="6844" y="65404"/>
                </a:lnTo>
                <a:lnTo>
                  <a:pt x="11931" y="57338"/>
                </a:lnTo>
                <a:lnTo>
                  <a:pt x="17368" y="50577"/>
                </a:lnTo>
                <a:lnTo>
                  <a:pt x="20151" y="47441"/>
                </a:lnTo>
                <a:lnTo>
                  <a:pt x="28324" y="41417"/>
                </a:lnTo>
                <a:lnTo>
                  <a:pt x="38306" y="35564"/>
                </a:lnTo>
                <a:lnTo>
                  <a:pt x="49092" y="29787"/>
                </a:lnTo>
                <a:lnTo>
                  <a:pt x="100026" y="4022"/>
                </a:lnTo>
                <a:lnTo>
                  <a:pt x="105736" y="2117"/>
                </a:lnTo>
                <a:lnTo>
                  <a:pt x="111449" y="847"/>
                </a:lnTo>
                <a:lnTo>
                  <a:pt x="117161" y="0"/>
                </a:lnTo>
                <a:lnTo>
                  <a:pt x="122875" y="388"/>
                </a:lnTo>
                <a:lnTo>
                  <a:pt x="128589" y="1599"/>
                </a:lnTo>
                <a:lnTo>
                  <a:pt x="139066" y="4532"/>
                </a:lnTo>
                <a:lnTo>
                  <a:pt x="146897" y="5836"/>
                </a:lnTo>
                <a:lnTo>
                  <a:pt x="156093" y="8955"/>
                </a:lnTo>
                <a:lnTo>
                  <a:pt x="165577" y="13517"/>
                </a:lnTo>
                <a:lnTo>
                  <a:pt x="176271" y="21439"/>
                </a:lnTo>
                <a:lnTo>
                  <a:pt x="182483" y="27003"/>
                </a:lnTo>
                <a:lnTo>
                  <a:pt x="184520" y="29820"/>
                </a:lnTo>
                <a:lnTo>
                  <a:pt x="186784" y="35490"/>
                </a:lnTo>
                <a:lnTo>
                  <a:pt x="187388" y="41193"/>
                </a:lnTo>
                <a:lnTo>
                  <a:pt x="187790" y="48805"/>
                </a:lnTo>
                <a:lnTo>
                  <a:pt x="188058" y="57689"/>
                </a:lnTo>
                <a:lnTo>
                  <a:pt x="187285" y="67423"/>
                </a:lnTo>
                <a:lnTo>
                  <a:pt x="185816" y="77721"/>
                </a:lnTo>
                <a:lnTo>
                  <a:pt x="183886" y="88397"/>
                </a:lnTo>
                <a:lnTo>
                  <a:pt x="181645" y="98371"/>
                </a:lnTo>
                <a:lnTo>
                  <a:pt x="179199" y="107879"/>
                </a:lnTo>
                <a:lnTo>
                  <a:pt x="176616" y="117075"/>
                </a:lnTo>
                <a:lnTo>
                  <a:pt x="172989" y="125110"/>
                </a:lnTo>
                <a:lnTo>
                  <a:pt x="168666" y="132372"/>
                </a:lnTo>
                <a:lnTo>
                  <a:pt x="163879" y="139119"/>
                </a:lnTo>
                <a:lnTo>
                  <a:pt x="101758" y="231507"/>
                </a:lnTo>
                <a:lnTo>
                  <a:pt x="94509" y="240451"/>
                </a:lnTo>
                <a:lnTo>
                  <a:pt x="87771" y="247366"/>
                </a:lnTo>
                <a:lnTo>
                  <a:pt x="81374" y="252928"/>
                </a:lnTo>
                <a:lnTo>
                  <a:pt x="71726" y="259109"/>
                </a:lnTo>
                <a:lnTo>
                  <a:pt x="64263" y="262809"/>
                </a:lnTo>
                <a:lnTo>
                  <a:pt x="54707" y="270247"/>
                </a:lnTo>
                <a:lnTo>
                  <a:pt x="48762" y="275696"/>
                </a:lnTo>
                <a:lnTo>
                  <a:pt x="45843" y="277530"/>
                </a:lnTo>
                <a:lnTo>
                  <a:pt x="39089" y="280112"/>
                </a:lnTo>
                <a:lnTo>
                  <a:pt x="39394" y="280474"/>
                </a:lnTo>
                <a:lnTo>
                  <a:pt x="40550" y="280716"/>
                </a:lnTo>
                <a:lnTo>
                  <a:pt x="41321" y="281829"/>
                </a:lnTo>
                <a:lnTo>
                  <a:pt x="42178" y="285606"/>
                </a:lnTo>
                <a:lnTo>
                  <a:pt x="44311" y="286995"/>
                </a:lnTo>
                <a:lnTo>
                  <a:pt x="51761" y="288537"/>
                </a:lnTo>
                <a:lnTo>
                  <a:pt x="55462" y="287996"/>
                </a:lnTo>
                <a:lnTo>
                  <a:pt x="58882" y="286682"/>
                </a:lnTo>
                <a:lnTo>
                  <a:pt x="62115" y="284854"/>
                </a:lnTo>
                <a:lnTo>
                  <a:pt x="68080" y="283636"/>
                </a:lnTo>
                <a:lnTo>
                  <a:pt x="75867" y="282824"/>
                </a:lnTo>
                <a:lnTo>
                  <a:pt x="84868" y="282282"/>
                </a:lnTo>
                <a:lnTo>
                  <a:pt x="91821" y="280968"/>
                </a:lnTo>
                <a:lnTo>
                  <a:pt x="102087" y="276969"/>
                </a:lnTo>
                <a:lnTo>
                  <a:pt x="108063" y="274569"/>
                </a:lnTo>
                <a:lnTo>
                  <a:pt x="122323" y="269362"/>
                </a:lnTo>
                <a:lnTo>
                  <a:pt x="132031" y="266640"/>
                </a:lnTo>
                <a:lnTo>
                  <a:pt x="143266" y="263873"/>
                </a:lnTo>
                <a:lnTo>
                  <a:pt x="168449" y="258258"/>
                </a:lnTo>
                <a:lnTo>
                  <a:pt x="195516" y="252588"/>
                </a:lnTo>
                <a:lnTo>
                  <a:pt x="212259" y="249742"/>
                </a:lnTo>
                <a:lnTo>
                  <a:pt x="251183" y="244041"/>
                </a:lnTo>
                <a:lnTo>
                  <a:pt x="267467" y="242139"/>
                </a:lnTo>
                <a:lnTo>
                  <a:pt x="281182" y="240872"/>
                </a:lnTo>
                <a:lnTo>
                  <a:pt x="293182" y="240026"/>
                </a:lnTo>
                <a:lnTo>
                  <a:pt x="303087" y="238510"/>
                </a:lnTo>
                <a:lnTo>
                  <a:pt x="311596" y="236547"/>
                </a:lnTo>
                <a:lnTo>
                  <a:pt x="319173" y="234286"/>
                </a:lnTo>
                <a:lnTo>
                  <a:pt x="327082" y="232778"/>
                </a:lnTo>
                <a:lnTo>
                  <a:pt x="335212" y="231774"/>
                </a:lnTo>
                <a:lnTo>
                  <a:pt x="360045" y="229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70"/>
          <p:cNvSpPr/>
          <p:nvPr/>
        </p:nvSpPr>
        <p:spPr>
          <a:xfrm>
            <a:off x="5257800" y="4603529"/>
            <a:ext cx="257176" cy="34194"/>
          </a:xfrm>
          <a:custGeom>
            <a:avLst/>
            <a:gdLst/>
            <a:ahLst/>
            <a:cxnLst/>
            <a:rect l="0" t="0" r="0" b="0"/>
            <a:pathLst>
              <a:path w="257176" h="34194">
                <a:moveTo>
                  <a:pt x="0" y="34193"/>
                </a:moveTo>
                <a:lnTo>
                  <a:pt x="9102" y="34193"/>
                </a:lnTo>
                <a:lnTo>
                  <a:pt x="12735" y="33241"/>
                </a:lnTo>
                <a:lnTo>
                  <a:pt x="16109" y="31653"/>
                </a:lnTo>
                <a:lnTo>
                  <a:pt x="19312" y="29643"/>
                </a:lnTo>
                <a:lnTo>
                  <a:pt x="23352" y="28302"/>
                </a:lnTo>
                <a:lnTo>
                  <a:pt x="27951" y="27408"/>
                </a:lnTo>
                <a:lnTo>
                  <a:pt x="32921" y="26812"/>
                </a:lnTo>
                <a:lnTo>
                  <a:pt x="38140" y="25463"/>
                </a:lnTo>
                <a:lnTo>
                  <a:pt x="43524" y="23611"/>
                </a:lnTo>
                <a:lnTo>
                  <a:pt x="49018" y="21423"/>
                </a:lnTo>
                <a:lnTo>
                  <a:pt x="55539" y="19965"/>
                </a:lnTo>
                <a:lnTo>
                  <a:pt x="62743" y="18992"/>
                </a:lnTo>
                <a:lnTo>
                  <a:pt x="70403" y="18345"/>
                </a:lnTo>
                <a:lnTo>
                  <a:pt x="80273" y="16008"/>
                </a:lnTo>
                <a:lnTo>
                  <a:pt x="91616" y="12544"/>
                </a:lnTo>
                <a:lnTo>
                  <a:pt x="103940" y="8330"/>
                </a:lnTo>
                <a:lnTo>
                  <a:pt x="116918" y="5521"/>
                </a:lnTo>
                <a:lnTo>
                  <a:pt x="130333" y="3649"/>
                </a:lnTo>
                <a:lnTo>
                  <a:pt x="144038" y="2400"/>
                </a:lnTo>
                <a:lnTo>
                  <a:pt x="155080" y="1567"/>
                </a:lnTo>
                <a:lnTo>
                  <a:pt x="172430" y="643"/>
                </a:lnTo>
                <a:lnTo>
                  <a:pt x="196650" y="232"/>
                </a:lnTo>
                <a:lnTo>
                  <a:pt x="232257" y="0"/>
                </a:lnTo>
                <a:lnTo>
                  <a:pt x="257175" y="84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71"/>
          <p:cNvSpPr/>
          <p:nvPr/>
        </p:nvSpPr>
        <p:spPr>
          <a:xfrm>
            <a:off x="5223509" y="4723447"/>
            <a:ext cx="300039" cy="42510"/>
          </a:xfrm>
          <a:custGeom>
            <a:avLst/>
            <a:gdLst/>
            <a:ahLst/>
            <a:cxnLst/>
            <a:rect l="0" t="0" r="0" b="0"/>
            <a:pathLst>
              <a:path w="300039" h="42510">
                <a:moveTo>
                  <a:pt x="0" y="34290"/>
                </a:moveTo>
                <a:lnTo>
                  <a:pt x="9103" y="38841"/>
                </a:lnTo>
                <a:lnTo>
                  <a:pt x="12736" y="40182"/>
                </a:lnTo>
                <a:lnTo>
                  <a:pt x="16111" y="41075"/>
                </a:lnTo>
                <a:lnTo>
                  <a:pt x="23353" y="42068"/>
                </a:lnTo>
                <a:lnTo>
                  <a:pt x="27952" y="42333"/>
                </a:lnTo>
                <a:lnTo>
                  <a:pt x="32922" y="42509"/>
                </a:lnTo>
                <a:lnTo>
                  <a:pt x="38141" y="41675"/>
                </a:lnTo>
                <a:lnTo>
                  <a:pt x="43525" y="40166"/>
                </a:lnTo>
                <a:lnTo>
                  <a:pt x="49019" y="38207"/>
                </a:lnTo>
                <a:lnTo>
                  <a:pt x="57445" y="35949"/>
                </a:lnTo>
                <a:lnTo>
                  <a:pt x="67824" y="33491"/>
                </a:lnTo>
                <a:lnTo>
                  <a:pt x="91104" y="28220"/>
                </a:lnTo>
                <a:lnTo>
                  <a:pt x="114151" y="22702"/>
                </a:lnTo>
                <a:lnTo>
                  <a:pt x="124678" y="19897"/>
                </a:lnTo>
                <a:lnTo>
                  <a:pt x="143995" y="14241"/>
                </a:lnTo>
                <a:lnTo>
                  <a:pt x="152195" y="12351"/>
                </a:lnTo>
                <a:lnTo>
                  <a:pt x="159566" y="11092"/>
                </a:lnTo>
                <a:lnTo>
                  <a:pt x="212389" y="4520"/>
                </a:lnTo>
                <a:lnTo>
                  <a:pt x="227318" y="3013"/>
                </a:lnTo>
                <a:lnTo>
                  <a:pt x="240128" y="200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72"/>
          <p:cNvSpPr/>
          <p:nvPr/>
        </p:nvSpPr>
        <p:spPr>
          <a:xfrm>
            <a:off x="5578037" y="4234846"/>
            <a:ext cx="296984" cy="385732"/>
          </a:xfrm>
          <a:custGeom>
            <a:avLst/>
            <a:gdLst/>
            <a:ahLst/>
            <a:cxnLst/>
            <a:rect l="0" t="0" r="0" b="0"/>
            <a:pathLst>
              <a:path w="296984" h="385732">
                <a:moveTo>
                  <a:pt x="271265" y="8541"/>
                </a:moveTo>
                <a:lnTo>
                  <a:pt x="262163" y="3991"/>
                </a:lnTo>
                <a:lnTo>
                  <a:pt x="257578" y="2650"/>
                </a:lnTo>
                <a:lnTo>
                  <a:pt x="252615" y="1756"/>
                </a:lnTo>
                <a:lnTo>
                  <a:pt x="247402" y="1160"/>
                </a:lnTo>
                <a:lnTo>
                  <a:pt x="242021" y="763"/>
                </a:lnTo>
                <a:lnTo>
                  <a:pt x="236529" y="498"/>
                </a:lnTo>
                <a:lnTo>
                  <a:pt x="224394" y="204"/>
                </a:lnTo>
                <a:lnTo>
                  <a:pt x="189563" y="0"/>
                </a:lnTo>
                <a:lnTo>
                  <a:pt x="183460" y="942"/>
                </a:lnTo>
                <a:lnTo>
                  <a:pt x="177486" y="2522"/>
                </a:lnTo>
                <a:lnTo>
                  <a:pt x="171598" y="4529"/>
                </a:lnTo>
                <a:lnTo>
                  <a:pt x="165768" y="6819"/>
                </a:lnTo>
                <a:lnTo>
                  <a:pt x="159976" y="9298"/>
                </a:lnTo>
                <a:lnTo>
                  <a:pt x="148461" y="14593"/>
                </a:lnTo>
                <a:lnTo>
                  <a:pt x="119827" y="28588"/>
                </a:lnTo>
                <a:lnTo>
                  <a:pt x="115061" y="32383"/>
                </a:lnTo>
                <a:lnTo>
                  <a:pt x="107226" y="41680"/>
                </a:lnTo>
                <a:lnTo>
                  <a:pt x="100946" y="47779"/>
                </a:lnTo>
                <a:lnTo>
                  <a:pt x="92949" y="54702"/>
                </a:lnTo>
                <a:lnTo>
                  <a:pt x="83808" y="62175"/>
                </a:lnTo>
                <a:lnTo>
                  <a:pt x="75808" y="70015"/>
                </a:lnTo>
                <a:lnTo>
                  <a:pt x="68571" y="78098"/>
                </a:lnTo>
                <a:lnTo>
                  <a:pt x="61840" y="86345"/>
                </a:lnTo>
                <a:lnTo>
                  <a:pt x="46743" y="105668"/>
                </a:lnTo>
                <a:lnTo>
                  <a:pt x="38716" y="116155"/>
                </a:lnTo>
                <a:lnTo>
                  <a:pt x="32412" y="125051"/>
                </a:lnTo>
                <a:lnTo>
                  <a:pt x="27258" y="132887"/>
                </a:lnTo>
                <a:lnTo>
                  <a:pt x="22869" y="140016"/>
                </a:lnTo>
                <a:lnTo>
                  <a:pt x="18037" y="148579"/>
                </a:lnTo>
                <a:lnTo>
                  <a:pt x="7589" y="168253"/>
                </a:lnTo>
                <a:lnTo>
                  <a:pt x="4042" y="176928"/>
                </a:lnTo>
                <a:lnTo>
                  <a:pt x="1676" y="184616"/>
                </a:lnTo>
                <a:lnTo>
                  <a:pt x="99" y="191647"/>
                </a:lnTo>
                <a:lnTo>
                  <a:pt x="0" y="199192"/>
                </a:lnTo>
                <a:lnTo>
                  <a:pt x="887" y="207079"/>
                </a:lnTo>
                <a:lnTo>
                  <a:pt x="2430" y="215195"/>
                </a:lnTo>
                <a:lnTo>
                  <a:pt x="5364" y="221557"/>
                </a:lnTo>
                <a:lnTo>
                  <a:pt x="9226" y="226752"/>
                </a:lnTo>
                <a:lnTo>
                  <a:pt x="17643" y="234111"/>
                </a:lnTo>
                <a:lnTo>
                  <a:pt x="24559" y="237382"/>
                </a:lnTo>
                <a:lnTo>
                  <a:pt x="33348" y="238836"/>
                </a:lnTo>
                <a:lnTo>
                  <a:pt x="38359" y="239224"/>
                </a:lnTo>
                <a:lnTo>
                  <a:pt x="43604" y="239482"/>
                </a:lnTo>
                <a:lnTo>
                  <a:pt x="54512" y="239769"/>
                </a:lnTo>
                <a:lnTo>
                  <a:pt x="59136" y="238893"/>
                </a:lnTo>
                <a:lnTo>
                  <a:pt x="66813" y="235379"/>
                </a:lnTo>
                <a:lnTo>
                  <a:pt x="75940" y="228103"/>
                </a:lnTo>
                <a:lnTo>
                  <a:pt x="81041" y="223496"/>
                </a:lnTo>
                <a:lnTo>
                  <a:pt x="87299" y="219472"/>
                </a:lnTo>
                <a:lnTo>
                  <a:pt x="94328" y="215836"/>
                </a:lnTo>
                <a:lnTo>
                  <a:pt x="101872" y="212460"/>
                </a:lnTo>
                <a:lnTo>
                  <a:pt x="108806" y="208305"/>
                </a:lnTo>
                <a:lnTo>
                  <a:pt x="115334" y="203629"/>
                </a:lnTo>
                <a:lnTo>
                  <a:pt x="121592" y="198608"/>
                </a:lnTo>
                <a:lnTo>
                  <a:pt x="127668" y="193355"/>
                </a:lnTo>
                <a:lnTo>
                  <a:pt x="133624" y="187948"/>
                </a:lnTo>
                <a:lnTo>
                  <a:pt x="139499" y="182438"/>
                </a:lnTo>
                <a:lnTo>
                  <a:pt x="145321" y="175907"/>
                </a:lnTo>
                <a:lnTo>
                  <a:pt x="151108" y="168696"/>
                </a:lnTo>
                <a:lnTo>
                  <a:pt x="156870" y="161031"/>
                </a:lnTo>
                <a:lnTo>
                  <a:pt x="162616" y="154016"/>
                </a:lnTo>
                <a:lnTo>
                  <a:pt x="168352" y="147434"/>
                </a:lnTo>
                <a:lnTo>
                  <a:pt x="174082" y="141142"/>
                </a:lnTo>
                <a:lnTo>
                  <a:pt x="180759" y="132184"/>
                </a:lnTo>
                <a:lnTo>
                  <a:pt x="188068" y="121450"/>
                </a:lnTo>
                <a:lnTo>
                  <a:pt x="195797" y="109531"/>
                </a:lnTo>
                <a:lnTo>
                  <a:pt x="201903" y="99680"/>
                </a:lnTo>
                <a:lnTo>
                  <a:pt x="206926" y="91208"/>
                </a:lnTo>
                <a:lnTo>
                  <a:pt x="211228" y="83655"/>
                </a:lnTo>
                <a:lnTo>
                  <a:pt x="218547" y="70183"/>
                </a:lnTo>
                <a:lnTo>
                  <a:pt x="221832" y="63923"/>
                </a:lnTo>
                <a:lnTo>
                  <a:pt x="224022" y="56892"/>
                </a:lnTo>
                <a:lnTo>
                  <a:pt x="225482" y="49348"/>
                </a:lnTo>
                <a:lnTo>
                  <a:pt x="226455" y="41461"/>
                </a:lnTo>
                <a:lnTo>
                  <a:pt x="227105" y="34298"/>
                </a:lnTo>
                <a:lnTo>
                  <a:pt x="227537" y="27617"/>
                </a:lnTo>
                <a:lnTo>
                  <a:pt x="228146" y="16733"/>
                </a:lnTo>
                <a:lnTo>
                  <a:pt x="228232" y="16860"/>
                </a:lnTo>
                <a:lnTo>
                  <a:pt x="228352" y="21589"/>
                </a:lnTo>
                <a:lnTo>
                  <a:pt x="225840" y="31485"/>
                </a:lnTo>
                <a:lnTo>
                  <a:pt x="223837" y="38125"/>
                </a:lnTo>
                <a:lnTo>
                  <a:pt x="223454" y="43504"/>
                </a:lnTo>
                <a:lnTo>
                  <a:pt x="224151" y="48042"/>
                </a:lnTo>
                <a:lnTo>
                  <a:pt x="225568" y="52020"/>
                </a:lnTo>
                <a:lnTo>
                  <a:pt x="227143" y="64060"/>
                </a:lnTo>
                <a:lnTo>
                  <a:pt x="227563" y="71271"/>
                </a:lnTo>
                <a:lnTo>
                  <a:pt x="228029" y="89444"/>
                </a:lnTo>
                <a:lnTo>
                  <a:pt x="228153" y="99624"/>
                </a:lnTo>
                <a:lnTo>
                  <a:pt x="229189" y="109268"/>
                </a:lnTo>
                <a:lnTo>
                  <a:pt x="230832" y="118555"/>
                </a:lnTo>
                <a:lnTo>
                  <a:pt x="232880" y="127604"/>
                </a:lnTo>
                <a:lnTo>
                  <a:pt x="234245" y="136494"/>
                </a:lnTo>
                <a:lnTo>
                  <a:pt x="235155" y="145278"/>
                </a:lnTo>
                <a:lnTo>
                  <a:pt x="235762" y="153991"/>
                </a:lnTo>
                <a:lnTo>
                  <a:pt x="237119" y="165516"/>
                </a:lnTo>
                <a:lnTo>
                  <a:pt x="241167" y="193560"/>
                </a:lnTo>
                <a:lnTo>
                  <a:pt x="243579" y="206182"/>
                </a:lnTo>
                <a:lnTo>
                  <a:pt x="246140" y="217455"/>
                </a:lnTo>
                <a:lnTo>
                  <a:pt x="261646" y="278831"/>
                </a:lnTo>
                <a:lnTo>
                  <a:pt x="265805" y="293510"/>
                </a:lnTo>
                <a:lnTo>
                  <a:pt x="269530" y="305200"/>
                </a:lnTo>
                <a:lnTo>
                  <a:pt x="272965" y="314899"/>
                </a:lnTo>
                <a:lnTo>
                  <a:pt x="275256" y="323270"/>
                </a:lnTo>
                <a:lnTo>
                  <a:pt x="276783" y="330755"/>
                </a:lnTo>
                <a:lnTo>
                  <a:pt x="277802" y="337650"/>
                </a:lnTo>
                <a:lnTo>
                  <a:pt x="279432" y="344152"/>
                </a:lnTo>
                <a:lnTo>
                  <a:pt x="281473" y="350392"/>
                </a:lnTo>
                <a:lnTo>
                  <a:pt x="286279" y="362405"/>
                </a:lnTo>
                <a:lnTo>
                  <a:pt x="288894" y="368275"/>
                </a:lnTo>
                <a:lnTo>
                  <a:pt x="296983" y="3857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73"/>
          <p:cNvSpPr/>
          <p:nvPr/>
        </p:nvSpPr>
        <p:spPr>
          <a:xfrm>
            <a:off x="5626417" y="4727482"/>
            <a:ext cx="514351" cy="46872"/>
          </a:xfrm>
          <a:custGeom>
            <a:avLst/>
            <a:gdLst/>
            <a:ahLst/>
            <a:cxnLst/>
            <a:rect l="0" t="0" r="0" b="0"/>
            <a:pathLst>
              <a:path w="514351" h="46872">
                <a:moveTo>
                  <a:pt x="0" y="38828"/>
                </a:moveTo>
                <a:lnTo>
                  <a:pt x="4551" y="38828"/>
                </a:lnTo>
                <a:lnTo>
                  <a:pt x="6844" y="39780"/>
                </a:lnTo>
                <a:lnTo>
                  <a:pt x="9325" y="41368"/>
                </a:lnTo>
                <a:lnTo>
                  <a:pt x="11932" y="43379"/>
                </a:lnTo>
                <a:lnTo>
                  <a:pt x="17479" y="44719"/>
                </a:lnTo>
                <a:lnTo>
                  <a:pt x="24988" y="45613"/>
                </a:lnTo>
                <a:lnTo>
                  <a:pt x="33804" y="46209"/>
                </a:lnTo>
                <a:lnTo>
                  <a:pt x="48679" y="46871"/>
                </a:lnTo>
                <a:lnTo>
                  <a:pt x="64498" y="46213"/>
                </a:lnTo>
                <a:lnTo>
                  <a:pt x="75383" y="44703"/>
                </a:lnTo>
                <a:lnTo>
                  <a:pt x="87403" y="42745"/>
                </a:lnTo>
                <a:lnTo>
                  <a:pt x="99226" y="40486"/>
                </a:lnTo>
                <a:lnTo>
                  <a:pt x="122523" y="35438"/>
                </a:lnTo>
                <a:lnTo>
                  <a:pt x="165898" y="27478"/>
                </a:lnTo>
                <a:lnTo>
                  <a:pt x="219465" y="18544"/>
                </a:lnTo>
                <a:lnTo>
                  <a:pt x="268672" y="11398"/>
                </a:lnTo>
                <a:lnTo>
                  <a:pt x="288652" y="9111"/>
                </a:lnTo>
                <a:lnTo>
                  <a:pt x="305782" y="7586"/>
                </a:lnTo>
                <a:lnTo>
                  <a:pt x="321012" y="6570"/>
                </a:lnTo>
                <a:lnTo>
                  <a:pt x="334976" y="4941"/>
                </a:lnTo>
                <a:lnTo>
                  <a:pt x="348095" y="2901"/>
                </a:lnTo>
                <a:lnTo>
                  <a:pt x="360650" y="589"/>
                </a:lnTo>
                <a:lnTo>
                  <a:pt x="372831" y="0"/>
                </a:lnTo>
                <a:lnTo>
                  <a:pt x="384762" y="560"/>
                </a:lnTo>
                <a:lnTo>
                  <a:pt x="396525" y="1886"/>
                </a:lnTo>
                <a:lnTo>
                  <a:pt x="407225" y="2769"/>
                </a:lnTo>
                <a:lnTo>
                  <a:pt x="417216" y="3359"/>
                </a:lnTo>
                <a:lnTo>
                  <a:pt x="426734" y="3752"/>
                </a:lnTo>
                <a:lnTo>
                  <a:pt x="434984" y="4966"/>
                </a:lnTo>
                <a:lnTo>
                  <a:pt x="442390" y="6728"/>
                </a:lnTo>
                <a:lnTo>
                  <a:pt x="449232" y="8856"/>
                </a:lnTo>
                <a:lnTo>
                  <a:pt x="455698" y="11226"/>
                </a:lnTo>
                <a:lnTo>
                  <a:pt x="461914" y="13759"/>
                </a:lnTo>
                <a:lnTo>
                  <a:pt x="467962" y="16401"/>
                </a:lnTo>
                <a:lnTo>
                  <a:pt x="472947" y="18161"/>
                </a:lnTo>
                <a:lnTo>
                  <a:pt x="477224" y="19335"/>
                </a:lnTo>
                <a:lnTo>
                  <a:pt x="514350" y="388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74"/>
          <p:cNvSpPr/>
          <p:nvPr/>
        </p:nvSpPr>
        <p:spPr>
          <a:xfrm>
            <a:off x="5677852" y="4869179"/>
            <a:ext cx="42864" cy="351474"/>
          </a:xfrm>
          <a:custGeom>
            <a:avLst/>
            <a:gdLst/>
            <a:ahLst/>
            <a:cxnLst/>
            <a:rect l="0" t="0" r="0" b="0"/>
            <a:pathLst>
              <a:path w="42864" h="351474">
                <a:moveTo>
                  <a:pt x="0" y="0"/>
                </a:moveTo>
                <a:lnTo>
                  <a:pt x="0" y="40303"/>
                </a:lnTo>
                <a:lnTo>
                  <a:pt x="953" y="45919"/>
                </a:lnTo>
                <a:lnTo>
                  <a:pt x="2540" y="51568"/>
                </a:lnTo>
                <a:lnTo>
                  <a:pt x="4551" y="57239"/>
                </a:lnTo>
                <a:lnTo>
                  <a:pt x="5892" y="68639"/>
                </a:lnTo>
                <a:lnTo>
                  <a:pt x="6785" y="83860"/>
                </a:lnTo>
                <a:lnTo>
                  <a:pt x="7381" y="101627"/>
                </a:lnTo>
                <a:lnTo>
                  <a:pt x="8731" y="116329"/>
                </a:lnTo>
                <a:lnTo>
                  <a:pt x="10583" y="128988"/>
                </a:lnTo>
                <a:lnTo>
                  <a:pt x="12770" y="140284"/>
                </a:lnTo>
                <a:lnTo>
                  <a:pt x="14228" y="150673"/>
                </a:lnTo>
                <a:lnTo>
                  <a:pt x="15201" y="160457"/>
                </a:lnTo>
                <a:lnTo>
                  <a:pt x="15849" y="169836"/>
                </a:lnTo>
                <a:lnTo>
                  <a:pt x="16281" y="181804"/>
                </a:lnTo>
                <a:lnTo>
                  <a:pt x="16761" y="210342"/>
                </a:lnTo>
                <a:lnTo>
                  <a:pt x="17841" y="229764"/>
                </a:lnTo>
                <a:lnTo>
                  <a:pt x="21583" y="276742"/>
                </a:lnTo>
                <a:lnTo>
                  <a:pt x="23913" y="294032"/>
                </a:lnTo>
                <a:lnTo>
                  <a:pt x="26419" y="306512"/>
                </a:lnTo>
                <a:lnTo>
                  <a:pt x="29043" y="315784"/>
                </a:lnTo>
                <a:lnTo>
                  <a:pt x="30792" y="322918"/>
                </a:lnTo>
                <a:lnTo>
                  <a:pt x="31958" y="328626"/>
                </a:lnTo>
                <a:lnTo>
                  <a:pt x="32735" y="333385"/>
                </a:lnTo>
                <a:lnTo>
                  <a:pt x="34206" y="337509"/>
                </a:lnTo>
                <a:lnTo>
                  <a:pt x="36139" y="341211"/>
                </a:lnTo>
                <a:lnTo>
                  <a:pt x="42863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75"/>
          <p:cNvSpPr/>
          <p:nvPr/>
        </p:nvSpPr>
        <p:spPr>
          <a:xfrm>
            <a:off x="5806440" y="4834944"/>
            <a:ext cx="360045" cy="274255"/>
          </a:xfrm>
          <a:custGeom>
            <a:avLst/>
            <a:gdLst/>
            <a:ahLst/>
            <a:cxnLst/>
            <a:rect l="0" t="0" r="0" b="0"/>
            <a:pathLst>
              <a:path w="360045" h="274255">
                <a:moveTo>
                  <a:pt x="0" y="102816"/>
                </a:moveTo>
                <a:lnTo>
                  <a:pt x="4551" y="89163"/>
                </a:lnTo>
                <a:lnTo>
                  <a:pt x="6843" y="84189"/>
                </a:lnTo>
                <a:lnTo>
                  <a:pt x="11931" y="76122"/>
                </a:lnTo>
                <a:lnTo>
                  <a:pt x="17367" y="69362"/>
                </a:lnTo>
                <a:lnTo>
                  <a:pt x="22959" y="62229"/>
                </a:lnTo>
                <a:lnTo>
                  <a:pt x="25783" y="57661"/>
                </a:lnTo>
                <a:lnTo>
                  <a:pt x="28619" y="52710"/>
                </a:lnTo>
                <a:lnTo>
                  <a:pt x="36849" y="44669"/>
                </a:lnTo>
                <a:lnTo>
                  <a:pt x="45905" y="37920"/>
                </a:lnTo>
                <a:lnTo>
                  <a:pt x="53105" y="31746"/>
                </a:lnTo>
                <a:lnTo>
                  <a:pt x="62019" y="23286"/>
                </a:lnTo>
                <a:lnTo>
                  <a:pt x="67064" y="18364"/>
                </a:lnTo>
                <a:lnTo>
                  <a:pt x="77748" y="10354"/>
                </a:lnTo>
                <a:lnTo>
                  <a:pt x="83264" y="6885"/>
                </a:lnTo>
                <a:lnTo>
                  <a:pt x="90752" y="4571"/>
                </a:lnTo>
                <a:lnTo>
                  <a:pt x="99554" y="3030"/>
                </a:lnTo>
                <a:lnTo>
                  <a:pt x="116636" y="1317"/>
                </a:lnTo>
                <a:lnTo>
                  <a:pt x="127403" y="555"/>
                </a:lnTo>
                <a:lnTo>
                  <a:pt x="135363" y="217"/>
                </a:lnTo>
                <a:lnTo>
                  <a:pt x="145200" y="25"/>
                </a:lnTo>
                <a:lnTo>
                  <a:pt x="148235" y="0"/>
                </a:lnTo>
                <a:lnTo>
                  <a:pt x="151211" y="934"/>
                </a:lnTo>
                <a:lnTo>
                  <a:pt x="157057" y="4512"/>
                </a:lnTo>
                <a:lnTo>
                  <a:pt x="158997" y="6800"/>
                </a:lnTo>
                <a:lnTo>
                  <a:pt x="160290" y="9278"/>
                </a:lnTo>
                <a:lnTo>
                  <a:pt x="161153" y="11883"/>
                </a:lnTo>
                <a:lnTo>
                  <a:pt x="162110" y="19856"/>
                </a:lnTo>
                <a:lnTo>
                  <a:pt x="162366" y="24649"/>
                </a:lnTo>
                <a:lnTo>
                  <a:pt x="162650" y="35055"/>
                </a:lnTo>
                <a:lnTo>
                  <a:pt x="162726" y="40497"/>
                </a:lnTo>
                <a:lnTo>
                  <a:pt x="161824" y="46030"/>
                </a:lnTo>
                <a:lnTo>
                  <a:pt x="160270" y="51624"/>
                </a:lnTo>
                <a:lnTo>
                  <a:pt x="158281" y="57257"/>
                </a:lnTo>
                <a:lnTo>
                  <a:pt x="156003" y="62919"/>
                </a:lnTo>
                <a:lnTo>
                  <a:pt x="153532" y="68598"/>
                </a:lnTo>
                <a:lnTo>
                  <a:pt x="150932" y="74289"/>
                </a:lnTo>
                <a:lnTo>
                  <a:pt x="148246" y="80940"/>
                </a:lnTo>
                <a:lnTo>
                  <a:pt x="142722" y="95950"/>
                </a:lnTo>
                <a:lnTo>
                  <a:pt x="138963" y="103001"/>
                </a:lnTo>
                <a:lnTo>
                  <a:pt x="134552" y="109607"/>
                </a:lnTo>
                <a:lnTo>
                  <a:pt x="118856" y="129647"/>
                </a:lnTo>
                <a:lnTo>
                  <a:pt x="86480" y="170303"/>
                </a:lnTo>
                <a:lnTo>
                  <a:pt x="74798" y="186859"/>
                </a:lnTo>
                <a:lnTo>
                  <a:pt x="67010" y="199802"/>
                </a:lnTo>
                <a:lnTo>
                  <a:pt x="61818" y="210336"/>
                </a:lnTo>
                <a:lnTo>
                  <a:pt x="55499" y="220216"/>
                </a:lnTo>
                <a:lnTo>
                  <a:pt x="48430" y="229660"/>
                </a:lnTo>
                <a:lnTo>
                  <a:pt x="34859" y="245868"/>
                </a:lnTo>
                <a:lnTo>
                  <a:pt x="22817" y="259396"/>
                </a:lnTo>
                <a:lnTo>
                  <a:pt x="19666" y="262894"/>
                </a:lnTo>
                <a:lnTo>
                  <a:pt x="19778" y="264779"/>
                </a:lnTo>
                <a:lnTo>
                  <a:pt x="20805" y="266989"/>
                </a:lnTo>
                <a:lnTo>
                  <a:pt x="22442" y="269415"/>
                </a:lnTo>
                <a:lnTo>
                  <a:pt x="24487" y="271031"/>
                </a:lnTo>
                <a:lnTo>
                  <a:pt x="26802" y="272110"/>
                </a:lnTo>
                <a:lnTo>
                  <a:pt x="31914" y="273308"/>
                </a:lnTo>
                <a:lnTo>
                  <a:pt x="41100" y="273982"/>
                </a:lnTo>
                <a:lnTo>
                  <a:pt x="50334" y="274139"/>
                </a:lnTo>
                <a:lnTo>
                  <a:pt x="90402" y="274254"/>
                </a:lnTo>
                <a:lnTo>
                  <a:pt x="102178" y="272353"/>
                </a:lnTo>
                <a:lnTo>
                  <a:pt x="117648" y="269181"/>
                </a:lnTo>
                <a:lnTo>
                  <a:pt x="135582" y="265161"/>
                </a:lnTo>
                <a:lnTo>
                  <a:pt x="156111" y="261528"/>
                </a:lnTo>
                <a:lnTo>
                  <a:pt x="178369" y="258154"/>
                </a:lnTo>
                <a:lnTo>
                  <a:pt x="201780" y="254952"/>
                </a:lnTo>
                <a:lnTo>
                  <a:pt x="224055" y="252817"/>
                </a:lnTo>
                <a:lnTo>
                  <a:pt x="245572" y="251394"/>
                </a:lnTo>
                <a:lnTo>
                  <a:pt x="360044" y="248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76"/>
          <p:cNvSpPr/>
          <p:nvPr/>
        </p:nvSpPr>
        <p:spPr>
          <a:xfrm>
            <a:off x="6843712" y="3248977"/>
            <a:ext cx="360046" cy="25719"/>
          </a:xfrm>
          <a:custGeom>
            <a:avLst/>
            <a:gdLst/>
            <a:ahLst/>
            <a:cxnLst/>
            <a:rect l="0" t="0" r="0" b="0"/>
            <a:pathLst>
              <a:path w="360046" h="25719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6" y="13570"/>
                </a:lnTo>
                <a:lnTo>
                  <a:pt x="11932" y="14762"/>
                </a:lnTo>
                <a:lnTo>
                  <a:pt x="14622" y="15556"/>
                </a:lnTo>
                <a:lnTo>
                  <a:pt x="17368" y="16086"/>
                </a:lnTo>
                <a:lnTo>
                  <a:pt x="20151" y="16439"/>
                </a:lnTo>
                <a:lnTo>
                  <a:pt x="24864" y="17627"/>
                </a:lnTo>
                <a:lnTo>
                  <a:pt x="30864" y="19371"/>
                </a:lnTo>
                <a:lnTo>
                  <a:pt x="37721" y="21487"/>
                </a:lnTo>
                <a:lnTo>
                  <a:pt x="46103" y="21945"/>
                </a:lnTo>
                <a:lnTo>
                  <a:pt x="55500" y="21297"/>
                </a:lnTo>
                <a:lnTo>
                  <a:pt x="65575" y="19913"/>
                </a:lnTo>
                <a:lnTo>
                  <a:pt x="80864" y="18990"/>
                </a:lnTo>
                <a:lnTo>
                  <a:pt x="120712" y="17965"/>
                </a:lnTo>
                <a:lnTo>
                  <a:pt x="210700" y="17253"/>
                </a:lnTo>
                <a:lnTo>
                  <a:pt x="300594" y="17167"/>
                </a:lnTo>
                <a:lnTo>
                  <a:pt x="313744" y="18112"/>
                </a:lnTo>
                <a:lnTo>
                  <a:pt x="324415" y="19695"/>
                </a:lnTo>
                <a:lnTo>
                  <a:pt x="333434" y="21702"/>
                </a:lnTo>
                <a:lnTo>
                  <a:pt x="340399" y="23041"/>
                </a:lnTo>
                <a:lnTo>
                  <a:pt x="345995" y="23933"/>
                </a:lnTo>
                <a:lnTo>
                  <a:pt x="360045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7"/>
          <p:cNvSpPr/>
          <p:nvPr/>
        </p:nvSpPr>
        <p:spPr>
          <a:xfrm>
            <a:off x="6826567" y="3351850"/>
            <a:ext cx="428626" cy="25716"/>
          </a:xfrm>
          <a:custGeom>
            <a:avLst/>
            <a:gdLst/>
            <a:ahLst/>
            <a:cxnLst/>
            <a:rect l="0" t="0" r="0" b="0"/>
            <a:pathLst>
              <a:path w="428626" h="25716">
                <a:moveTo>
                  <a:pt x="0" y="25715"/>
                </a:moveTo>
                <a:lnTo>
                  <a:pt x="14761" y="18334"/>
                </a:lnTo>
                <a:lnTo>
                  <a:pt x="21166" y="17672"/>
                </a:lnTo>
                <a:lnTo>
                  <a:pt x="25541" y="17495"/>
                </a:lnTo>
                <a:lnTo>
                  <a:pt x="50721" y="14759"/>
                </a:lnTo>
                <a:lnTo>
                  <a:pt x="68105" y="12696"/>
                </a:lnTo>
                <a:lnTo>
                  <a:pt x="82550" y="11321"/>
                </a:lnTo>
                <a:lnTo>
                  <a:pt x="95039" y="10404"/>
                </a:lnTo>
                <a:lnTo>
                  <a:pt x="106222" y="9792"/>
                </a:lnTo>
                <a:lnTo>
                  <a:pt x="120345" y="8432"/>
                </a:lnTo>
                <a:lnTo>
                  <a:pt x="153817" y="4381"/>
                </a:lnTo>
                <a:lnTo>
                  <a:pt x="168267" y="2920"/>
                </a:lnTo>
                <a:lnTo>
                  <a:pt x="180758" y="1946"/>
                </a:lnTo>
                <a:lnTo>
                  <a:pt x="191943" y="1296"/>
                </a:lnTo>
                <a:lnTo>
                  <a:pt x="211990" y="574"/>
                </a:lnTo>
                <a:lnTo>
                  <a:pt x="236141" y="254"/>
                </a:lnTo>
                <a:lnTo>
                  <a:pt x="379381" y="0"/>
                </a:lnTo>
                <a:lnTo>
                  <a:pt x="388176" y="1904"/>
                </a:lnTo>
                <a:lnTo>
                  <a:pt x="397849" y="5078"/>
                </a:lnTo>
                <a:lnTo>
                  <a:pt x="428625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78"/>
          <p:cNvSpPr/>
          <p:nvPr/>
        </p:nvSpPr>
        <p:spPr>
          <a:xfrm>
            <a:off x="7366634" y="3017520"/>
            <a:ext cx="51436" cy="402908"/>
          </a:xfrm>
          <a:custGeom>
            <a:avLst/>
            <a:gdLst/>
            <a:ahLst/>
            <a:cxnLst/>
            <a:rect l="0" t="0" r="0" b="0"/>
            <a:pathLst>
              <a:path w="51436" h="402908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1" y="42778"/>
                </a:lnTo>
                <a:lnTo>
                  <a:pt x="4551" y="48521"/>
                </a:lnTo>
                <a:lnTo>
                  <a:pt x="5892" y="54255"/>
                </a:lnTo>
                <a:lnTo>
                  <a:pt x="7381" y="65705"/>
                </a:lnTo>
                <a:lnTo>
                  <a:pt x="7779" y="72378"/>
                </a:lnTo>
                <a:lnTo>
                  <a:pt x="8220" y="87413"/>
                </a:lnTo>
                <a:lnTo>
                  <a:pt x="8468" y="107391"/>
                </a:lnTo>
                <a:lnTo>
                  <a:pt x="9456" y="120172"/>
                </a:lnTo>
                <a:lnTo>
                  <a:pt x="13093" y="157232"/>
                </a:lnTo>
                <a:lnTo>
                  <a:pt x="20425" y="212438"/>
                </a:lnTo>
                <a:lnTo>
                  <a:pt x="25047" y="244495"/>
                </a:lnTo>
                <a:lnTo>
                  <a:pt x="28128" y="268724"/>
                </a:lnTo>
                <a:lnTo>
                  <a:pt x="30182" y="287734"/>
                </a:lnTo>
                <a:lnTo>
                  <a:pt x="31551" y="303265"/>
                </a:lnTo>
                <a:lnTo>
                  <a:pt x="33417" y="316477"/>
                </a:lnTo>
                <a:lnTo>
                  <a:pt x="35613" y="328142"/>
                </a:lnTo>
                <a:lnTo>
                  <a:pt x="38030" y="338776"/>
                </a:lnTo>
                <a:lnTo>
                  <a:pt x="40593" y="347771"/>
                </a:lnTo>
                <a:lnTo>
                  <a:pt x="43255" y="355672"/>
                </a:lnTo>
                <a:lnTo>
                  <a:pt x="45981" y="362844"/>
                </a:lnTo>
                <a:lnTo>
                  <a:pt x="47800" y="369531"/>
                </a:lnTo>
                <a:lnTo>
                  <a:pt x="49011" y="375894"/>
                </a:lnTo>
                <a:lnTo>
                  <a:pt x="50957" y="390692"/>
                </a:lnTo>
                <a:lnTo>
                  <a:pt x="51435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79"/>
          <p:cNvSpPr/>
          <p:nvPr/>
        </p:nvSpPr>
        <p:spPr>
          <a:xfrm>
            <a:off x="7426642" y="3026597"/>
            <a:ext cx="406327" cy="350969"/>
          </a:xfrm>
          <a:custGeom>
            <a:avLst/>
            <a:gdLst/>
            <a:ahLst/>
            <a:cxnLst/>
            <a:rect l="0" t="0" r="0" b="0"/>
            <a:pathLst>
              <a:path w="406327" h="350969">
                <a:moveTo>
                  <a:pt x="0" y="93792"/>
                </a:moveTo>
                <a:lnTo>
                  <a:pt x="0" y="80140"/>
                </a:lnTo>
                <a:lnTo>
                  <a:pt x="953" y="75166"/>
                </a:lnTo>
                <a:lnTo>
                  <a:pt x="4551" y="67099"/>
                </a:lnTo>
                <a:lnTo>
                  <a:pt x="11865" y="60339"/>
                </a:lnTo>
                <a:lnTo>
                  <a:pt x="21466" y="53207"/>
                </a:lnTo>
                <a:lnTo>
                  <a:pt x="32083" y="43687"/>
                </a:lnTo>
                <a:lnTo>
                  <a:pt x="43152" y="35646"/>
                </a:lnTo>
                <a:lnTo>
                  <a:pt x="55374" y="28897"/>
                </a:lnTo>
                <a:lnTo>
                  <a:pt x="62634" y="25764"/>
                </a:lnTo>
                <a:lnTo>
                  <a:pt x="70331" y="22723"/>
                </a:lnTo>
                <a:lnTo>
                  <a:pt x="79272" y="19743"/>
                </a:lnTo>
                <a:lnTo>
                  <a:pt x="89043" y="16804"/>
                </a:lnTo>
                <a:lnTo>
                  <a:pt x="99367" y="13892"/>
                </a:lnTo>
                <a:lnTo>
                  <a:pt x="112917" y="10998"/>
                </a:lnTo>
                <a:lnTo>
                  <a:pt x="128618" y="8116"/>
                </a:lnTo>
                <a:lnTo>
                  <a:pt x="145753" y="5242"/>
                </a:lnTo>
                <a:lnTo>
                  <a:pt x="160034" y="3327"/>
                </a:lnTo>
                <a:lnTo>
                  <a:pt x="172411" y="2049"/>
                </a:lnTo>
                <a:lnTo>
                  <a:pt x="183522" y="1198"/>
                </a:lnTo>
                <a:lnTo>
                  <a:pt x="193785" y="630"/>
                </a:lnTo>
                <a:lnTo>
                  <a:pt x="212809" y="0"/>
                </a:lnTo>
                <a:lnTo>
                  <a:pt x="220930" y="784"/>
                </a:lnTo>
                <a:lnTo>
                  <a:pt x="228250" y="2259"/>
                </a:lnTo>
                <a:lnTo>
                  <a:pt x="235034" y="4195"/>
                </a:lnTo>
                <a:lnTo>
                  <a:pt x="247652" y="8887"/>
                </a:lnTo>
                <a:lnTo>
                  <a:pt x="258658" y="14147"/>
                </a:lnTo>
                <a:lnTo>
                  <a:pt x="266724" y="19659"/>
                </a:lnTo>
                <a:lnTo>
                  <a:pt x="269256" y="22463"/>
                </a:lnTo>
                <a:lnTo>
                  <a:pt x="270944" y="25284"/>
                </a:lnTo>
                <a:lnTo>
                  <a:pt x="272070" y="28118"/>
                </a:lnTo>
                <a:lnTo>
                  <a:pt x="271867" y="30959"/>
                </a:lnTo>
                <a:lnTo>
                  <a:pt x="270780" y="33807"/>
                </a:lnTo>
                <a:lnTo>
                  <a:pt x="267031" y="40462"/>
                </a:lnTo>
                <a:lnTo>
                  <a:pt x="262191" y="49770"/>
                </a:lnTo>
                <a:lnTo>
                  <a:pt x="258614" y="55872"/>
                </a:lnTo>
                <a:lnTo>
                  <a:pt x="249559" y="70271"/>
                </a:lnTo>
                <a:lnTo>
                  <a:pt x="244478" y="77159"/>
                </a:lnTo>
                <a:lnTo>
                  <a:pt x="239186" y="83656"/>
                </a:lnTo>
                <a:lnTo>
                  <a:pt x="233752" y="89893"/>
                </a:lnTo>
                <a:lnTo>
                  <a:pt x="226320" y="96908"/>
                </a:lnTo>
                <a:lnTo>
                  <a:pt x="217555" y="104442"/>
                </a:lnTo>
                <a:lnTo>
                  <a:pt x="207902" y="112322"/>
                </a:lnTo>
                <a:lnTo>
                  <a:pt x="199561" y="119480"/>
                </a:lnTo>
                <a:lnTo>
                  <a:pt x="192096" y="126158"/>
                </a:lnTo>
                <a:lnTo>
                  <a:pt x="185214" y="132515"/>
                </a:lnTo>
                <a:lnTo>
                  <a:pt x="176816" y="138657"/>
                </a:lnTo>
                <a:lnTo>
                  <a:pt x="167408" y="144657"/>
                </a:lnTo>
                <a:lnTo>
                  <a:pt x="157325" y="150562"/>
                </a:lnTo>
                <a:lnTo>
                  <a:pt x="148663" y="154584"/>
                </a:lnTo>
                <a:lnTo>
                  <a:pt x="147686" y="154322"/>
                </a:lnTo>
                <a:lnTo>
                  <a:pt x="152750" y="151291"/>
                </a:lnTo>
                <a:lnTo>
                  <a:pt x="173616" y="140302"/>
                </a:lnTo>
                <a:lnTo>
                  <a:pt x="185277" y="135277"/>
                </a:lnTo>
                <a:lnTo>
                  <a:pt x="196860" y="130974"/>
                </a:lnTo>
                <a:lnTo>
                  <a:pt x="208393" y="127152"/>
                </a:lnTo>
                <a:lnTo>
                  <a:pt x="219891" y="123652"/>
                </a:lnTo>
                <a:lnTo>
                  <a:pt x="253324" y="114176"/>
                </a:lnTo>
                <a:lnTo>
                  <a:pt x="272608" y="108250"/>
                </a:lnTo>
                <a:lnTo>
                  <a:pt x="282704" y="106288"/>
                </a:lnTo>
                <a:lnTo>
                  <a:pt x="293244" y="104980"/>
                </a:lnTo>
                <a:lnTo>
                  <a:pt x="304082" y="104108"/>
                </a:lnTo>
                <a:lnTo>
                  <a:pt x="315116" y="103527"/>
                </a:lnTo>
                <a:lnTo>
                  <a:pt x="337536" y="102882"/>
                </a:lnTo>
                <a:lnTo>
                  <a:pt x="346944" y="103662"/>
                </a:lnTo>
                <a:lnTo>
                  <a:pt x="355121" y="105135"/>
                </a:lnTo>
                <a:lnTo>
                  <a:pt x="362478" y="107069"/>
                </a:lnTo>
                <a:lnTo>
                  <a:pt x="369287" y="109311"/>
                </a:lnTo>
                <a:lnTo>
                  <a:pt x="381933" y="114342"/>
                </a:lnTo>
                <a:lnTo>
                  <a:pt x="391363" y="119753"/>
                </a:lnTo>
                <a:lnTo>
                  <a:pt x="395211" y="122530"/>
                </a:lnTo>
                <a:lnTo>
                  <a:pt x="402027" y="130695"/>
                </a:lnTo>
                <a:lnTo>
                  <a:pt x="405178" y="135539"/>
                </a:lnTo>
                <a:lnTo>
                  <a:pt x="406326" y="139721"/>
                </a:lnTo>
                <a:lnTo>
                  <a:pt x="406139" y="143462"/>
                </a:lnTo>
                <a:lnTo>
                  <a:pt x="403391" y="152063"/>
                </a:lnTo>
                <a:lnTo>
                  <a:pt x="398995" y="165410"/>
                </a:lnTo>
                <a:lnTo>
                  <a:pt x="394585" y="173923"/>
                </a:lnTo>
                <a:lnTo>
                  <a:pt x="388786" y="183408"/>
                </a:lnTo>
                <a:lnTo>
                  <a:pt x="382063" y="193541"/>
                </a:lnTo>
                <a:lnTo>
                  <a:pt x="371867" y="205059"/>
                </a:lnTo>
                <a:lnTo>
                  <a:pt x="359354" y="217500"/>
                </a:lnTo>
                <a:lnTo>
                  <a:pt x="345297" y="230557"/>
                </a:lnTo>
                <a:lnTo>
                  <a:pt x="328305" y="244024"/>
                </a:lnTo>
                <a:lnTo>
                  <a:pt x="309357" y="257764"/>
                </a:lnTo>
                <a:lnTo>
                  <a:pt x="246951" y="300384"/>
                </a:lnTo>
                <a:lnTo>
                  <a:pt x="235119" y="306767"/>
                </a:lnTo>
                <a:lnTo>
                  <a:pt x="223422" y="311976"/>
                </a:lnTo>
                <a:lnTo>
                  <a:pt x="211812" y="316400"/>
                </a:lnTo>
                <a:lnTo>
                  <a:pt x="200263" y="321256"/>
                </a:lnTo>
                <a:lnTo>
                  <a:pt x="188754" y="326397"/>
                </a:lnTo>
                <a:lnTo>
                  <a:pt x="159432" y="340195"/>
                </a:lnTo>
                <a:lnTo>
                  <a:pt x="152008" y="343786"/>
                </a:lnTo>
                <a:lnTo>
                  <a:pt x="144202" y="346180"/>
                </a:lnTo>
                <a:lnTo>
                  <a:pt x="136139" y="347776"/>
                </a:lnTo>
                <a:lnTo>
                  <a:pt x="127907" y="348839"/>
                </a:lnTo>
                <a:lnTo>
                  <a:pt x="120514" y="349549"/>
                </a:lnTo>
                <a:lnTo>
                  <a:pt x="113680" y="350022"/>
                </a:lnTo>
                <a:lnTo>
                  <a:pt x="101007" y="350547"/>
                </a:lnTo>
                <a:lnTo>
                  <a:pt x="79889" y="350885"/>
                </a:lnTo>
                <a:lnTo>
                  <a:pt x="51435" y="3509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80"/>
          <p:cNvSpPr/>
          <p:nvPr/>
        </p:nvSpPr>
        <p:spPr>
          <a:xfrm>
            <a:off x="7229475" y="3532651"/>
            <a:ext cx="660083" cy="59227"/>
          </a:xfrm>
          <a:custGeom>
            <a:avLst/>
            <a:gdLst/>
            <a:ahLst/>
            <a:cxnLst/>
            <a:rect l="0" t="0" r="0" b="0"/>
            <a:pathLst>
              <a:path w="660083" h="59227">
                <a:moveTo>
                  <a:pt x="0" y="59226"/>
                </a:moveTo>
                <a:lnTo>
                  <a:pt x="22753" y="54675"/>
                </a:lnTo>
                <a:lnTo>
                  <a:pt x="30408" y="53335"/>
                </a:lnTo>
                <a:lnTo>
                  <a:pt x="41455" y="51845"/>
                </a:lnTo>
                <a:lnTo>
                  <a:pt x="49544" y="50496"/>
                </a:lnTo>
                <a:lnTo>
                  <a:pt x="71232" y="46456"/>
                </a:lnTo>
                <a:lnTo>
                  <a:pt x="82730" y="44998"/>
                </a:lnTo>
                <a:lnTo>
                  <a:pt x="94206" y="44026"/>
                </a:lnTo>
                <a:lnTo>
                  <a:pt x="105666" y="43378"/>
                </a:lnTo>
                <a:lnTo>
                  <a:pt x="133309" y="39135"/>
                </a:lnTo>
                <a:lnTo>
                  <a:pt x="256351" y="17819"/>
                </a:lnTo>
                <a:lnTo>
                  <a:pt x="322532" y="8120"/>
                </a:lnTo>
                <a:lnTo>
                  <a:pt x="348371" y="5153"/>
                </a:lnTo>
                <a:lnTo>
                  <a:pt x="370359" y="3175"/>
                </a:lnTo>
                <a:lnTo>
                  <a:pt x="389781" y="1856"/>
                </a:lnTo>
                <a:lnTo>
                  <a:pt x="411302" y="977"/>
                </a:lnTo>
                <a:lnTo>
                  <a:pt x="458072" y="0"/>
                </a:lnTo>
                <a:lnTo>
                  <a:pt x="483499" y="692"/>
                </a:lnTo>
                <a:lnTo>
                  <a:pt x="509975" y="2106"/>
                </a:lnTo>
                <a:lnTo>
                  <a:pt x="557172" y="5264"/>
                </a:lnTo>
                <a:lnTo>
                  <a:pt x="584499" y="6668"/>
                </a:lnTo>
                <a:lnTo>
                  <a:pt x="602995" y="7292"/>
                </a:lnTo>
                <a:lnTo>
                  <a:pt x="617566" y="8522"/>
                </a:lnTo>
                <a:lnTo>
                  <a:pt x="624118" y="10183"/>
                </a:lnTo>
                <a:lnTo>
                  <a:pt x="630390" y="12243"/>
                </a:lnTo>
                <a:lnTo>
                  <a:pt x="635525" y="13617"/>
                </a:lnTo>
                <a:lnTo>
                  <a:pt x="643771" y="15143"/>
                </a:lnTo>
                <a:lnTo>
                  <a:pt x="648255" y="16502"/>
                </a:lnTo>
                <a:lnTo>
                  <a:pt x="653150" y="18361"/>
                </a:lnTo>
                <a:lnTo>
                  <a:pt x="660082" y="249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81"/>
          <p:cNvSpPr/>
          <p:nvPr/>
        </p:nvSpPr>
        <p:spPr>
          <a:xfrm>
            <a:off x="7387414" y="3694747"/>
            <a:ext cx="64946" cy="454344"/>
          </a:xfrm>
          <a:custGeom>
            <a:avLst/>
            <a:gdLst/>
            <a:ahLst/>
            <a:cxnLst/>
            <a:rect l="0" t="0" r="0" b="0"/>
            <a:pathLst>
              <a:path w="64946" h="454344">
                <a:moveTo>
                  <a:pt x="4938" y="0"/>
                </a:moveTo>
                <a:lnTo>
                  <a:pt x="387" y="4551"/>
                </a:lnTo>
                <a:lnTo>
                  <a:pt x="0" y="6844"/>
                </a:lnTo>
                <a:lnTo>
                  <a:pt x="693" y="9325"/>
                </a:lnTo>
                <a:lnTo>
                  <a:pt x="2108" y="11932"/>
                </a:lnTo>
                <a:lnTo>
                  <a:pt x="3051" y="18432"/>
                </a:lnTo>
                <a:lnTo>
                  <a:pt x="3680" y="27528"/>
                </a:lnTo>
                <a:lnTo>
                  <a:pt x="4099" y="38355"/>
                </a:lnTo>
                <a:lnTo>
                  <a:pt x="5331" y="50335"/>
                </a:lnTo>
                <a:lnTo>
                  <a:pt x="7105" y="63084"/>
                </a:lnTo>
                <a:lnTo>
                  <a:pt x="9240" y="76346"/>
                </a:lnTo>
                <a:lnTo>
                  <a:pt x="11617" y="88045"/>
                </a:lnTo>
                <a:lnTo>
                  <a:pt x="14153" y="98702"/>
                </a:lnTo>
                <a:lnTo>
                  <a:pt x="16796" y="108664"/>
                </a:lnTo>
                <a:lnTo>
                  <a:pt x="18558" y="119115"/>
                </a:lnTo>
                <a:lnTo>
                  <a:pt x="19733" y="129892"/>
                </a:lnTo>
                <a:lnTo>
                  <a:pt x="20516" y="140887"/>
                </a:lnTo>
                <a:lnTo>
                  <a:pt x="21991" y="151075"/>
                </a:lnTo>
                <a:lnTo>
                  <a:pt x="23927" y="160724"/>
                </a:lnTo>
                <a:lnTo>
                  <a:pt x="26169" y="170015"/>
                </a:lnTo>
                <a:lnTo>
                  <a:pt x="28617" y="179066"/>
                </a:lnTo>
                <a:lnTo>
                  <a:pt x="33877" y="196742"/>
                </a:lnTo>
                <a:lnTo>
                  <a:pt x="35660" y="206409"/>
                </a:lnTo>
                <a:lnTo>
                  <a:pt x="36850" y="216664"/>
                </a:lnTo>
                <a:lnTo>
                  <a:pt x="37642" y="227310"/>
                </a:lnTo>
                <a:lnTo>
                  <a:pt x="39124" y="238217"/>
                </a:lnTo>
                <a:lnTo>
                  <a:pt x="41064" y="249299"/>
                </a:lnTo>
                <a:lnTo>
                  <a:pt x="43309" y="260497"/>
                </a:lnTo>
                <a:lnTo>
                  <a:pt x="44806" y="270820"/>
                </a:lnTo>
                <a:lnTo>
                  <a:pt x="45805" y="280559"/>
                </a:lnTo>
                <a:lnTo>
                  <a:pt x="46470" y="289910"/>
                </a:lnTo>
                <a:lnTo>
                  <a:pt x="46914" y="299001"/>
                </a:lnTo>
                <a:lnTo>
                  <a:pt x="47406" y="316722"/>
                </a:lnTo>
                <a:lnTo>
                  <a:pt x="48490" y="328305"/>
                </a:lnTo>
                <a:lnTo>
                  <a:pt x="50166" y="341743"/>
                </a:lnTo>
                <a:lnTo>
                  <a:pt x="52234" y="356416"/>
                </a:lnTo>
                <a:lnTo>
                  <a:pt x="53614" y="369056"/>
                </a:lnTo>
                <a:lnTo>
                  <a:pt x="54534" y="380340"/>
                </a:lnTo>
                <a:lnTo>
                  <a:pt x="55556" y="399545"/>
                </a:lnTo>
                <a:lnTo>
                  <a:pt x="56131" y="420115"/>
                </a:lnTo>
                <a:lnTo>
                  <a:pt x="56265" y="428970"/>
                </a:lnTo>
                <a:lnTo>
                  <a:pt x="57254" y="433618"/>
                </a:lnTo>
                <a:lnTo>
                  <a:pt x="58865" y="438621"/>
                </a:lnTo>
                <a:lnTo>
                  <a:pt x="64945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82"/>
          <p:cNvSpPr/>
          <p:nvPr/>
        </p:nvSpPr>
        <p:spPr>
          <a:xfrm>
            <a:off x="7513073" y="3694789"/>
            <a:ext cx="359340" cy="364525"/>
          </a:xfrm>
          <a:custGeom>
            <a:avLst/>
            <a:gdLst/>
            <a:ahLst/>
            <a:cxnLst/>
            <a:rect l="0" t="0" r="0" b="0"/>
            <a:pathLst>
              <a:path w="359340" h="364525">
                <a:moveTo>
                  <a:pt x="16439" y="68538"/>
                </a:moveTo>
                <a:lnTo>
                  <a:pt x="7337" y="59437"/>
                </a:lnTo>
                <a:lnTo>
                  <a:pt x="4657" y="55803"/>
                </a:lnTo>
                <a:lnTo>
                  <a:pt x="1677" y="49225"/>
                </a:lnTo>
                <a:lnTo>
                  <a:pt x="0" y="40167"/>
                </a:lnTo>
                <a:lnTo>
                  <a:pt x="717" y="38195"/>
                </a:lnTo>
                <a:lnTo>
                  <a:pt x="2148" y="36879"/>
                </a:lnTo>
                <a:lnTo>
                  <a:pt x="4054" y="36002"/>
                </a:lnTo>
                <a:lnTo>
                  <a:pt x="11252" y="29948"/>
                </a:lnTo>
                <a:lnTo>
                  <a:pt x="19849" y="22812"/>
                </a:lnTo>
                <a:lnTo>
                  <a:pt x="30996" y="17842"/>
                </a:lnTo>
                <a:lnTo>
                  <a:pt x="40689" y="13304"/>
                </a:lnTo>
                <a:lnTo>
                  <a:pt x="56856" y="5394"/>
                </a:lnTo>
                <a:lnTo>
                  <a:pt x="68057" y="2374"/>
                </a:lnTo>
                <a:lnTo>
                  <a:pt x="73711" y="1569"/>
                </a:lnTo>
                <a:lnTo>
                  <a:pt x="79386" y="1032"/>
                </a:lnTo>
                <a:lnTo>
                  <a:pt x="85074" y="674"/>
                </a:lnTo>
                <a:lnTo>
                  <a:pt x="96473" y="276"/>
                </a:lnTo>
                <a:lnTo>
                  <a:pt x="119314" y="21"/>
                </a:lnTo>
                <a:lnTo>
                  <a:pt x="125028" y="0"/>
                </a:lnTo>
                <a:lnTo>
                  <a:pt x="130741" y="938"/>
                </a:lnTo>
                <a:lnTo>
                  <a:pt x="136456" y="2517"/>
                </a:lnTo>
                <a:lnTo>
                  <a:pt x="142170" y="4522"/>
                </a:lnTo>
                <a:lnTo>
                  <a:pt x="147885" y="6810"/>
                </a:lnTo>
                <a:lnTo>
                  <a:pt x="153600" y="9289"/>
                </a:lnTo>
                <a:lnTo>
                  <a:pt x="164077" y="14583"/>
                </a:lnTo>
                <a:lnTo>
                  <a:pt x="171909" y="20110"/>
                </a:lnTo>
                <a:lnTo>
                  <a:pt x="178564" y="28282"/>
                </a:lnTo>
                <a:lnTo>
                  <a:pt x="181672" y="33128"/>
                </a:lnTo>
                <a:lnTo>
                  <a:pt x="185126" y="43593"/>
                </a:lnTo>
                <a:lnTo>
                  <a:pt x="186047" y="49050"/>
                </a:lnTo>
                <a:lnTo>
                  <a:pt x="186661" y="55546"/>
                </a:lnTo>
                <a:lnTo>
                  <a:pt x="187070" y="62735"/>
                </a:lnTo>
                <a:lnTo>
                  <a:pt x="187343" y="70384"/>
                </a:lnTo>
                <a:lnTo>
                  <a:pt x="186573" y="77389"/>
                </a:lnTo>
                <a:lnTo>
                  <a:pt x="185106" y="83964"/>
                </a:lnTo>
                <a:lnTo>
                  <a:pt x="180937" y="97301"/>
                </a:lnTo>
                <a:lnTo>
                  <a:pt x="175910" y="112754"/>
                </a:lnTo>
                <a:lnTo>
                  <a:pt x="171330" y="123733"/>
                </a:lnTo>
                <a:lnTo>
                  <a:pt x="165421" y="136767"/>
                </a:lnTo>
                <a:lnTo>
                  <a:pt x="158622" y="151171"/>
                </a:lnTo>
                <a:lnTo>
                  <a:pt x="153138" y="163632"/>
                </a:lnTo>
                <a:lnTo>
                  <a:pt x="148529" y="174797"/>
                </a:lnTo>
                <a:lnTo>
                  <a:pt x="144504" y="185097"/>
                </a:lnTo>
                <a:lnTo>
                  <a:pt x="138963" y="196726"/>
                </a:lnTo>
                <a:lnTo>
                  <a:pt x="132412" y="209242"/>
                </a:lnTo>
                <a:lnTo>
                  <a:pt x="125187" y="222349"/>
                </a:lnTo>
                <a:lnTo>
                  <a:pt x="119417" y="233943"/>
                </a:lnTo>
                <a:lnTo>
                  <a:pt x="114619" y="244531"/>
                </a:lnTo>
                <a:lnTo>
                  <a:pt x="110467" y="254446"/>
                </a:lnTo>
                <a:lnTo>
                  <a:pt x="103314" y="270544"/>
                </a:lnTo>
                <a:lnTo>
                  <a:pt x="100073" y="277504"/>
                </a:lnTo>
                <a:lnTo>
                  <a:pt x="93933" y="287777"/>
                </a:lnTo>
                <a:lnTo>
                  <a:pt x="88028" y="297423"/>
                </a:lnTo>
                <a:lnTo>
                  <a:pt x="85121" y="303995"/>
                </a:lnTo>
                <a:lnTo>
                  <a:pt x="82230" y="311235"/>
                </a:lnTo>
                <a:lnTo>
                  <a:pt x="79017" y="321818"/>
                </a:lnTo>
                <a:lnTo>
                  <a:pt x="77589" y="330650"/>
                </a:lnTo>
                <a:lnTo>
                  <a:pt x="76955" y="340925"/>
                </a:lnTo>
                <a:lnTo>
                  <a:pt x="78690" y="345379"/>
                </a:lnTo>
                <a:lnTo>
                  <a:pt x="81753" y="349301"/>
                </a:lnTo>
                <a:lnTo>
                  <a:pt x="85698" y="352868"/>
                </a:lnTo>
                <a:lnTo>
                  <a:pt x="92623" y="356832"/>
                </a:lnTo>
                <a:lnTo>
                  <a:pt x="113931" y="363927"/>
                </a:lnTo>
                <a:lnTo>
                  <a:pt x="120487" y="364524"/>
                </a:lnTo>
                <a:lnTo>
                  <a:pt x="126762" y="363970"/>
                </a:lnTo>
                <a:lnTo>
                  <a:pt x="132850" y="362648"/>
                </a:lnTo>
                <a:lnTo>
                  <a:pt x="138814" y="361766"/>
                </a:lnTo>
                <a:lnTo>
                  <a:pt x="144695" y="361178"/>
                </a:lnTo>
                <a:lnTo>
                  <a:pt x="150521" y="360787"/>
                </a:lnTo>
                <a:lnTo>
                  <a:pt x="156309" y="359573"/>
                </a:lnTo>
                <a:lnTo>
                  <a:pt x="162074" y="357811"/>
                </a:lnTo>
                <a:lnTo>
                  <a:pt x="167820" y="355684"/>
                </a:lnTo>
                <a:lnTo>
                  <a:pt x="173558" y="354266"/>
                </a:lnTo>
                <a:lnTo>
                  <a:pt x="179287" y="353321"/>
                </a:lnTo>
                <a:lnTo>
                  <a:pt x="185012" y="352691"/>
                </a:lnTo>
                <a:lnTo>
                  <a:pt x="191686" y="351318"/>
                </a:lnTo>
                <a:lnTo>
                  <a:pt x="198993" y="349451"/>
                </a:lnTo>
                <a:lnTo>
                  <a:pt x="206722" y="347253"/>
                </a:lnTo>
                <a:lnTo>
                  <a:pt x="213779" y="344836"/>
                </a:lnTo>
                <a:lnTo>
                  <a:pt x="220389" y="342271"/>
                </a:lnTo>
                <a:lnTo>
                  <a:pt x="226701" y="339610"/>
                </a:lnTo>
                <a:lnTo>
                  <a:pt x="233766" y="336882"/>
                </a:lnTo>
                <a:lnTo>
                  <a:pt x="249236" y="331312"/>
                </a:lnTo>
                <a:lnTo>
                  <a:pt x="256410" y="328493"/>
                </a:lnTo>
                <a:lnTo>
                  <a:pt x="263098" y="325662"/>
                </a:lnTo>
                <a:lnTo>
                  <a:pt x="269461" y="322821"/>
                </a:lnTo>
                <a:lnTo>
                  <a:pt x="277512" y="319975"/>
                </a:lnTo>
                <a:lnTo>
                  <a:pt x="286691" y="317125"/>
                </a:lnTo>
                <a:lnTo>
                  <a:pt x="296619" y="314273"/>
                </a:lnTo>
                <a:lnTo>
                  <a:pt x="304190" y="312371"/>
                </a:lnTo>
                <a:lnTo>
                  <a:pt x="315144" y="310259"/>
                </a:lnTo>
                <a:lnTo>
                  <a:pt x="325727" y="311859"/>
                </a:lnTo>
                <a:lnTo>
                  <a:pt x="335828" y="314793"/>
                </a:lnTo>
                <a:lnTo>
                  <a:pt x="343492" y="316097"/>
                </a:lnTo>
                <a:lnTo>
                  <a:pt x="346869" y="317398"/>
                </a:lnTo>
                <a:lnTo>
                  <a:pt x="350073" y="319217"/>
                </a:lnTo>
                <a:lnTo>
                  <a:pt x="359339" y="3257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83"/>
          <p:cNvSpPr/>
          <p:nvPr/>
        </p:nvSpPr>
        <p:spPr>
          <a:xfrm>
            <a:off x="7958137" y="3454717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0"/>
                </a:moveTo>
                <a:lnTo>
                  <a:pt x="0" y="11932"/>
                </a:lnTo>
                <a:lnTo>
                  <a:pt x="1905" y="13670"/>
                </a:lnTo>
                <a:lnTo>
                  <a:pt x="5080" y="14828"/>
                </a:lnTo>
                <a:lnTo>
                  <a:pt x="9102" y="15601"/>
                </a:lnTo>
                <a:lnTo>
                  <a:pt x="14640" y="16115"/>
                </a:lnTo>
                <a:lnTo>
                  <a:pt x="21191" y="16459"/>
                </a:lnTo>
                <a:lnTo>
                  <a:pt x="28415" y="16688"/>
                </a:lnTo>
                <a:lnTo>
                  <a:pt x="106845" y="17010"/>
                </a:lnTo>
                <a:lnTo>
                  <a:pt x="132190" y="18007"/>
                </a:lnTo>
                <a:lnTo>
                  <a:pt x="152897" y="19625"/>
                </a:lnTo>
                <a:lnTo>
                  <a:pt x="170511" y="21656"/>
                </a:lnTo>
                <a:lnTo>
                  <a:pt x="184159" y="23962"/>
                </a:lnTo>
                <a:lnTo>
                  <a:pt x="195163" y="26453"/>
                </a:lnTo>
                <a:lnTo>
                  <a:pt x="204404" y="29065"/>
                </a:lnTo>
                <a:lnTo>
                  <a:pt x="211517" y="30807"/>
                </a:lnTo>
                <a:lnTo>
                  <a:pt x="217212" y="31968"/>
                </a:lnTo>
                <a:lnTo>
                  <a:pt x="231457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4"/>
          <p:cNvSpPr/>
          <p:nvPr/>
        </p:nvSpPr>
        <p:spPr>
          <a:xfrm>
            <a:off x="7992427" y="3574732"/>
            <a:ext cx="240031" cy="8469"/>
          </a:xfrm>
          <a:custGeom>
            <a:avLst/>
            <a:gdLst/>
            <a:ahLst/>
            <a:cxnLst/>
            <a:rect l="0" t="0" r="0" b="0"/>
            <a:pathLst>
              <a:path w="240031" h="8469">
                <a:moveTo>
                  <a:pt x="0" y="0"/>
                </a:moveTo>
                <a:lnTo>
                  <a:pt x="4551" y="4551"/>
                </a:lnTo>
                <a:lnTo>
                  <a:pt x="7797" y="5892"/>
                </a:lnTo>
                <a:lnTo>
                  <a:pt x="11865" y="6785"/>
                </a:lnTo>
                <a:lnTo>
                  <a:pt x="16483" y="7381"/>
                </a:lnTo>
                <a:lnTo>
                  <a:pt x="20514" y="7778"/>
                </a:lnTo>
                <a:lnTo>
                  <a:pt x="24153" y="8043"/>
                </a:lnTo>
                <a:lnTo>
                  <a:pt x="27532" y="8220"/>
                </a:lnTo>
                <a:lnTo>
                  <a:pt x="36366" y="8416"/>
                </a:lnTo>
                <a:lnTo>
                  <a:pt x="41389" y="8468"/>
                </a:lnTo>
                <a:lnTo>
                  <a:pt x="50452" y="7550"/>
                </a:lnTo>
                <a:lnTo>
                  <a:pt x="75764" y="3991"/>
                </a:lnTo>
                <a:lnTo>
                  <a:pt x="87657" y="2660"/>
                </a:lnTo>
                <a:lnTo>
                  <a:pt x="98442" y="1774"/>
                </a:lnTo>
                <a:lnTo>
                  <a:pt x="108490" y="1183"/>
                </a:lnTo>
                <a:lnTo>
                  <a:pt x="129816" y="526"/>
                </a:lnTo>
                <a:lnTo>
                  <a:pt x="212550" y="4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85"/>
          <p:cNvSpPr/>
          <p:nvPr/>
        </p:nvSpPr>
        <p:spPr>
          <a:xfrm>
            <a:off x="8413009" y="3034664"/>
            <a:ext cx="42230" cy="1062991"/>
          </a:xfrm>
          <a:custGeom>
            <a:avLst/>
            <a:gdLst/>
            <a:ahLst/>
            <a:cxnLst/>
            <a:rect l="0" t="0" r="0" b="0"/>
            <a:pathLst>
              <a:path w="42230" h="1062991">
                <a:moveTo>
                  <a:pt x="33760" y="0"/>
                </a:moveTo>
                <a:lnTo>
                  <a:pt x="38312" y="18204"/>
                </a:lnTo>
                <a:lnTo>
                  <a:pt x="39652" y="24519"/>
                </a:lnTo>
                <a:lnTo>
                  <a:pt x="40546" y="29681"/>
                </a:lnTo>
                <a:lnTo>
                  <a:pt x="41804" y="44038"/>
                </a:lnTo>
                <a:lnTo>
                  <a:pt x="42098" y="63387"/>
                </a:lnTo>
                <a:lnTo>
                  <a:pt x="42229" y="106913"/>
                </a:lnTo>
                <a:lnTo>
                  <a:pt x="41311" y="136998"/>
                </a:lnTo>
                <a:lnTo>
                  <a:pt x="37751" y="208526"/>
                </a:lnTo>
                <a:lnTo>
                  <a:pt x="25841" y="370078"/>
                </a:lnTo>
                <a:lnTo>
                  <a:pt x="21814" y="414359"/>
                </a:lnTo>
                <a:lnTo>
                  <a:pt x="18176" y="448642"/>
                </a:lnTo>
                <a:lnTo>
                  <a:pt x="14798" y="476260"/>
                </a:lnTo>
                <a:lnTo>
                  <a:pt x="11593" y="517532"/>
                </a:lnTo>
                <a:lnTo>
                  <a:pt x="3486" y="665788"/>
                </a:lnTo>
                <a:lnTo>
                  <a:pt x="661" y="742313"/>
                </a:lnTo>
                <a:lnTo>
                  <a:pt x="0" y="775052"/>
                </a:lnTo>
                <a:lnTo>
                  <a:pt x="775" y="796737"/>
                </a:lnTo>
                <a:lnTo>
                  <a:pt x="6326" y="893346"/>
                </a:lnTo>
                <a:lnTo>
                  <a:pt x="7535" y="935890"/>
                </a:lnTo>
                <a:lnTo>
                  <a:pt x="8769" y="958877"/>
                </a:lnTo>
                <a:lnTo>
                  <a:pt x="10432" y="971674"/>
                </a:lnTo>
                <a:lnTo>
                  <a:pt x="12493" y="984968"/>
                </a:lnTo>
                <a:lnTo>
                  <a:pt x="13868" y="995735"/>
                </a:lnTo>
                <a:lnTo>
                  <a:pt x="14783" y="1004819"/>
                </a:lnTo>
                <a:lnTo>
                  <a:pt x="16074" y="1026705"/>
                </a:lnTo>
                <a:lnTo>
                  <a:pt x="16509" y="1046615"/>
                </a:lnTo>
                <a:lnTo>
                  <a:pt x="17497" y="1050169"/>
                </a:lnTo>
                <a:lnTo>
                  <a:pt x="19108" y="1053490"/>
                </a:lnTo>
                <a:lnTo>
                  <a:pt x="25188" y="10629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86"/>
          <p:cNvSpPr/>
          <p:nvPr/>
        </p:nvSpPr>
        <p:spPr>
          <a:xfrm>
            <a:off x="8772534" y="3077527"/>
            <a:ext cx="17136" cy="282894"/>
          </a:xfrm>
          <a:custGeom>
            <a:avLst/>
            <a:gdLst/>
            <a:ahLst/>
            <a:cxnLst/>
            <a:rect l="0" t="0" r="0" b="0"/>
            <a:pathLst>
              <a:path w="17136" h="282894">
                <a:moveTo>
                  <a:pt x="8563" y="0"/>
                </a:moveTo>
                <a:lnTo>
                  <a:pt x="8563" y="4551"/>
                </a:lnTo>
                <a:lnTo>
                  <a:pt x="7611" y="9702"/>
                </a:lnTo>
                <a:lnTo>
                  <a:pt x="4012" y="25584"/>
                </a:lnTo>
                <a:lnTo>
                  <a:pt x="2672" y="35154"/>
                </a:lnTo>
                <a:lnTo>
                  <a:pt x="1778" y="45344"/>
                </a:lnTo>
                <a:lnTo>
                  <a:pt x="785" y="64920"/>
                </a:lnTo>
                <a:lnTo>
                  <a:pt x="344" y="79971"/>
                </a:lnTo>
                <a:lnTo>
                  <a:pt x="61" y="118667"/>
                </a:lnTo>
                <a:lnTo>
                  <a:pt x="0" y="201494"/>
                </a:lnTo>
                <a:lnTo>
                  <a:pt x="949" y="210529"/>
                </a:lnTo>
                <a:lnTo>
                  <a:pt x="2535" y="218458"/>
                </a:lnTo>
                <a:lnTo>
                  <a:pt x="4544" y="225649"/>
                </a:lnTo>
                <a:lnTo>
                  <a:pt x="6837" y="235205"/>
                </a:lnTo>
                <a:lnTo>
                  <a:pt x="17135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87"/>
          <p:cNvSpPr/>
          <p:nvPr/>
        </p:nvSpPr>
        <p:spPr>
          <a:xfrm>
            <a:off x="8609647" y="3471862"/>
            <a:ext cx="420054" cy="8574"/>
          </a:xfrm>
          <a:custGeom>
            <a:avLst/>
            <a:gdLst/>
            <a:ahLst/>
            <a:cxnLst/>
            <a:rect l="0" t="0" r="0" b="0"/>
            <a:pathLst>
              <a:path w="420054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2"/>
                </a:lnTo>
                <a:lnTo>
                  <a:pt x="16527" y="1747"/>
                </a:lnTo>
                <a:lnTo>
                  <a:pt x="22448" y="3070"/>
                </a:lnTo>
                <a:lnTo>
                  <a:pt x="29252" y="4904"/>
                </a:lnTo>
                <a:lnTo>
                  <a:pt x="35695" y="6127"/>
                </a:lnTo>
                <a:lnTo>
                  <a:pt x="41893" y="6942"/>
                </a:lnTo>
                <a:lnTo>
                  <a:pt x="47933" y="7486"/>
                </a:lnTo>
                <a:lnTo>
                  <a:pt x="138345" y="8251"/>
                </a:lnTo>
                <a:lnTo>
                  <a:pt x="178907" y="7405"/>
                </a:lnTo>
                <a:lnTo>
                  <a:pt x="350861" y="776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88"/>
          <p:cNvSpPr/>
          <p:nvPr/>
        </p:nvSpPr>
        <p:spPr>
          <a:xfrm>
            <a:off x="8669655" y="3626167"/>
            <a:ext cx="60008" cy="445771"/>
          </a:xfrm>
          <a:custGeom>
            <a:avLst/>
            <a:gdLst/>
            <a:ahLst/>
            <a:cxnLst/>
            <a:rect l="0" t="0" r="0" b="0"/>
            <a:pathLst>
              <a:path w="60008" h="445771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7382" y="23864"/>
                </a:lnTo>
                <a:lnTo>
                  <a:pt x="8043" y="34736"/>
                </a:lnTo>
                <a:lnTo>
                  <a:pt x="9290" y="46871"/>
                </a:lnTo>
                <a:lnTo>
                  <a:pt x="10956" y="54107"/>
                </a:lnTo>
                <a:lnTo>
                  <a:pt x="13018" y="61789"/>
                </a:lnTo>
                <a:lnTo>
                  <a:pt x="14394" y="69768"/>
                </a:lnTo>
                <a:lnTo>
                  <a:pt x="15311" y="77944"/>
                </a:lnTo>
                <a:lnTo>
                  <a:pt x="15922" y="86253"/>
                </a:lnTo>
                <a:lnTo>
                  <a:pt x="16329" y="94650"/>
                </a:lnTo>
                <a:lnTo>
                  <a:pt x="16783" y="111599"/>
                </a:lnTo>
                <a:lnTo>
                  <a:pt x="17856" y="120119"/>
                </a:lnTo>
                <a:lnTo>
                  <a:pt x="19524" y="128657"/>
                </a:lnTo>
                <a:lnTo>
                  <a:pt x="21589" y="137206"/>
                </a:lnTo>
                <a:lnTo>
                  <a:pt x="22012" y="145764"/>
                </a:lnTo>
                <a:lnTo>
                  <a:pt x="21342" y="154326"/>
                </a:lnTo>
                <a:lnTo>
                  <a:pt x="19943" y="162892"/>
                </a:lnTo>
                <a:lnTo>
                  <a:pt x="19010" y="171459"/>
                </a:lnTo>
                <a:lnTo>
                  <a:pt x="18389" y="180029"/>
                </a:lnTo>
                <a:lnTo>
                  <a:pt x="17973" y="188599"/>
                </a:lnTo>
                <a:lnTo>
                  <a:pt x="18649" y="197170"/>
                </a:lnTo>
                <a:lnTo>
                  <a:pt x="20054" y="205742"/>
                </a:lnTo>
                <a:lnTo>
                  <a:pt x="21941" y="214314"/>
                </a:lnTo>
                <a:lnTo>
                  <a:pt x="23201" y="225744"/>
                </a:lnTo>
                <a:lnTo>
                  <a:pt x="24039" y="239078"/>
                </a:lnTo>
                <a:lnTo>
                  <a:pt x="24598" y="253683"/>
                </a:lnTo>
                <a:lnTo>
                  <a:pt x="25925" y="266277"/>
                </a:lnTo>
                <a:lnTo>
                  <a:pt x="27759" y="277531"/>
                </a:lnTo>
                <a:lnTo>
                  <a:pt x="29936" y="287890"/>
                </a:lnTo>
                <a:lnTo>
                  <a:pt x="32340" y="307180"/>
                </a:lnTo>
                <a:lnTo>
                  <a:pt x="37551" y="361632"/>
                </a:lnTo>
                <a:lnTo>
                  <a:pt x="40274" y="383010"/>
                </a:lnTo>
                <a:lnTo>
                  <a:pt x="43042" y="399168"/>
                </a:lnTo>
                <a:lnTo>
                  <a:pt x="45839" y="411845"/>
                </a:lnTo>
                <a:lnTo>
                  <a:pt x="47704" y="421248"/>
                </a:lnTo>
                <a:lnTo>
                  <a:pt x="48948" y="428470"/>
                </a:lnTo>
                <a:lnTo>
                  <a:pt x="49777" y="434237"/>
                </a:lnTo>
                <a:lnTo>
                  <a:pt x="51282" y="438081"/>
                </a:lnTo>
                <a:lnTo>
                  <a:pt x="53238" y="440644"/>
                </a:lnTo>
                <a:lnTo>
                  <a:pt x="60007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89"/>
          <p:cNvSpPr/>
          <p:nvPr/>
        </p:nvSpPr>
        <p:spPr>
          <a:xfrm>
            <a:off x="8759013" y="3643817"/>
            <a:ext cx="270688" cy="333679"/>
          </a:xfrm>
          <a:custGeom>
            <a:avLst/>
            <a:gdLst/>
            <a:ahLst/>
            <a:cxnLst/>
            <a:rect l="0" t="0" r="0" b="0"/>
            <a:pathLst>
              <a:path w="270688" h="333679">
                <a:moveTo>
                  <a:pt x="4939" y="76648"/>
                </a:moveTo>
                <a:lnTo>
                  <a:pt x="388" y="67546"/>
                </a:lnTo>
                <a:lnTo>
                  <a:pt x="0" y="63912"/>
                </a:lnTo>
                <a:lnTo>
                  <a:pt x="694" y="60537"/>
                </a:lnTo>
                <a:lnTo>
                  <a:pt x="2108" y="57335"/>
                </a:lnTo>
                <a:lnTo>
                  <a:pt x="8761" y="48697"/>
                </a:lnTo>
                <a:lnTo>
                  <a:pt x="17115" y="39460"/>
                </a:lnTo>
                <a:lnTo>
                  <a:pt x="24003" y="32180"/>
                </a:lnTo>
                <a:lnTo>
                  <a:pt x="33236" y="22726"/>
                </a:lnTo>
                <a:lnTo>
                  <a:pt x="39044" y="19745"/>
                </a:lnTo>
                <a:lnTo>
                  <a:pt x="46726" y="16805"/>
                </a:lnTo>
                <a:lnTo>
                  <a:pt x="55656" y="13893"/>
                </a:lnTo>
                <a:lnTo>
                  <a:pt x="66373" y="10999"/>
                </a:lnTo>
                <a:lnTo>
                  <a:pt x="78280" y="8117"/>
                </a:lnTo>
                <a:lnTo>
                  <a:pt x="90981" y="5243"/>
                </a:lnTo>
                <a:lnTo>
                  <a:pt x="101353" y="3327"/>
                </a:lnTo>
                <a:lnTo>
                  <a:pt x="110173" y="2050"/>
                </a:lnTo>
                <a:lnTo>
                  <a:pt x="117958" y="1198"/>
                </a:lnTo>
                <a:lnTo>
                  <a:pt x="124099" y="631"/>
                </a:lnTo>
                <a:lnTo>
                  <a:pt x="129147" y="252"/>
                </a:lnTo>
                <a:lnTo>
                  <a:pt x="133465" y="0"/>
                </a:lnTo>
                <a:lnTo>
                  <a:pt x="137295" y="784"/>
                </a:lnTo>
                <a:lnTo>
                  <a:pt x="144091" y="4195"/>
                </a:lnTo>
                <a:lnTo>
                  <a:pt x="150288" y="8887"/>
                </a:lnTo>
                <a:lnTo>
                  <a:pt x="156216" y="14147"/>
                </a:lnTo>
                <a:lnTo>
                  <a:pt x="162026" y="19659"/>
                </a:lnTo>
                <a:lnTo>
                  <a:pt x="163957" y="23416"/>
                </a:lnTo>
                <a:lnTo>
                  <a:pt x="166101" y="32669"/>
                </a:lnTo>
                <a:lnTo>
                  <a:pt x="167054" y="40591"/>
                </a:lnTo>
                <a:lnTo>
                  <a:pt x="167477" y="48240"/>
                </a:lnTo>
                <a:lnTo>
                  <a:pt x="167666" y="57989"/>
                </a:lnTo>
                <a:lnTo>
                  <a:pt x="165812" y="65162"/>
                </a:lnTo>
                <a:lnTo>
                  <a:pt x="162670" y="73752"/>
                </a:lnTo>
                <a:lnTo>
                  <a:pt x="158671" y="83290"/>
                </a:lnTo>
                <a:lnTo>
                  <a:pt x="155052" y="94411"/>
                </a:lnTo>
                <a:lnTo>
                  <a:pt x="151687" y="106587"/>
                </a:lnTo>
                <a:lnTo>
                  <a:pt x="148491" y="119468"/>
                </a:lnTo>
                <a:lnTo>
                  <a:pt x="144455" y="129959"/>
                </a:lnTo>
                <a:lnTo>
                  <a:pt x="139860" y="138859"/>
                </a:lnTo>
                <a:lnTo>
                  <a:pt x="134891" y="146697"/>
                </a:lnTo>
                <a:lnTo>
                  <a:pt x="129673" y="156684"/>
                </a:lnTo>
                <a:lnTo>
                  <a:pt x="124291" y="168106"/>
                </a:lnTo>
                <a:lnTo>
                  <a:pt x="114182" y="190638"/>
                </a:lnTo>
                <a:lnTo>
                  <a:pt x="106514" y="207002"/>
                </a:lnTo>
                <a:lnTo>
                  <a:pt x="101230" y="215938"/>
                </a:lnTo>
                <a:lnTo>
                  <a:pt x="94851" y="225706"/>
                </a:lnTo>
                <a:lnTo>
                  <a:pt x="87740" y="236027"/>
                </a:lnTo>
                <a:lnTo>
                  <a:pt x="81095" y="248623"/>
                </a:lnTo>
                <a:lnTo>
                  <a:pt x="74760" y="262736"/>
                </a:lnTo>
                <a:lnTo>
                  <a:pt x="68631" y="277859"/>
                </a:lnTo>
                <a:lnTo>
                  <a:pt x="64546" y="288893"/>
                </a:lnTo>
                <a:lnTo>
                  <a:pt x="61822" y="297202"/>
                </a:lnTo>
                <a:lnTo>
                  <a:pt x="57450" y="312831"/>
                </a:lnTo>
                <a:lnTo>
                  <a:pt x="56693" y="320089"/>
                </a:lnTo>
                <a:lnTo>
                  <a:pt x="57539" y="322762"/>
                </a:lnTo>
                <a:lnTo>
                  <a:pt x="63783" y="332178"/>
                </a:lnTo>
                <a:lnTo>
                  <a:pt x="65123" y="332726"/>
                </a:lnTo>
                <a:lnTo>
                  <a:pt x="69153" y="333335"/>
                </a:lnTo>
                <a:lnTo>
                  <a:pt x="73466" y="333497"/>
                </a:lnTo>
                <a:lnTo>
                  <a:pt x="85878" y="333678"/>
                </a:lnTo>
                <a:lnTo>
                  <a:pt x="94141" y="332774"/>
                </a:lnTo>
                <a:lnTo>
                  <a:pt x="103460" y="331219"/>
                </a:lnTo>
                <a:lnTo>
                  <a:pt x="150342" y="321878"/>
                </a:lnTo>
                <a:lnTo>
                  <a:pt x="161882" y="320145"/>
                </a:lnTo>
                <a:lnTo>
                  <a:pt x="172433" y="318989"/>
                </a:lnTo>
                <a:lnTo>
                  <a:pt x="182324" y="318219"/>
                </a:lnTo>
                <a:lnTo>
                  <a:pt x="191775" y="317705"/>
                </a:lnTo>
                <a:lnTo>
                  <a:pt x="209897" y="317135"/>
                </a:lnTo>
                <a:lnTo>
                  <a:pt x="224937" y="316881"/>
                </a:lnTo>
                <a:lnTo>
                  <a:pt x="270687" y="3166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90"/>
          <p:cNvSpPr/>
          <p:nvPr/>
        </p:nvSpPr>
        <p:spPr>
          <a:xfrm>
            <a:off x="3877710" y="3746182"/>
            <a:ext cx="68498" cy="111444"/>
          </a:xfrm>
          <a:custGeom>
            <a:avLst/>
            <a:gdLst/>
            <a:ahLst/>
            <a:cxnLst/>
            <a:rect l="0" t="0" r="0" b="0"/>
            <a:pathLst>
              <a:path w="68498" h="111444">
                <a:moveTo>
                  <a:pt x="68497" y="0"/>
                </a:moveTo>
                <a:lnTo>
                  <a:pt x="59395" y="9102"/>
                </a:lnTo>
                <a:lnTo>
                  <a:pt x="51952" y="18450"/>
                </a:lnTo>
                <a:lnTo>
                  <a:pt x="30981" y="46618"/>
                </a:lnTo>
                <a:lnTo>
                  <a:pt x="22531" y="58701"/>
                </a:lnTo>
                <a:lnTo>
                  <a:pt x="15946" y="68662"/>
                </a:lnTo>
                <a:lnTo>
                  <a:pt x="10603" y="77207"/>
                </a:lnTo>
                <a:lnTo>
                  <a:pt x="7041" y="83856"/>
                </a:lnTo>
                <a:lnTo>
                  <a:pt x="4666" y="89242"/>
                </a:lnTo>
                <a:lnTo>
                  <a:pt x="855" y="100178"/>
                </a:lnTo>
                <a:lnTo>
                  <a:pt x="543" y="102028"/>
                </a:lnTo>
                <a:lnTo>
                  <a:pt x="334" y="104214"/>
                </a:lnTo>
                <a:lnTo>
                  <a:pt x="0" y="110015"/>
                </a:lnTo>
                <a:lnTo>
                  <a:pt x="925" y="110491"/>
                </a:lnTo>
                <a:lnTo>
                  <a:pt x="2494" y="110808"/>
                </a:lnTo>
                <a:lnTo>
                  <a:pt x="8490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91"/>
          <p:cNvSpPr/>
          <p:nvPr/>
        </p:nvSpPr>
        <p:spPr>
          <a:xfrm>
            <a:off x="3961101" y="3626167"/>
            <a:ext cx="199420" cy="278663"/>
          </a:xfrm>
          <a:custGeom>
            <a:avLst/>
            <a:gdLst/>
            <a:ahLst/>
            <a:cxnLst/>
            <a:rect l="0" t="0" r="0" b="0"/>
            <a:pathLst>
              <a:path w="199420" h="278663">
                <a:moveTo>
                  <a:pt x="199419" y="0"/>
                </a:moveTo>
                <a:lnTo>
                  <a:pt x="187487" y="23864"/>
                </a:lnTo>
                <a:lnTo>
                  <a:pt x="179082" y="34006"/>
                </a:lnTo>
                <a:lnTo>
                  <a:pt x="166810" y="47436"/>
                </a:lnTo>
                <a:lnTo>
                  <a:pt x="151963" y="63057"/>
                </a:lnTo>
                <a:lnTo>
                  <a:pt x="140159" y="76328"/>
                </a:lnTo>
                <a:lnTo>
                  <a:pt x="130384" y="88033"/>
                </a:lnTo>
                <a:lnTo>
                  <a:pt x="111587" y="111516"/>
                </a:lnTo>
                <a:lnTo>
                  <a:pt x="87357" y="141003"/>
                </a:lnTo>
                <a:lnTo>
                  <a:pt x="77086" y="154009"/>
                </a:lnTo>
                <a:lnTo>
                  <a:pt x="68334" y="165538"/>
                </a:lnTo>
                <a:lnTo>
                  <a:pt x="60594" y="176081"/>
                </a:lnTo>
                <a:lnTo>
                  <a:pt x="22395" y="231877"/>
                </a:lnTo>
                <a:lnTo>
                  <a:pt x="12823" y="246977"/>
                </a:lnTo>
                <a:lnTo>
                  <a:pt x="6442" y="257997"/>
                </a:lnTo>
                <a:lnTo>
                  <a:pt x="2187" y="266295"/>
                </a:lnTo>
                <a:lnTo>
                  <a:pt x="304" y="271828"/>
                </a:lnTo>
                <a:lnTo>
                  <a:pt x="0" y="275516"/>
                </a:lnTo>
                <a:lnTo>
                  <a:pt x="750" y="277975"/>
                </a:lnTo>
                <a:lnTo>
                  <a:pt x="1250" y="278662"/>
                </a:lnTo>
                <a:lnTo>
                  <a:pt x="1584" y="278167"/>
                </a:lnTo>
                <a:lnTo>
                  <a:pt x="225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92"/>
          <p:cNvSpPr/>
          <p:nvPr/>
        </p:nvSpPr>
        <p:spPr>
          <a:xfrm>
            <a:off x="4087791" y="3636285"/>
            <a:ext cx="192120" cy="354206"/>
          </a:xfrm>
          <a:custGeom>
            <a:avLst/>
            <a:gdLst/>
            <a:ahLst/>
            <a:cxnLst/>
            <a:rect l="0" t="0" r="0" b="0"/>
            <a:pathLst>
              <a:path w="192120" h="354206">
                <a:moveTo>
                  <a:pt x="149881" y="15600"/>
                </a:moveTo>
                <a:lnTo>
                  <a:pt x="173745" y="3668"/>
                </a:lnTo>
                <a:lnTo>
                  <a:pt x="178173" y="1930"/>
                </a:lnTo>
                <a:lnTo>
                  <a:pt x="182077" y="772"/>
                </a:lnTo>
                <a:lnTo>
                  <a:pt x="185633" y="0"/>
                </a:lnTo>
                <a:lnTo>
                  <a:pt x="188003" y="437"/>
                </a:lnTo>
                <a:lnTo>
                  <a:pt x="189583" y="1681"/>
                </a:lnTo>
                <a:lnTo>
                  <a:pt x="190636" y="3463"/>
                </a:lnTo>
                <a:lnTo>
                  <a:pt x="191807" y="7983"/>
                </a:lnTo>
                <a:lnTo>
                  <a:pt x="192119" y="10522"/>
                </a:lnTo>
                <a:lnTo>
                  <a:pt x="189926" y="18423"/>
                </a:lnTo>
                <a:lnTo>
                  <a:pt x="185776" y="29237"/>
                </a:lnTo>
                <a:lnTo>
                  <a:pt x="180757" y="43568"/>
                </a:lnTo>
                <a:lnTo>
                  <a:pt x="177133" y="52343"/>
                </a:lnTo>
                <a:lnTo>
                  <a:pt x="172811" y="62002"/>
                </a:lnTo>
                <a:lnTo>
                  <a:pt x="168025" y="72252"/>
                </a:lnTo>
                <a:lnTo>
                  <a:pt x="162930" y="81943"/>
                </a:lnTo>
                <a:lnTo>
                  <a:pt x="157628" y="91261"/>
                </a:lnTo>
                <a:lnTo>
                  <a:pt x="133444" y="130728"/>
                </a:lnTo>
                <a:lnTo>
                  <a:pt x="59910" y="247296"/>
                </a:lnTo>
                <a:lnTo>
                  <a:pt x="39727" y="278596"/>
                </a:lnTo>
                <a:lnTo>
                  <a:pt x="31677" y="291895"/>
                </a:lnTo>
                <a:lnTo>
                  <a:pt x="24406" y="304572"/>
                </a:lnTo>
                <a:lnTo>
                  <a:pt x="17653" y="316833"/>
                </a:lnTo>
                <a:lnTo>
                  <a:pt x="13152" y="325959"/>
                </a:lnTo>
                <a:lnTo>
                  <a:pt x="10151" y="332996"/>
                </a:lnTo>
                <a:lnTo>
                  <a:pt x="8150" y="338640"/>
                </a:lnTo>
                <a:lnTo>
                  <a:pt x="5864" y="342402"/>
                </a:lnTo>
                <a:lnTo>
                  <a:pt x="3387" y="344910"/>
                </a:lnTo>
                <a:lnTo>
                  <a:pt x="784" y="346583"/>
                </a:lnTo>
                <a:lnTo>
                  <a:pt x="0" y="348650"/>
                </a:lnTo>
                <a:lnTo>
                  <a:pt x="430" y="350981"/>
                </a:lnTo>
                <a:lnTo>
                  <a:pt x="1670" y="353487"/>
                </a:lnTo>
                <a:lnTo>
                  <a:pt x="2496" y="354205"/>
                </a:lnTo>
                <a:lnTo>
                  <a:pt x="3047" y="353732"/>
                </a:lnTo>
                <a:lnTo>
                  <a:pt x="4149" y="3499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93"/>
          <p:cNvSpPr/>
          <p:nvPr/>
        </p:nvSpPr>
        <p:spPr>
          <a:xfrm>
            <a:off x="4229100" y="3711892"/>
            <a:ext cx="128588" cy="282894"/>
          </a:xfrm>
          <a:custGeom>
            <a:avLst/>
            <a:gdLst/>
            <a:ahLst/>
            <a:cxnLst/>
            <a:rect l="0" t="0" r="0" b="0"/>
            <a:pathLst>
              <a:path w="128588" h="282894">
                <a:moveTo>
                  <a:pt x="128587" y="0"/>
                </a:moveTo>
                <a:lnTo>
                  <a:pt x="124037" y="18203"/>
                </a:lnTo>
                <a:lnTo>
                  <a:pt x="121743" y="25470"/>
                </a:lnTo>
                <a:lnTo>
                  <a:pt x="119262" y="32220"/>
                </a:lnTo>
                <a:lnTo>
                  <a:pt x="116656" y="38625"/>
                </a:lnTo>
                <a:lnTo>
                  <a:pt x="113013" y="45753"/>
                </a:lnTo>
                <a:lnTo>
                  <a:pt x="108679" y="53362"/>
                </a:lnTo>
                <a:lnTo>
                  <a:pt x="103885" y="61292"/>
                </a:lnTo>
                <a:lnTo>
                  <a:pt x="99736" y="70389"/>
                </a:lnTo>
                <a:lnTo>
                  <a:pt x="96018" y="80264"/>
                </a:lnTo>
                <a:lnTo>
                  <a:pt x="92587" y="90656"/>
                </a:lnTo>
                <a:lnTo>
                  <a:pt x="88394" y="100443"/>
                </a:lnTo>
                <a:lnTo>
                  <a:pt x="83694" y="109825"/>
                </a:lnTo>
                <a:lnTo>
                  <a:pt x="78656" y="118936"/>
                </a:lnTo>
                <a:lnTo>
                  <a:pt x="55278" y="167161"/>
                </a:lnTo>
                <a:lnTo>
                  <a:pt x="39709" y="200023"/>
                </a:lnTo>
                <a:lnTo>
                  <a:pt x="28378" y="222884"/>
                </a:lnTo>
                <a:lnTo>
                  <a:pt x="19871" y="239077"/>
                </a:lnTo>
                <a:lnTo>
                  <a:pt x="13247" y="250825"/>
                </a:lnTo>
                <a:lnTo>
                  <a:pt x="8831" y="259609"/>
                </a:lnTo>
                <a:lnTo>
                  <a:pt x="5887" y="26641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94"/>
          <p:cNvSpPr/>
          <p:nvPr/>
        </p:nvSpPr>
        <p:spPr>
          <a:xfrm>
            <a:off x="4357687" y="3849052"/>
            <a:ext cx="25718" cy="42864"/>
          </a:xfrm>
          <a:custGeom>
            <a:avLst/>
            <a:gdLst/>
            <a:ahLst/>
            <a:cxnLst/>
            <a:rect l="0" t="0" r="0" b="0"/>
            <a:pathLst>
              <a:path w="25718" h="42864">
                <a:moveTo>
                  <a:pt x="25717" y="0"/>
                </a:moveTo>
                <a:lnTo>
                  <a:pt x="21167" y="9102"/>
                </a:lnTo>
                <a:lnTo>
                  <a:pt x="17921" y="13688"/>
                </a:lnTo>
                <a:lnTo>
                  <a:pt x="13852" y="18651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95"/>
          <p:cNvSpPr/>
          <p:nvPr/>
        </p:nvSpPr>
        <p:spPr>
          <a:xfrm>
            <a:off x="3911917" y="3231832"/>
            <a:ext cx="188596" cy="291466"/>
          </a:xfrm>
          <a:custGeom>
            <a:avLst/>
            <a:gdLst/>
            <a:ahLst/>
            <a:cxnLst/>
            <a:rect l="0" t="0" r="0" b="0"/>
            <a:pathLst>
              <a:path w="188596" h="291466">
                <a:moveTo>
                  <a:pt x="188595" y="0"/>
                </a:moveTo>
                <a:lnTo>
                  <a:pt x="170392" y="9102"/>
                </a:lnTo>
                <a:lnTo>
                  <a:pt x="164077" y="12735"/>
                </a:lnTo>
                <a:lnTo>
                  <a:pt x="158915" y="16110"/>
                </a:lnTo>
                <a:lnTo>
                  <a:pt x="154521" y="19313"/>
                </a:lnTo>
                <a:lnTo>
                  <a:pt x="148734" y="26210"/>
                </a:lnTo>
                <a:lnTo>
                  <a:pt x="142018" y="35571"/>
                </a:lnTo>
                <a:lnTo>
                  <a:pt x="134684" y="46574"/>
                </a:lnTo>
                <a:lnTo>
                  <a:pt x="127889" y="57719"/>
                </a:lnTo>
                <a:lnTo>
                  <a:pt x="121455" y="68960"/>
                </a:lnTo>
                <a:lnTo>
                  <a:pt x="115260" y="80263"/>
                </a:lnTo>
                <a:lnTo>
                  <a:pt x="106367" y="94466"/>
                </a:lnTo>
                <a:lnTo>
                  <a:pt x="83787" y="128028"/>
                </a:lnTo>
                <a:lnTo>
                  <a:pt x="69193" y="152027"/>
                </a:lnTo>
                <a:lnTo>
                  <a:pt x="35198" y="211713"/>
                </a:lnTo>
                <a:lnTo>
                  <a:pt x="23465" y="233534"/>
                </a:lnTo>
                <a:lnTo>
                  <a:pt x="15643" y="249034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96"/>
          <p:cNvSpPr/>
          <p:nvPr/>
        </p:nvSpPr>
        <p:spPr>
          <a:xfrm>
            <a:off x="4014787" y="3240405"/>
            <a:ext cx="188596" cy="351473"/>
          </a:xfrm>
          <a:custGeom>
            <a:avLst/>
            <a:gdLst/>
            <a:ahLst/>
            <a:cxnLst/>
            <a:rect l="0" t="0" r="0" b="0"/>
            <a:pathLst>
              <a:path w="188596" h="351473">
                <a:moveTo>
                  <a:pt x="188595" y="0"/>
                </a:moveTo>
                <a:lnTo>
                  <a:pt x="184045" y="18203"/>
                </a:lnTo>
                <a:lnTo>
                  <a:pt x="179846" y="28328"/>
                </a:lnTo>
                <a:lnTo>
                  <a:pt x="174190" y="39840"/>
                </a:lnTo>
                <a:lnTo>
                  <a:pt x="167561" y="52277"/>
                </a:lnTo>
                <a:lnTo>
                  <a:pt x="160286" y="64379"/>
                </a:lnTo>
                <a:lnTo>
                  <a:pt x="152577" y="76256"/>
                </a:lnTo>
                <a:lnTo>
                  <a:pt x="144580" y="87985"/>
                </a:lnTo>
                <a:lnTo>
                  <a:pt x="128075" y="111177"/>
                </a:lnTo>
                <a:lnTo>
                  <a:pt x="119674" y="122695"/>
                </a:lnTo>
                <a:lnTo>
                  <a:pt x="107405" y="141804"/>
                </a:lnTo>
                <a:lnTo>
                  <a:pt x="75993" y="193516"/>
                </a:lnTo>
                <a:lnTo>
                  <a:pt x="29925" y="273238"/>
                </a:lnTo>
                <a:lnTo>
                  <a:pt x="19950" y="291696"/>
                </a:lnTo>
                <a:lnTo>
                  <a:pt x="13300" y="304954"/>
                </a:lnTo>
                <a:lnTo>
                  <a:pt x="8867" y="314745"/>
                </a:lnTo>
                <a:lnTo>
                  <a:pt x="5911" y="323177"/>
                </a:lnTo>
                <a:lnTo>
                  <a:pt x="3941" y="330704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97"/>
          <p:cNvSpPr/>
          <p:nvPr/>
        </p:nvSpPr>
        <p:spPr>
          <a:xfrm>
            <a:off x="4169092" y="3283267"/>
            <a:ext cx="171451" cy="368619"/>
          </a:xfrm>
          <a:custGeom>
            <a:avLst/>
            <a:gdLst/>
            <a:ahLst/>
            <a:cxnLst/>
            <a:rect l="0" t="0" r="0" b="0"/>
            <a:pathLst>
              <a:path w="171451" h="368619">
                <a:moveTo>
                  <a:pt x="171450" y="0"/>
                </a:moveTo>
                <a:lnTo>
                  <a:pt x="171450" y="18203"/>
                </a:lnTo>
                <a:lnTo>
                  <a:pt x="170498" y="26423"/>
                </a:lnTo>
                <a:lnTo>
                  <a:pt x="168910" y="34761"/>
                </a:lnTo>
                <a:lnTo>
                  <a:pt x="166899" y="43176"/>
                </a:lnTo>
                <a:lnTo>
                  <a:pt x="163654" y="51644"/>
                </a:lnTo>
                <a:lnTo>
                  <a:pt x="159585" y="60147"/>
                </a:lnTo>
                <a:lnTo>
                  <a:pt x="154967" y="68673"/>
                </a:lnTo>
                <a:lnTo>
                  <a:pt x="149984" y="79120"/>
                </a:lnTo>
                <a:lnTo>
                  <a:pt x="144757" y="90846"/>
                </a:lnTo>
                <a:lnTo>
                  <a:pt x="139367" y="103427"/>
                </a:lnTo>
                <a:lnTo>
                  <a:pt x="132917" y="115623"/>
                </a:lnTo>
                <a:lnTo>
                  <a:pt x="125759" y="127565"/>
                </a:lnTo>
                <a:lnTo>
                  <a:pt x="118129" y="139336"/>
                </a:lnTo>
                <a:lnTo>
                  <a:pt x="111137" y="151946"/>
                </a:lnTo>
                <a:lnTo>
                  <a:pt x="104572" y="165115"/>
                </a:lnTo>
                <a:lnTo>
                  <a:pt x="98290" y="178656"/>
                </a:lnTo>
                <a:lnTo>
                  <a:pt x="91244" y="192447"/>
                </a:lnTo>
                <a:lnTo>
                  <a:pt x="83689" y="206403"/>
                </a:lnTo>
                <a:lnTo>
                  <a:pt x="68628" y="233657"/>
                </a:lnTo>
                <a:lnTo>
                  <a:pt x="55584" y="258470"/>
                </a:lnTo>
                <a:lnTo>
                  <a:pt x="49438" y="269468"/>
                </a:lnTo>
                <a:lnTo>
                  <a:pt x="43436" y="279658"/>
                </a:lnTo>
                <a:lnTo>
                  <a:pt x="37530" y="289309"/>
                </a:lnTo>
                <a:lnTo>
                  <a:pt x="32640" y="298600"/>
                </a:lnTo>
                <a:lnTo>
                  <a:pt x="28428" y="307652"/>
                </a:lnTo>
                <a:lnTo>
                  <a:pt x="24667" y="316544"/>
                </a:lnTo>
                <a:lnTo>
                  <a:pt x="20255" y="326282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98"/>
          <p:cNvSpPr/>
          <p:nvPr/>
        </p:nvSpPr>
        <p:spPr>
          <a:xfrm>
            <a:off x="3834764" y="2708910"/>
            <a:ext cx="222887" cy="257176"/>
          </a:xfrm>
          <a:custGeom>
            <a:avLst/>
            <a:gdLst/>
            <a:ahLst/>
            <a:cxnLst/>
            <a:rect l="0" t="0" r="0" b="0"/>
            <a:pathLst>
              <a:path w="222887" h="257176">
                <a:moveTo>
                  <a:pt x="222886" y="0"/>
                </a:moveTo>
                <a:lnTo>
                  <a:pt x="213784" y="4551"/>
                </a:lnTo>
                <a:lnTo>
                  <a:pt x="210150" y="6844"/>
                </a:lnTo>
                <a:lnTo>
                  <a:pt x="203573" y="11931"/>
                </a:lnTo>
                <a:lnTo>
                  <a:pt x="174614" y="42768"/>
                </a:lnTo>
                <a:lnTo>
                  <a:pt x="122540" y="98714"/>
                </a:lnTo>
                <a:lnTo>
                  <a:pt x="110269" y="111529"/>
                </a:lnTo>
                <a:lnTo>
                  <a:pt x="97325" y="125788"/>
                </a:lnTo>
                <a:lnTo>
                  <a:pt x="70243" y="156870"/>
                </a:lnTo>
                <a:lnTo>
                  <a:pt x="32773" y="201949"/>
                </a:lnTo>
                <a:lnTo>
                  <a:pt x="23753" y="214642"/>
                </a:lnTo>
                <a:lnTo>
                  <a:pt x="16788" y="22596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99"/>
          <p:cNvSpPr/>
          <p:nvPr/>
        </p:nvSpPr>
        <p:spPr>
          <a:xfrm>
            <a:off x="3915388" y="2752964"/>
            <a:ext cx="253038" cy="399365"/>
          </a:xfrm>
          <a:custGeom>
            <a:avLst/>
            <a:gdLst/>
            <a:ahLst/>
            <a:cxnLst/>
            <a:rect l="0" t="0" r="0" b="0"/>
            <a:pathLst>
              <a:path w="253038" h="399365">
                <a:moveTo>
                  <a:pt x="219414" y="7381"/>
                </a:moveTo>
                <a:lnTo>
                  <a:pt x="233066" y="2830"/>
                </a:lnTo>
                <a:lnTo>
                  <a:pt x="238041" y="1489"/>
                </a:lnTo>
                <a:lnTo>
                  <a:pt x="242309" y="595"/>
                </a:lnTo>
                <a:lnTo>
                  <a:pt x="246108" y="0"/>
                </a:lnTo>
                <a:lnTo>
                  <a:pt x="248640" y="555"/>
                </a:lnTo>
                <a:lnTo>
                  <a:pt x="250328" y="1878"/>
                </a:lnTo>
                <a:lnTo>
                  <a:pt x="251453" y="3712"/>
                </a:lnTo>
                <a:lnTo>
                  <a:pt x="252704" y="8290"/>
                </a:lnTo>
                <a:lnTo>
                  <a:pt x="253037" y="10844"/>
                </a:lnTo>
                <a:lnTo>
                  <a:pt x="250868" y="18762"/>
                </a:lnTo>
                <a:lnTo>
                  <a:pt x="246728" y="29584"/>
                </a:lnTo>
                <a:lnTo>
                  <a:pt x="241714" y="43919"/>
                </a:lnTo>
                <a:lnTo>
                  <a:pt x="238091" y="52695"/>
                </a:lnTo>
                <a:lnTo>
                  <a:pt x="233770" y="62355"/>
                </a:lnTo>
                <a:lnTo>
                  <a:pt x="228985" y="72605"/>
                </a:lnTo>
                <a:lnTo>
                  <a:pt x="222937" y="82296"/>
                </a:lnTo>
                <a:lnTo>
                  <a:pt x="216048" y="91614"/>
                </a:lnTo>
                <a:lnTo>
                  <a:pt x="208597" y="100684"/>
                </a:lnTo>
                <a:lnTo>
                  <a:pt x="200773" y="111493"/>
                </a:lnTo>
                <a:lnTo>
                  <a:pt x="192699" y="123461"/>
                </a:lnTo>
                <a:lnTo>
                  <a:pt x="184459" y="136203"/>
                </a:lnTo>
                <a:lnTo>
                  <a:pt x="175156" y="148507"/>
                </a:lnTo>
                <a:lnTo>
                  <a:pt x="165143" y="160520"/>
                </a:lnTo>
                <a:lnTo>
                  <a:pt x="154659" y="172338"/>
                </a:lnTo>
                <a:lnTo>
                  <a:pt x="144811" y="184980"/>
                </a:lnTo>
                <a:lnTo>
                  <a:pt x="135389" y="198170"/>
                </a:lnTo>
                <a:lnTo>
                  <a:pt x="126250" y="211726"/>
                </a:lnTo>
                <a:lnTo>
                  <a:pt x="116347" y="224573"/>
                </a:lnTo>
                <a:lnTo>
                  <a:pt x="105935" y="236948"/>
                </a:lnTo>
                <a:lnTo>
                  <a:pt x="95184" y="249008"/>
                </a:lnTo>
                <a:lnTo>
                  <a:pt x="83254" y="263716"/>
                </a:lnTo>
                <a:lnTo>
                  <a:pt x="57299" y="297837"/>
                </a:lnTo>
                <a:lnTo>
                  <a:pt x="37508" y="325067"/>
                </a:lnTo>
                <a:lnTo>
                  <a:pt x="29563" y="336329"/>
                </a:lnTo>
                <a:lnTo>
                  <a:pt x="22362" y="348600"/>
                </a:lnTo>
                <a:lnTo>
                  <a:pt x="15656" y="361542"/>
                </a:lnTo>
                <a:lnTo>
                  <a:pt x="307" y="393780"/>
                </a:lnTo>
                <a:lnTo>
                  <a:pt x="0" y="396425"/>
                </a:lnTo>
                <a:lnTo>
                  <a:pt x="748" y="398189"/>
                </a:lnTo>
                <a:lnTo>
                  <a:pt x="2199" y="399364"/>
                </a:lnTo>
                <a:lnTo>
                  <a:pt x="4120" y="399196"/>
                </a:lnTo>
                <a:lnTo>
                  <a:pt x="6352" y="398131"/>
                </a:lnTo>
                <a:lnTo>
                  <a:pt x="13674" y="3931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00"/>
          <p:cNvSpPr/>
          <p:nvPr/>
        </p:nvSpPr>
        <p:spPr>
          <a:xfrm>
            <a:off x="4102465" y="2871787"/>
            <a:ext cx="175687" cy="308611"/>
          </a:xfrm>
          <a:custGeom>
            <a:avLst/>
            <a:gdLst/>
            <a:ahLst/>
            <a:cxnLst/>
            <a:rect l="0" t="0" r="0" b="0"/>
            <a:pathLst>
              <a:path w="175687" h="308611">
                <a:moveTo>
                  <a:pt x="160925" y="0"/>
                </a:moveTo>
                <a:lnTo>
                  <a:pt x="170026" y="4551"/>
                </a:lnTo>
                <a:lnTo>
                  <a:pt x="172708" y="7797"/>
                </a:lnTo>
                <a:lnTo>
                  <a:pt x="174495" y="11865"/>
                </a:lnTo>
                <a:lnTo>
                  <a:pt x="175686" y="16483"/>
                </a:lnTo>
                <a:lnTo>
                  <a:pt x="175528" y="21466"/>
                </a:lnTo>
                <a:lnTo>
                  <a:pt x="174470" y="26693"/>
                </a:lnTo>
                <a:lnTo>
                  <a:pt x="172813" y="32083"/>
                </a:lnTo>
                <a:lnTo>
                  <a:pt x="163135" y="48059"/>
                </a:lnTo>
                <a:lnTo>
                  <a:pt x="115224" y="121131"/>
                </a:lnTo>
                <a:lnTo>
                  <a:pt x="103788" y="139809"/>
                </a:lnTo>
                <a:lnTo>
                  <a:pt x="94259" y="156071"/>
                </a:lnTo>
                <a:lnTo>
                  <a:pt x="83143" y="172628"/>
                </a:lnTo>
                <a:lnTo>
                  <a:pt x="70970" y="189380"/>
                </a:lnTo>
                <a:lnTo>
                  <a:pt x="47602" y="220376"/>
                </a:lnTo>
                <a:lnTo>
                  <a:pt x="30867" y="243678"/>
                </a:lnTo>
                <a:lnTo>
                  <a:pt x="24690" y="252939"/>
                </a:lnTo>
                <a:lnTo>
                  <a:pt x="19619" y="261019"/>
                </a:lnTo>
                <a:lnTo>
                  <a:pt x="15285" y="268310"/>
                </a:lnTo>
                <a:lnTo>
                  <a:pt x="11445" y="274123"/>
                </a:lnTo>
                <a:lnTo>
                  <a:pt x="7931" y="278951"/>
                </a:lnTo>
                <a:lnTo>
                  <a:pt x="4637" y="283122"/>
                </a:lnTo>
                <a:lnTo>
                  <a:pt x="976" y="290297"/>
                </a:lnTo>
                <a:lnTo>
                  <a:pt x="0" y="293544"/>
                </a:lnTo>
                <a:lnTo>
                  <a:pt x="301" y="296661"/>
                </a:lnTo>
                <a:lnTo>
                  <a:pt x="1455" y="299692"/>
                </a:lnTo>
                <a:lnTo>
                  <a:pt x="6619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01"/>
          <p:cNvSpPr/>
          <p:nvPr/>
        </p:nvSpPr>
        <p:spPr>
          <a:xfrm>
            <a:off x="3774790" y="2113826"/>
            <a:ext cx="582898" cy="577939"/>
          </a:xfrm>
          <a:custGeom>
            <a:avLst/>
            <a:gdLst/>
            <a:ahLst/>
            <a:cxnLst/>
            <a:rect l="0" t="0" r="0" b="0"/>
            <a:pathLst>
              <a:path w="582898" h="577939">
                <a:moveTo>
                  <a:pt x="8539" y="577938"/>
                </a:moveTo>
                <a:lnTo>
                  <a:pt x="8539" y="537592"/>
                </a:lnTo>
                <a:lnTo>
                  <a:pt x="9492" y="523419"/>
                </a:lnTo>
                <a:lnTo>
                  <a:pt x="13090" y="487350"/>
                </a:lnTo>
                <a:lnTo>
                  <a:pt x="13478" y="471826"/>
                </a:lnTo>
                <a:lnTo>
                  <a:pt x="12785" y="458619"/>
                </a:lnTo>
                <a:lnTo>
                  <a:pt x="11369" y="446958"/>
                </a:lnTo>
                <a:lnTo>
                  <a:pt x="10426" y="436325"/>
                </a:lnTo>
                <a:lnTo>
                  <a:pt x="9797" y="426380"/>
                </a:lnTo>
                <a:lnTo>
                  <a:pt x="9378" y="416892"/>
                </a:lnTo>
                <a:lnTo>
                  <a:pt x="2814" y="307579"/>
                </a:lnTo>
                <a:lnTo>
                  <a:pt x="1232" y="261564"/>
                </a:lnTo>
                <a:lnTo>
                  <a:pt x="0" y="109303"/>
                </a:lnTo>
                <a:lnTo>
                  <a:pt x="2522" y="92796"/>
                </a:lnTo>
                <a:lnTo>
                  <a:pt x="6817" y="75617"/>
                </a:lnTo>
                <a:lnTo>
                  <a:pt x="15568" y="57917"/>
                </a:lnTo>
                <a:lnTo>
                  <a:pt x="17035" y="56950"/>
                </a:lnTo>
                <a:lnTo>
                  <a:pt x="37535" y="49294"/>
                </a:lnTo>
                <a:lnTo>
                  <a:pt x="44604" y="47711"/>
                </a:lnTo>
                <a:lnTo>
                  <a:pt x="56000" y="47007"/>
                </a:lnTo>
                <a:lnTo>
                  <a:pt x="71543" y="47646"/>
                </a:lnTo>
                <a:lnTo>
                  <a:pt x="81022" y="49150"/>
                </a:lnTo>
                <a:lnTo>
                  <a:pt x="91151" y="51106"/>
                </a:lnTo>
                <a:lnTo>
                  <a:pt x="107486" y="53278"/>
                </a:lnTo>
                <a:lnTo>
                  <a:pt x="123001" y="54244"/>
                </a:lnTo>
                <a:lnTo>
                  <a:pt x="142596" y="54673"/>
                </a:lnTo>
                <a:lnTo>
                  <a:pt x="156966" y="53835"/>
                </a:lnTo>
                <a:lnTo>
                  <a:pt x="174165" y="52323"/>
                </a:lnTo>
                <a:lnTo>
                  <a:pt x="193252" y="50363"/>
                </a:lnTo>
                <a:lnTo>
                  <a:pt x="208833" y="49057"/>
                </a:lnTo>
                <a:lnTo>
                  <a:pt x="222079" y="48186"/>
                </a:lnTo>
                <a:lnTo>
                  <a:pt x="233767" y="47605"/>
                </a:lnTo>
                <a:lnTo>
                  <a:pt x="244416" y="46265"/>
                </a:lnTo>
                <a:lnTo>
                  <a:pt x="254373" y="44420"/>
                </a:lnTo>
                <a:lnTo>
                  <a:pt x="263868" y="42237"/>
                </a:lnTo>
                <a:lnTo>
                  <a:pt x="277819" y="39829"/>
                </a:lnTo>
                <a:lnTo>
                  <a:pt x="313639" y="34614"/>
                </a:lnTo>
                <a:lnTo>
                  <a:pt x="333859" y="30937"/>
                </a:lnTo>
                <a:lnTo>
                  <a:pt x="354960" y="26581"/>
                </a:lnTo>
                <a:lnTo>
                  <a:pt x="410902" y="13888"/>
                </a:lnTo>
                <a:lnTo>
                  <a:pt x="463939" y="1066"/>
                </a:lnTo>
                <a:lnTo>
                  <a:pt x="473111" y="0"/>
                </a:lnTo>
                <a:lnTo>
                  <a:pt x="480179" y="241"/>
                </a:lnTo>
                <a:lnTo>
                  <a:pt x="498367" y="2921"/>
                </a:lnTo>
                <a:lnTo>
                  <a:pt x="512660" y="7936"/>
                </a:lnTo>
                <a:lnTo>
                  <a:pt x="524409" y="15455"/>
                </a:lnTo>
                <a:lnTo>
                  <a:pt x="533923" y="23715"/>
                </a:lnTo>
                <a:lnTo>
                  <a:pt x="535960" y="27481"/>
                </a:lnTo>
                <a:lnTo>
                  <a:pt x="538224" y="36746"/>
                </a:lnTo>
                <a:lnTo>
                  <a:pt x="544049" y="70875"/>
                </a:lnTo>
                <a:lnTo>
                  <a:pt x="545568" y="95116"/>
                </a:lnTo>
                <a:lnTo>
                  <a:pt x="547257" y="162691"/>
                </a:lnTo>
                <a:lnTo>
                  <a:pt x="548659" y="189664"/>
                </a:lnTo>
                <a:lnTo>
                  <a:pt x="550547" y="210504"/>
                </a:lnTo>
                <a:lnTo>
                  <a:pt x="552758" y="227255"/>
                </a:lnTo>
                <a:lnTo>
                  <a:pt x="554232" y="241279"/>
                </a:lnTo>
                <a:lnTo>
                  <a:pt x="555214" y="253487"/>
                </a:lnTo>
                <a:lnTo>
                  <a:pt x="555869" y="264482"/>
                </a:lnTo>
                <a:lnTo>
                  <a:pt x="556597" y="284320"/>
                </a:lnTo>
                <a:lnTo>
                  <a:pt x="556791" y="293610"/>
                </a:lnTo>
                <a:lnTo>
                  <a:pt x="557873" y="304566"/>
                </a:lnTo>
                <a:lnTo>
                  <a:pt x="559547" y="316633"/>
                </a:lnTo>
                <a:lnTo>
                  <a:pt x="561615" y="329440"/>
                </a:lnTo>
                <a:lnTo>
                  <a:pt x="562994" y="339883"/>
                </a:lnTo>
                <a:lnTo>
                  <a:pt x="564526" y="356566"/>
                </a:lnTo>
                <a:lnTo>
                  <a:pt x="565207" y="370331"/>
                </a:lnTo>
                <a:lnTo>
                  <a:pt x="566462" y="383751"/>
                </a:lnTo>
                <a:lnTo>
                  <a:pt x="570195" y="399241"/>
                </a:lnTo>
                <a:lnTo>
                  <a:pt x="572489" y="413110"/>
                </a:lnTo>
                <a:lnTo>
                  <a:pt x="573509" y="425624"/>
                </a:lnTo>
                <a:lnTo>
                  <a:pt x="573962" y="437536"/>
                </a:lnTo>
                <a:lnTo>
                  <a:pt x="574217" y="459503"/>
                </a:lnTo>
                <a:lnTo>
                  <a:pt x="575206" y="465644"/>
                </a:lnTo>
                <a:lnTo>
                  <a:pt x="581096" y="482344"/>
                </a:lnTo>
                <a:lnTo>
                  <a:pt x="582897" y="5093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02"/>
          <p:cNvSpPr/>
          <p:nvPr/>
        </p:nvSpPr>
        <p:spPr>
          <a:xfrm>
            <a:off x="3877627" y="2220277"/>
            <a:ext cx="137161" cy="342901"/>
          </a:xfrm>
          <a:custGeom>
            <a:avLst/>
            <a:gdLst/>
            <a:ahLst/>
            <a:cxnLst/>
            <a:rect l="0" t="0" r="0" b="0"/>
            <a:pathLst>
              <a:path w="137161" h="342901">
                <a:moveTo>
                  <a:pt x="137160" y="0"/>
                </a:moveTo>
                <a:lnTo>
                  <a:pt x="132610" y="13653"/>
                </a:lnTo>
                <a:lnTo>
                  <a:pt x="130316" y="19579"/>
                </a:lnTo>
                <a:lnTo>
                  <a:pt x="127835" y="25435"/>
                </a:lnTo>
                <a:lnTo>
                  <a:pt x="125229" y="31244"/>
                </a:lnTo>
                <a:lnTo>
                  <a:pt x="123491" y="37022"/>
                </a:lnTo>
                <a:lnTo>
                  <a:pt x="122332" y="42779"/>
                </a:lnTo>
                <a:lnTo>
                  <a:pt x="121559" y="48522"/>
                </a:lnTo>
                <a:lnTo>
                  <a:pt x="119140" y="54256"/>
                </a:lnTo>
                <a:lnTo>
                  <a:pt x="115621" y="59983"/>
                </a:lnTo>
                <a:lnTo>
                  <a:pt x="111371" y="65706"/>
                </a:lnTo>
                <a:lnTo>
                  <a:pt x="107585" y="73332"/>
                </a:lnTo>
                <a:lnTo>
                  <a:pt x="104109" y="82225"/>
                </a:lnTo>
                <a:lnTo>
                  <a:pt x="100838" y="91965"/>
                </a:lnTo>
                <a:lnTo>
                  <a:pt x="81965" y="138346"/>
                </a:lnTo>
                <a:lnTo>
                  <a:pt x="68930" y="169383"/>
                </a:lnTo>
                <a:lnTo>
                  <a:pt x="58336" y="191980"/>
                </a:lnTo>
                <a:lnTo>
                  <a:pt x="49368" y="208949"/>
                </a:lnTo>
                <a:lnTo>
                  <a:pt x="41485" y="222167"/>
                </a:lnTo>
                <a:lnTo>
                  <a:pt x="34324" y="234789"/>
                </a:lnTo>
                <a:lnTo>
                  <a:pt x="21288" y="258973"/>
                </a:lnTo>
                <a:lnTo>
                  <a:pt x="16097" y="270756"/>
                </a:lnTo>
                <a:lnTo>
                  <a:pt x="11684" y="282422"/>
                </a:lnTo>
                <a:lnTo>
                  <a:pt x="7789" y="294009"/>
                </a:lnTo>
                <a:lnTo>
                  <a:pt x="5193" y="303638"/>
                </a:lnTo>
                <a:lnTo>
                  <a:pt x="3462" y="31196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03"/>
          <p:cNvSpPr/>
          <p:nvPr/>
        </p:nvSpPr>
        <p:spPr>
          <a:xfrm>
            <a:off x="4006215" y="2203132"/>
            <a:ext cx="188595" cy="368619"/>
          </a:xfrm>
          <a:custGeom>
            <a:avLst/>
            <a:gdLst/>
            <a:ahLst/>
            <a:cxnLst/>
            <a:rect l="0" t="0" r="0" b="0"/>
            <a:pathLst>
              <a:path w="188595" h="368619">
                <a:moveTo>
                  <a:pt x="188594" y="0"/>
                </a:moveTo>
                <a:lnTo>
                  <a:pt x="188594" y="9102"/>
                </a:lnTo>
                <a:lnTo>
                  <a:pt x="186055" y="18650"/>
                </a:lnTo>
                <a:lnTo>
                  <a:pt x="167561" y="67607"/>
                </a:lnTo>
                <a:lnTo>
                  <a:pt x="161237" y="83172"/>
                </a:lnTo>
                <a:lnTo>
                  <a:pt x="155117" y="97358"/>
                </a:lnTo>
                <a:lnTo>
                  <a:pt x="149131" y="110625"/>
                </a:lnTo>
                <a:lnTo>
                  <a:pt x="142283" y="124233"/>
                </a:lnTo>
                <a:lnTo>
                  <a:pt x="134860" y="138067"/>
                </a:lnTo>
                <a:lnTo>
                  <a:pt x="127054" y="152052"/>
                </a:lnTo>
                <a:lnTo>
                  <a:pt x="118993" y="165186"/>
                </a:lnTo>
                <a:lnTo>
                  <a:pt x="110761" y="177751"/>
                </a:lnTo>
                <a:lnTo>
                  <a:pt x="102415" y="189938"/>
                </a:lnTo>
                <a:lnTo>
                  <a:pt x="92089" y="206636"/>
                </a:lnTo>
                <a:lnTo>
                  <a:pt x="67916" y="248048"/>
                </a:lnTo>
                <a:lnTo>
                  <a:pt x="55754" y="267283"/>
                </a:lnTo>
                <a:lnTo>
                  <a:pt x="43837" y="284869"/>
                </a:lnTo>
                <a:lnTo>
                  <a:pt x="32082" y="301355"/>
                </a:lnTo>
                <a:lnTo>
                  <a:pt x="23293" y="315204"/>
                </a:lnTo>
                <a:lnTo>
                  <a:pt x="16481" y="327293"/>
                </a:lnTo>
                <a:lnTo>
                  <a:pt x="4883" y="350341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04"/>
          <p:cNvSpPr/>
          <p:nvPr/>
        </p:nvSpPr>
        <p:spPr>
          <a:xfrm>
            <a:off x="4126229" y="2357437"/>
            <a:ext cx="133528" cy="265749"/>
          </a:xfrm>
          <a:custGeom>
            <a:avLst/>
            <a:gdLst/>
            <a:ahLst/>
            <a:cxnLst/>
            <a:rect l="0" t="0" r="0" b="0"/>
            <a:pathLst>
              <a:path w="133528" h="265749">
                <a:moveTo>
                  <a:pt x="128588" y="0"/>
                </a:moveTo>
                <a:lnTo>
                  <a:pt x="133139" y="13652"/>
                </a:lnTo>
                <a:lnTo>
                  <a:pt x="133527" y="20532"/>
                </a:lnTo>
                <a:lnTo>
                  <a:pt x="132833" y="27975"/>
                </a:lnTo>
                <a:lnTo>
                  <a:pt x="131418" y="35795"/>
                </a:lnTo>
                <a:lnTo>
                  <a:pt x="129522" y="43866"/>
                </a:lnTo>
                <a:lnTo>
                  <a:pt x="127305" y="52104"/>
                </a:lnTo>
                <a:lnTo>
                  <a:pt x="124876" y="60454"/>
                </a:lnTo>
                <a:lnTo>
                  <a:pt x="121351" y="68878"/>
                </a:lnTo>
                <a:lnTo>
                  <a:pt x="117096" y="77351"/>
                </a:lnTo>
                <a:lnTo>
                  <a:pt x="112354" y="85857"/>
                </a:lnTo>
                <a:lnTo>
                  <a:pt x="102005" y="105469"/>
                </a:lnTo>
                <a:lnTo>
                  <a:pt x="79840" y="149103"/>
                </a:lnTo>
                <a:lnTo>
                  <a:pt x="74182" y="159410"/>
                </a:lnTo>
                <a:lnTo>
                  <a:pt x="68505" y="169138"/>
                </a:lnTo>
                <a:lnTo>
                  <a:pt x="62815" y="178481"/>
                </a:lnTo>
                <a:lnTo>
                  <a:pt x="56164" y="187567"/>
                </a:lnTo>
                <a:lnTo>
                  <a:pt x="48873" y="196483"/>
                </a:lnTo>
                <a:lnTo>
                  <a:pt x="41154" y="205283"/>
                </a:lnTo>
                <a:lnTo>
                  <a:pt x="35056" y="214008"/>
                </a:lnTo>
                <a:lnTo>
                  <a:pt x="30039" y="222682"/>
                </a:lnTo>
                <a:lnTo>
                  <a:pt x="25741" y="231322"/>
                </a:lnTo>
                <a:lnTo>
                  <a:pt x="20971" y="238035"/>
                </a:lnTo>
                <a:lnTo>
                  <a:pt x="15885" y="243462"/>
                </a:lnTo>
                <a:lnTo>
                  <a:pt x="10590" y="248033"/>
                </a:lnTo>
                <a:lnTo>
                  <a:pt x="7060" y="252033"/>
                </a:lnTo>
                <a:lnTo>
                  <a:pt x="3138" y="259017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05"/>
          <p:cNvSpPr/>
          <p:nvPr/>
        </p:nvSpPr>
        <p:spPr>
          <a:xfrm>
            <a:off x="4271962" y="2511742"/>
            <a:ext cx="8573" cy="68581"/>
          </a:xfrm>
          <a:custGeom>
            <a:avLst/>
            <a:gdLst/>
            <a:ahLst/>
            <a:cxnLst/>
            <a:rect l="0" t="0" r="0" b="0"/>
            <a:pathLst>
              <a:path w="8573" h="68581">
                <a:moveTo>
                  <a:pt x="0" y="0"/>
                </a:moveTo>
                <a:lnTo>
                  <a:pt x="4551" y="13653"/>
                </a:lnTo>
                <a:lnTo>
                  <a:pt x="5892" y="19579"/>
                </a:lnTo>
                <a:lnTo>
                  <a:pt x="6785" y="25435"/>
                </a:lnTo>
                <a:lnTo>
                  <a:pt x="8572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68"/>
          <p:cNvSpPr/>
          <p:nvPr/>
        </p:nvSpPr>
        <p:spPr>
          <a:xfrm>
            <a:off x="320079" y="2230084"/>
            <a:ext cx="1997309" cy="1606419"/>
          </a:xfrm>
          <a:custGeom>
            <a:avLst/>
            <a:gdLst/>
            <a:ahLst/>
            <a:cxnLst/>
            <a:rect l="0" t="0" r="0" b="0"/>
            <a:pathLst>
              <a:path w="1997309" h="1606419">
                <a:moveTo>
                  <a:pt x="179983" y="93063"/>
                </a:moveTo>
                <a:lnTo>
                  <a:pt x="255695" y="93063"/>
                </a:lnTo>
                <a:lnTo>
                  <a:pt x="308444" y="85682"/>
                </a:lnTo>
                <a:lnTo>
                  <a:pt x="389967" y="78834"/>
                </a:lnTo>
                <a:lnTo>
                  <a:pt x="444029" y="73954"/>
                </a:lnTo>
                <a:lnTo>
                  <a:pt x="495665" y="64100"/>
                </a:lnTo>
                <a:lnTo>
                  <a:pt x="556599" y="56935"/>
                </a:lnTo>
                <a:lnTo>
                  <a:pt x="602780" y="51531"/>
                </a:lnTo>
                <a:lnTo>
                  <a:pt x="687209" y="46044"/>
                </a:lnTo>
                <a:lnTo>
                  <a:pt x="737204" y="41051"/>
                </a:lnTo>
                <a:lnTo>
                  <a:pt x="792126" y="35425"/>
                </a:lnTo>
                <a:lnTo>
                  <a:pt x="872734" y="32415"/>
                </a:lnTo>
                <a:lnTo>
                  <a:pt x="919672" y="28644"/>
                </a:lnTo>
                <a:lnTo>
                  <a:pt x="1315720" y="9817"/>
                </a:lnTo>
                <a:lnTo>
                  <a:pt x="1373413" y="8440"/>
                </a:lnTo>
                <a:lnTo>
                  <a:pt x="1456204" y="7828"/>
                </a:lnTo>
                <a:lnTo>
                  <a:pt x="1497522" y="6712"/>
                </a:lnTo>
                <a:lnTo>
                  <a:pt x="1623406" y="1543"/>
                </a:lnTo>
                <a:lnTo>
                  <a:pt x="1731459" y="0"/>
                </a:lnTo>
                <a:lnTo>
                  <a:pt x="1773418" y="541"/>
                </a:lnTo>
                <a:lnTo>
                  <a:pt x="1832739" y="3682"/>
                </a:lnTo>
                <a:lnTo>
                  <a:pt x="1892479" y="6857"/>
                </a:lnTo>
                <a:lnTo>
                  <a:pt x="1896004" y="7017"/>
                </a:lnTo>
                <a:lnTo>
                  <a:pt x="1899307" y="8077"/>
                </a:lnTo>
                <a:lnTo>
                  <a:pt x="1905517" y="11794"/>
                </a:lnTo>
                <a:lnTo>
                  <a:pt x="1906602" y="14118"/>
                </a:lnTo>
                <a:lnTo>
                  <a:pt x="1906372" y="16621"/>
                </a:lnTo>
                <a:lnTo>
                  <a:pt x="1905267" y="19242"/>
                </a:lnTo>
                <a:lnTo>
                  <a:pt x="1905482" y="21941"/>
                </a:lnTo>
                <a:lnTo>
                  <a:pt x="1906578" y="24694"/>
                </a:lnTo>
                <a:lnTo>
                  <a:pt x="1908261" y="27481"/>
                </a:lnTo>
                <a:lnTo>
                  <a:pt x="1910132" y="33118"/>
                </a:lnTo>
                <a:lnTo>
                  <a:pt x="1911333" y="49049"/>
                </a:lnTo>
                <a:lnTo>
                  <a:pt x="1910658" y="92210"/>
                </a:lnTo>
                <a:lnTo>
                  <a:pt x="1905732" y="134932"/>
                </a:lnTo>
                <a:lnTo>
                  <a:pt x="1902896" y="166429"/>
                </a:lnTo>
                <a:lnTo>
                  <a:pt x="1897399" y="194917"/>
                </a:lnTo>
                <a:lnTo>
                  <a:pt x="1895779" y="232629"/>
                </a:lnTo>
                <a:lnTo>
                  <a:pt x="1894867" y="274751"/>
                </a:lnTo>
                <a:lnTo>
                  <a:pt x="1889574" y="313513"/>
                </a:lnTo>
                <a:lnTo>
                  <a:pt x="1882776" y="356776"/>
                </a:lnTo>
                <a:lnTo>
                  <a:pt x="1878949" y="405409"/>
                </a:lnTo>
                <a:lnTo>
                  <a:pt x="1878054" y="441751"/>
                </a:lnTo>
                <a:lnTo>
                  <a:pt x="1872999" y="486044"/>
                </a:lnTo>
                <a:lnTo>
                  <a:pt x="1870020" y="523298"/>
                </a:lnTo>
                <a:lnTo>
                  <a:pt x="1871863" y="569711"/>
                </a:lnTo>
                <a:lnTo>
                  <a:pt x="1873688" y="599423"/>
                </a:lnTo>
                <a:lnTo>
                  <a:pt x="1880796" y="680697"/>
                </a:lnTo>
                <a:lnTo>
                  <a:pt x="1885358" y="727707"/>
                </a:lnTo>
                <a:lnTo>
                  <a:pt x="1900587" y="851059"/>
                </a:lnTo>
                <a:lnTo>
                  <a:pt x="1941409" y="1138458"/>
                </a:lnTo>
                <a:lnTo>
                  <a:pt x="1955979" y="1229831"/>
                </a:lnTo>
                <a:lnTo>
                  <a:pt x="1961198" y="1259530"/>
                </a:lnTo>
                <a:lnTo>
                  <a:pt x="1965630" y="1289808"/>
                </a:lnTo>
                <a:lnTo>
                  <a:pt x="1985647" y="1452907"/>
                </a:lnTo>
                <a:lnTo>
                  <a:pt x="1993461" y="1503196"/>
                </a:lnTo>
                <a:lnTo>
                  <a:pt x="1997011" y="1551862"/>
                </a:lnTo>
                <a:lnTo>
                  <a:pt x="1997308" y="1577088"/>
                </a:lnTo>
                <a:lnTo>
                  <a:pt x="1996371" y="1580570"/>
                </a:lnTo>
                <a:lnTo>
                  <a:pt x="1992789" y="1586980"/>
                </a:lnTo>
                <a:lnTo>
                  <a:pt x="1985417" y="1595943"/>
                </a:lnTo>
                <a:lnTo>
                  <a:pt x="1982728" y="1597903"/>
                </a:lnTo>
                <a:lnTo>
                  <a:pt x="1974393" y="1601614"/>
                </a:lnTo>
                <a:lnTo>
                  <a:pt x="1968734" y="1605858"/>
                </a:lnTo>
                <a:lnTo>
                  <a:pt x="1965891" y="1606418"/>
                </a:lnTo>
                <a:lnTo>
                  <a:pt x="1963043" y="1605839"/>
                </a:lnTo>
                <a:lnTo>
                  <a:pt x="1954482" y="1602656"/>
                </a:lnTo>
                <a:lnTo>
                  <a:pt x="1929194" y="1596461"/>
                </a:lnTo>
                <a:lnTo>
                  <a:pt x="1897106" y="1591345"/>
                </a:lnTo>
                <a:lnTo>
                  <a:pt x="1840783" y="1578712"/>
                </a:lnTo>
                <a:lnTo>
                  <a:pt x="1794540" y="1569364"/>
                </a:lnTo>
                <a:lnTo>
                  <a:pt x="1705379" y="1554952"/>
                </a:lnTo>
                <a:lnTo>
                  <a:pt x="1649464" y="1544162"/>
                </a:lnTo>
                <a:lnTo>
                  <a:pt x="1587993" y="1536478"/>
                </a:lnTo>
                <a:lnTo>
                  <a:pt x="1525508" y="1527991"/>
                </a:lnTo>
                <a:lnTo>
                  <a:pt x="1472949" y="1525327"/>
                </a:lnTo>
                <a:lnTo>
                  <a:pt x="1416988" y="1520249"/>
                </a:lnTo>
                <a:lnTo>
                  <a:pt x="1378882" y="1517328"/>
                </a:lnTo>
                <a:lnTo>
                  <a:pt x="1107459" y="1502690"/>
                </a:lnTo>
                <a:lnTo>
                  <a:pt x="1075478" y="1501444"/>
                </a:lnTo>
                <a:lnTo>
                  <a:pt x="953583" y="1502600"/>
                </a:lnTo>
                <a:lnTo>
                  <a:pt x="709141" y="1507830"/>
                </a:lnTo>
                <a:lnTo>
                  <a:pt x="542177" y="1514183"/>
                </a:lnTo>
                <a:lnTo>
                  <a:pt x="510028" y="1514821"/>
                </a:lnTo>
                <a:lnTo>
                  <a:pt x="312248" y="1523367"/>
                </a:lnTo>
                <a:lnTo>
                  <a:pt x="265755" y="1526631"/>
                </a:lnTo>
                <a:lnTo>
                  <a:pt x="203809" y="1531284"/>
                </a:lnTo>
                <a:lnTo>
                  <a:pt x="157198" y="1532663"/>
                </a:lnTo>
                <a:lnTo>
                  <a:pt x="113859" y="1535611"/>
                </a:lnTo>
                <a:lnTo>
                  <a:pt x="81333" y="1539977"/>
                </a:lnTo>
                <a:lnTo>
                  <a:pt x="34206" y="1542526"/>
                </a:lnTo>
                <a:lnTo>
                  <a:pt x="7663" y="1549844"/>
                </a:lnTo>
                <a:lnTo>
                  <a:pt x="1482" y="1550280"/>
                </a:lnTo>
                <a:lnTo>
                  <a:pt x="975" y="1549364"/>
                </a:lnTo>
                <a:lnTo>
                  <a:pt x="261" y="1543523"/>
                </a:lnTo>
                <a:lnTo>
                  <a:pt x="0" y="1534785"/>
                </a:lnTo>
                <a:lnTo>
                  <a:pt x="5860" y="1519860"/>
                </a:lnTo>
                <a:lnTo>
                  <a:pt x="8298" y="1499134"/>
                </a:lnTo>
                <a:lnTo>
                  <a:pt x="8502" y="1484466"/>
                </a:lnTo>
                <a:lnTo>
                  <a:pt x="15314" y="1466048"/>
                </a:lnTo>
                <a:lnTo>
                  <a:pt x="23733" y="1420499"/>
                </a:lnTo>
                <a:lnTo>
                  <a:pt x="29845" y="1389582"/>
                </a:lnTo>
                <a:lnTo>
                  <a:pt x="32292" y="1340806"/>
                </a:lnTo>
                <a:lnTo>
                  <a:pt x="34136" y="1216330"/>
                </a:lnTo>
                <a:lnTo>
                  <a:pt x="34250" y="939877"/>
                </a:lnTo>
                <a:lnTo>
                  <a:pt x="35202" y="897636"/>
                </a:lnTo>
                <a:lnTo>
                  <a:pt x="36790" y="860902"/>
                </a:lnTo>
                <a:lnTo>
                  <a:pt x="40142" y="802942"/>
                </a:lnTo>
                <a:lnTo>
                  <a:pt x="42028" y="754248"/>
                </a:lnTo>
                <a:lnTo>
                  <a:pt x="43540" y="716960"/>
                </a:lnTo>
                <a:lnTo>
                  <a:pt x="48645" y="665483"/>
                </a:lnTo>
                <a:lnTo>
                  <a:pt x="51533" y="628958"/>
                </a:lnTo>
                <a:lnTo>
                  <a:pt x="57045" y="572522"/>
                </a:lnTo>
                <a:lnTo>
                  <a:pt x="59391" y="527496"/>
                </a:lnTo>
                <a:lnTo>
                  <a:pt x="64405" y="486323"/>
                </a:lnTo>
                <a:lnTo>
                  <a:pt x="68676" y="436139"/>
                </a:lnTo>
                <a:lnTo>
                  <a:pt x="75164" y="408023"/>
                </a:lnTo>
                <a:lnTo>
                  <a:pt x="81616" y="361009"/>
                </a:lnTo>
                <a:lnTo>
                  <a:pt x="89592" y="314068"/>
                </a:lnTo>
                <a:lnTo>
                  <a:pt x="99437" y="271576"/>
                </a:lnTo>
                <a:lnTo>
                  <a:pt x="109639" y="227132"/>
                </a:lnTo>
                <a:lnTo>
                  <a:pt x="112325" y="184471"/>
                </a:lnTo>
                <a:lnTo>
                  <a:pt x="117285" y="172958"/>
                </a:lnTo>
                <a:lnTo>
                  <a:pt x="119621" y="151515"/>
                </a:lnTo>
                <a:lnTo>
                  <a:pt x="119818" y="145077"/>
                </a:lnTo>
                <a:lnTo>
                  <a:pt x="128548" y="1359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69"/>
          <p:cNvSpPr/>
          <p:nvPr/>
        </p:nvSpPr>
        <p:spPr>
          <a:xfrm>
            <a:off x="337184" y="2766661"/>
            <a:ext cx="1954531" cy="105127"/>
          </a:xfrm>
          <a:custGeom>
            <a:avLst/>
            <a:gdLst/>
            <a:ahLst/>
            <a:cxnLst/>
            <a:rect l="0" t="0" r="0" b="0"/>
            <a:pathLst>
              <a:path w="1954531" h="105127">
                <a:moveTo>
                  <a:pt x="0" y="105126"/>
                </a:moveTo>
                <a:lnTo>
                  <a:pt x="34075" y="105126"/>
                </a:lnTo>
                <a:lnTo>
                  <a:pt x="44037" y="102586"/>
                </a:lnTo>
                <a:lnTo>
                  <a:pt x="49361" y="100575"/>
                </a:lnTo>
                <a:lnTo>
                  <a:pt x="59577" y="98282"/>
                </a:lnTo>
                <a:lnTo>
                  <a:pt x="73056" y="95801"/>
                </a:lnTo>
                <a:lnTo>
                  <a:pt x="88709" y="93194"/>
                </a:lnTo>
                <a:lnTo>
                  <a:pt x="118802" y="90298"/>
                </a:lnTo>
                <a:lnTo>
                  <a:pt x="147098" y="88058"/>
                </a:lnTo>
                <a:lnTo>
                  <a:pt x="159978" y="86128"/>
                </a:lnTo>
                <a:lnTo>
                  <a:pt x="172375" y="83888"/>
                </a:lnTo>
                <a:lnTo>
                  <a:pt x="203474" y="80736"/>
                </a:lnTo>
                <a:lnTo>
                  <a:pt x="299049" y="70700"/>
                </a:lnTo>
                <a:lnTo>
                  <a:pt x="334621" y="65983"/>
                </a:lnTo>
                <a:lnTo>
                  <a:pt x="399546" y="55662"/>
                </a:lnTo>
                <a:lnTo>
                  <a:pt x="426384" y="52147"/>
                </a:lnTo>
                <a:lnTo>
                  <a:pt x="449991" y="49804"/>
                </a:lnTo>
                <a:lnTo>
                  <a:pt x="471444" y="48242"/>
                </a:lnTo>
                <a:lnTo>
                  <a:pt x="553701" y="38887"/>
                </a:lnTo>
                <a:lnTo>
                  <a:pt x="606307" y="32392"/>
                </a:lnTo>
                <a:lnTo>
                  <a:pt x="652807" y="28062"/>
                </a:lnTo>
                <a:lnTo>
                  <a:pt x="695237" y="25174"/>
                </a:lnTo>
                <a:lnTo>
                  <a:pt x="734954" y="23250"/>
                </a:lnTo>
                <a:lnTo>
                  <a:pt x="766195" y="21015"/>
                </a:lnTo>
                <a:lnTo>
                  <a:pt x="791784" y="18572"/>
                </a:lnTo>
                <a:lnTo>
                  <a:pt x="813606" y="15991"/>
                </a:lnTo>
                <a:lnTo>
                  <a:pt x="868333" y="13123"/>
                </a:lnTo>
                <a:lnTo>
                  <a:pt x="898929" y="12358"/>
                </a:lnTo>
                <a:lnTo>
                  <a:pt x="1096718" y="2180"/>
                </a:lnTo>
                <a:lnTo>
                  <a:pt x="1163580" y="300"/>
                </a:lnTo>
                <a:lnTo>
                  <a:pt x="1223395" y="0"/>
                </a:lnTo>
                <a:lnTo>
                  <a:pt x="1542059" y="2124"/>
                </a:lnTo>
                <a:lnTo>
                  <a:pt x="1601665" y="4737"/>
                </a:lnTo>
                <a:lnTo>
                  <a:pt x="1658636" y="8121"/>
                </a:lnTo>
                <a:lnTo>
                  <a:pt x="1722607" y="10979"/>
                </a:lnTo>
                <a:lnTo>
                  <a:pt x="1817867" y="16482"/>
                </a:lnTo>
                <a:lnTo>
                  <a:pt x="1862042" y="18104"/>
                </a:lnTo>
                <a:lnTo>
                  <a:pt x="1900089" y="21364"/>
                </a:lnTo>
                <a:lnTo>
                  <a:pt x="1954530" y="279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70"/>
          <p:cNvSpPr/>
          <p:nvPr/>
        </p:nvSpPr>
        <p:spPr>
          <a:xfrm>
            <a:off x="362902" y="3207884"/>
            <a:ext cx="2005966" cy="58239"/>
          </a:xfrm>
          <a:custGeom>
            <a:avLst/>
            <a:gdLst/>
            <a:ahLst/>
            <a:cxnLst/>
            <a:rect l="0" t="0" r="0" b="0"/>
            <a:pathLst>
              <a:path w="2005966" h="58239">
                <a:moveTo>
                  <a:pt x="0" y="58238"/>
                </a:moveTo>
                <a:lnTo>
                  <a:pt x="80897" y="58238"/>
                </a:lnTo>
                <a:lnTo>
                  <a:pt x="93936" y="57286"/>
                </a:lnTo>
                <a:lnTo>
                  <a:pt x="105487" y="55698"/>
                </a:lnTo>
                <a:lnTo>
                  <a:pt x="116044" y="53687"/>
                </a:lnTo>
                <a:lnTo>
                  <a:pt x="125940" y="52347"/>
                </a:lnTo>
                <a:lnTo>
                  <a:pt x="157331" y="49507"/>
                </a:lnTo>
                <a:lnTo>
                  <a:pt x="189305" y="45468"/>
                </a:lnTo>
                <a:lnTo>
                  <a:pt x="208118" y="44010"/>
                </a:lnTo>
                <a:lnTo>
                  <a:pt x="249342" y="42389"/>
                </a:lnTo>
                <a:lnTo>
                  <a:pt x="268145" y="41005"/>
                </a:lnTo>
                <a:lnTo>
                  <a:pt x="285444" y="39129"/>
                </a:lnTo>
                <a:lnTo>
                  <a:pt x="301738" y="36926"/>
                </a:lnTo>
                <a:lnTo>
                  <a:pt x="317364" y="35458"/>
                </a:lnTo>
                <a:lnTo>
                  <a:pt x="365920" y="32438"/>
                </a:lnTo>
                <a:lnTo>
                  <a:pt x="409328" y="28357"/>
                </a:lnTo>
                <a:lnTo>
                  <a:pt x="429096" y="26887"/>
                </a:lnTo>
                <a:lnTo>
                  <a:pt x="463759" y="25254"/>
                </a:lnTo>
                <a:lnTo>
                  <a:pt x="510049" y="24335"/>
                </a:lnTo>
                <a:lnTo>
                  <a:pt x="524818" y="23254"/>
                </a:lnTo>
                <a:lnTo>
                  <a:pt x="539426" y="21580"/>
                </a:lnTo>
                <a:lnTo>
                  <a:pt x="553927" y="19512"/>
                </a:lnTo>
                <a:lnTo>
                  <a:pt x="574072" y="18133"/>
                </a:lnTo>
                <a:lnTo>
                  <a:pt x="652484" y="15240"/>
                </a:lnTo>
                <a:lnTo>
                  <a:pt x="736359" y="9726"/>
                </a:lnTo>
                <a:lnTo>
                  <a:pt x="776533" y="8103"/>
                </a:lnTo>
                <a:lnTo>
                  <a:pt x="853231" y="7188"/>
                </a:lnTo>
                <a:lnTo>
                  <a:pt x="882193" y="6107"/>
                </a:lnTo>
                <a:lnTo>
                  <a:pt x="988718" y="69"/>
                </a:lnTo>
                <a:lnTo>
                  <a:pt x="1050935" y="0"/>
                </a:lnTo>
                <a:lnTo>
                  <a:pt x="1358517" y="6321"/>
                </a:lnTo>
                <a:lnTo>
                  <a:pt x="1505964" y="6708"/>
                </a:lnTo>
                <a:lnTo>
                  <a:pt x="1544996" y="7692"/>
                </a:lnTo>
                <a:lnTo>
                  <a:pt x="1580542" y="9301"/>
                </a:lnTo>
                <a:lnTo>
                  <a:pt x="1613765" y="11326"/>
                </a:lnTo>
                <a:lnTo>
                  <a:pt x="1678619" y="13576"/>
                </a:lnTo>
                <a:lnTo>
                  <a:pt x="1787422" y="15020"/>
                </a:lnTo>
                <a:lnTo>
                  <a:pt x="1808835" y="16091"/>
                </a:lnTo>
                <a:lnTo>
                  <a:pt x="1828825" y="17758"/>
                </a:lnTo>
                <a:lnTo>
                  <a:pt x="1861513" y="21197"/>
                </a:lnTo>
                <a:lnTo>
                  <a:pt x="1879217" y="22725"/>
                </a:lnTo>
                <a:lnTo>
                  <a:pt x="1934644" y="23707"/>
                </a:lnTo>
                <a:lnTo>
                  <a:pt x="1961761" y="24829"/>
                </a:lnTo>
                <a:lnTo>
                  <a:pt x="1968876" y="26440"/>
                </a:lnTo>
                <a:lnTo>
                  <a:pt x="1975524" y="28467"/>
                </a:lnTo>
                <a:lnTo>
                  <a:pt x="1980909" y="29818"/>
                </a:lnTo>
                <a:lnTo>
                  <a:pt x="1989431" y="31320"/>
                </a:lnTo>
                <a:lnTo>
                  <a:pt x="1999584" y="32165"/>
                </a:lnTo>
                <a:lnTo>
                  <a:pt x="2001711" y="33236"/>
                </a:lnTo>
                <a:lnTo>
                  <a:pt x="2003129" y="34902"/>
                </a:lnTo>
                <a:lnTo>
                  <a:pt x="2005965" y="410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71"/>
          <p:cNvSpPr/>
          <p:nvPr/>
        </p:nvSpPr>
        <p:spPr>
          <a:xfrm>
            <a:off x="1220161" y="2280285"/>
            <a:ext cx="120007" cy="1431608"/>
          </a:xfrm>
          <a:custGeom>
            <a:avLst/>
            <a:gdLst/>
            <a:ahLst/>
            <a:cxnLst/>
            <a:rect l="0" t="0" r="0" b="0"/>
            <a:pathLst>
              <a:path w="120007" h="1431608">
                <a:moveTo>
                  <a:pt x="120006" y="0"/>
                </a:moveTo>
                <a:lnTo>
                  <a:pt x="115455" y="4551"/>
                </a:lnTo>
                <a:lnTo>
                  <a:pt x="113162" y="7796"/>
                </a:lnTo>
                <a:lnTo>
                  <a:pt x="110681" y="11865"/>
                </a:lnTo>
                <a:lnTo>
                  <a:pt x="108074" y="16482"/>
                </a:lnTo>
                <a:lnTo>
                  <a:pt x="105178" y="24153"/>
                </a:lnTo>
                <a:lnTo>
                  <a:pt x="103891" y="31689"/>
                </a:lnTo>
                <a:lnTo>
                  <a:pt x="100524" y="62210"/>
                </a:lnTo>
                <a:lnTo>
                  <a:pt x="90969" y="126694"/>
                </a:lnTo>
                <a:lnTo>
                  <a:pt x="88266" y="151137"/>
                </a:lnTo>
                <a:lnTo>
                  <a:pt x="74246" y="305711"/>
                </a:lnTo>
                <a:lnTo>
                  <a:pt x="72354" y="330490"/>
                </a:lnTo>
                <a:lnTo>
                  <a:pt x="66778" y="417954"/>
                </a:lnTo>
                <a:lnTo>
                  <a:pt x="56787" y="547590"/>
                </a:lnTo>
                <a:lnTo>
                  <a:pt x="55000" y="586992"/>
                </a:lnTo>
                <a:lnTo>
                  <a:pt x="53014" y="673953"/>
                </a:lnTo>
                <a:lnTo>
                  <a:pt x="51532" y="708382"/>
                </a:lnTo>
                <a:lnTo>
                  <a:pt x="49592" y="736097"/>
                </a:lnTo>
                <a:lnTo>
                  <a:pt x="45848" y="778639"/>
                </a:lnTo>
                <a:lnTo>
                  <a:pt x="44184" y="810247"/>
                </a:lnTo>
                <a:lnTo>
                  <a:pt x="43248" y="849461"/>
                </a:lnTo>
                <a:lnTo>
                  <a:pt x="42970" y="885210"/>
                </a:lnTo>
                <a:lnTo>
                  <a:pt x="40365" y="933812"/>
                </a:lnTo>
                <a:lnTo>
                  <a:pt x="36985" y="992242"/>
                </a:lnTo>
                <a:lnTo>
                  <a:pt x="35483" y="1037261"/>
                </a:lnTo>
                <a:lnTo>
                  <a:pt x="32275" y="1068700"/>
                </a:lnTo>
                <a:lnTo>
                  <a:pt x="28627" y="1092197"/>
                </a:lnTo>
                <a:lnTo>
                  <a:pt x="26285" y="1130566"/>
                </a:lnTo>
                <a:lnTo>
                  <a:pt x="25012" y="1147316"/>
                </a:lnTo>
                <a:lnTo>
                  <a:pt x="21271" y="1161111"/>
                </a:lnTo>
                <a:lnTo>
                  <a:pt x="21514" y="1176131"/>
                </a:lnTo>
                <a:lnTo>
                  <a:pt x="22912" y="1184138"/>
                </a:lnTo>
                <a:lnTo>
                  <a:pt x="21926" y="1198113"/>
                </a:lnTo>
                <a:lnTo>
                  <a:pt x="19265" y="1211627"/>
                </a:lnTo>
                <a:lnTo>
                  <a:pt x="16370" y="1254520"/>
                </a:lnTo>
                <a:lnTo>
                  <a:pt x="12668" y="1270035"/>
                </a:lnTo>
                <a:lnTo>
                  <a:pt x="9104" y="1302439"/>
                </a:lnTo>
                <a:lnTo>
                  <a:pt x="8584" y="1337905"/>
                </a:lnTo>
                <a:lnTo>
                  <a:pt x="7617" y="1366484"/>
                </a:lnTo>
                <a:lnTo>
                  <a:pt x="4015" y="1378216"/>
                </a:lnTo>
                <a:lnTo>
                  <a:pt x="1183" y="1390176"/>
                </a:lnTo>
                <a:lnTo>
                  <a:pt x="0" y="1431134"/>
                </a:lnTo>
                <a:lnTo>
                  <a:pt x="2535" y="1431397"/>
                </a:lnTo>
                <a:lnTo>
                  <a:pt x="8563" y="14316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2"/>
          <p:cNvSpPr/>
          <p:nvPr/>
        </p:nvSpPr>
        <p:spPr>
          <a:xfrm>
            <a:off x="5286244" y="2612879"/>
            <a:ext cx="264" cy="12238"/>
          </a:xfrm>
          <a:custGeom>
            <a:avLst/>
            <a:gdLst/>
            <a:ahLst/>
            <a:cxnLst/>
            <a:rect l="0" t="0" r="0" b="0"/>
            <a:pathLst>
              <a:path w="264" h="12238">
                <a:moveTo>
                  <a:pt x="0" y="0"/>
                </a:moveTo>
                <a:lnTo>
                  <a:pt x="263" y="122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73"/>
          <p:cNvSpPr/>
          <p:nvPr/>
        </p:nvSpPr>
        <p:spPr>
          <a:xfrm>
            <a:off x="3611879" y="387477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4"/>
          <p:cNvSpPr/>
          <p:nvPr/>
        </p:nvSpPr>
        <p:spPr>
          <a:xfrm>
            <a:off x="377330" y="3312866"/>
            <a:ext cx="847274" cy="403461"/>
          </a:xfrm>
          <a:custGeom>
            <a:avLst/>
            <a:gdLst/>
            <a:ahLst/>
            <a:cxnLst/>
            <a:rect l="0" t="0" r="0" b="0"/>
            <a:pathLst>
              <a:path w="847274" h="403461">
                <a:moveTo>
                  <a:pt x="97014" y="30409"/>
                </a:moveTo>
                <a:lnTo>
                  <a:pt x="115641" y="18626"/>
                </a:lnTo>
                <a:lnTo>
                  <a:pt x="123708" y="15647"/>
                </a:lnTo>
                <a:lnTo>
                  <a:pt x="149383" y="12782"/>
                </a:lnTo>
                <a:lnTo>
                  <a:pt x="169787" y="7512"/>
                </a:lnTo>
                <a:lnTo>
                  <a:pt x="188730" y="5945"/>
                </a:lnTo>
                <a:lnTo>
                  <a:pt x="266324" y="511"/>
                </a:lnTo>
                <a:lnTo>
                  <a:pt x="313710" y="0"/>
                </a:lnTo>
                <a:lnTo>
                  <a:pt x="579740" y="3885"/>
                </a:lnTo>
                <a:lnTo>
                  <a:pt x="613142" y="5106"/>
                </a:lnTo>
                <a:lnTo>
                  <a:pt x="641124" y="6873"/>
                </a:lnTo>
                <a:lnTo>
                  <a:pt x="665494" y="9003"/>
                </a:lnTo>
                <a:lnTo>
                  <a:pt x="696028" y="10423"/>
                </a:lnTo>
                <a:lnTo>
                  <a:pt x="768055" y="12001"/>
                </a:lnTo>
                <a:lnTo>
                  <a:pt x="792025" y="13375"/>
                </a:lnTo>
                <a:lnTo>
                  <a:pt x="816118" y="17440"/>
                </a:lnTo>
                <a:lnTo>
                  <a:pt x="820257" y="18906"/>
                </a:lnTo>
                <a:lnTo>
                  <a:pt x="821111" y="19882"/>
                </a:lnTo>
                <a:lnTo>
                  <a:pt x="819775" y="20534"/>
                </a:lnTo>
                <a:lnTo>
                  <a:pt x="816980" y="20015"/>
                </a:lnTo>
                <a:lnTo>
                  <a:pt x="808794" y="16900"/>
                </a:lnTo>
                <a:lnTo>
                  <a:pt x="797277" y="15687"/>
                </a:lnTo>
                <a:lnTo>
                  <a:pt x="781026" y="14880"/>
                </a:lnTo>
                <a:lnTo>
                  <a:pt x="727357" y="13742"/>
                </a:lnTo>
                <a:lnTo>
                  <a:pt x="711553" y="13583"/>
                </a:lnTo>
                <a:lnTo>
                  <a:pt x="580090" y="8807"/>
                </a:lnTo>
                <a:lnTo>
                  <a:pt x="539080" y="8388"/>
                </a:lnTo>
                <a:lnTo>
                  <a:pt x="506025" y="9061"/>
                </a:lnTo>
                <a:lnTo>
                  <a:pt x="478273" y="10462"/>
                </a:lnTo>
                <a:lnTo>
                  <a:pt x="414418" y="12018"/>
                </a:lnTo>
                <a:lnTo>
                  <a:pt x="304385" y="13018"/>
                </a:lnTo>
                <a:lnTo>
                  <a:pt x="284792" y="14052"/>
                </a:lnTo>
                <a:lnTo>
                  <a:pt x="266967" y="15694"/>
                </a:lnTo>
                <a:lnTo>
                  <a:pt x="250321" y="17741"/>
                </a:lnTo>
                <a:lnTo>
                  <a:pt x="198806" y="22556"/>
                </a:lnTo>
                <a:lnTo>
                  <a:pt x="167733" y="25174"/>
                </a:lnTo>
                <a:lnTo>
                  <a:pt x="144160" y="27871"/>
                </a:lnTo>
                <a:lnTo>
                  <a:pt x="125587" y="30622"/>
                </a:lnTo>
                <a:lnTo>
                  <a:pt x="101141" y="35266"/>
                </a:lnTo>
                <a:lnTo>
                  <a:pt x="93451" y="37330"/>
                </a:lnTo>
                <a:lnTo>
                  <a:pt x="93686" y="37880"/>
                </a:lnTo>
                <a:lnTo>
                  <a:pt x="99028" y="38492"/>
                </a:lnTo>
                <a:lnTo>
                  <a:pt x="117296" y="34285"/>
                </a:lnTo>
                <a:lnTo>
                  <a:pt x="130538" y="32993"/>
                </a:lnTo>
                <a:lnTo>
                  <a:pt x="147938" y="32132"/>
                </a:lnTo>
                <a:lnTo>
                  <a:pt x="203225" y="30919"/>
                </a:lnTo>
                <a:lnTo>
                  <a:pt x="300980" y="30509"/>
                </a:lnTo>
                <a:lnTo>
                  <a:pt x="462778" y="34989"/>
                </a:lnTo>
                <a:lnTo>
                  <a:pt x="617504" y="42349"/>
                </a:lnTo>
                <a:lnTo>
                  <a:pt x="694103" y="47780"/>
                </a:lnTo>
                <a:lnTo>
                  <a:pt x="726531" y="50562"/>
                </a:lnTo>
                <a:lnTo>
                  <a:pt x="749102" y="53370"/>
                </a:lnTo>
                <a:lnTo>
                  <a:pt x="765102" y="56193"/>
                </a:lnTo>
                <a:lnTo>
                  <a:pt x="787091" y="62178"/>
                </a:lnTo>
                <a:lnTo>
                  <a:pt x="788523" y="63019"/>
                </a:lnTo>
                <a:lnTo>
                  <a:pt x="787573" y="63579"/>
                </a:lnTo>
                <a:lnTo>
                  <a:pt x="762721" y="64551"/>
                </a:lnTo>
                <a:lnTo>
                  <a:pt x="739078" y="64655"/>
                </a:lnTo>
                <a:lnTo>
                  <a:pt x="717339" y="67219"/>
                </a:lnTo>
                <a:lnTo>
                  <a:pt x="704874" y="69236"/>
                </a:lnTo>
                <a:lnTo>
                  <a:pt x="690849" y="70581"/>
                </a:lnTo>
                <a:lnTo>
                  <a:pt x="675784" y="71478"/>
                </a:lnTo>
                <a:lnTo>
                  <a:pt x="643805" y="72474"/>
                </a:lnTo>
                <a:lnTo>
                  <a:pt x="559686" y="73166"/>
                </a:lnTo>
                <a:lnTo>
                  <a:pt x="505211" y="75765"/>
                </a:lnTo>
                <a:lnTo>
                  <a:pt x="472016" y="77791"/>
                </a:lnTo>
                <a:lnTo>
                  <a:pt x="437503" y="81047"/>
                </a:lnTo>
                <a:lnTo>
                  <a:pt x="366135" y="89744"/>
                </a:lnTo>
                <a:lnTo>
                  <a:pt x="260891" y="105351"/>
                </a:lnTo>
                <a:lnTo>
                  <a:pt x="209536" y="113882"/>
                </a:lnTo>
                <a:lnTo>
                  <a:pt x="189174" y="117490"/>
                </a:lnTo>
                <a:lnTo>
                  <a:pt x="143689" y="126579"/>
                </a:lnTo>
                <a:lnTo>
                  <a:pt x="102519" y="135063"/>
                </a:lnTo>
                <a:lnTo>
                  <a:pt x="81046" y="138834"/>
                </a:lnTo>
                <a:lnTo>
                  <a:pt x="75891" y="140792"/>
                </a:lnTo>
                <a:lnTo>
                  <a:pt x="73407" y="143050"/>
                </a:lnTo>
                <a:lnTo>
                  <a:pt x="72704" y="145508"/>
                </a:lnTo>
                <a:lnTo>
                  <a:pt x="74140" y="147147"/>
                </a:lnTo>
                <a:lnTo>
                  <a:pt x="77002" y="148239"/>
                </a:lnTo>
                <a:lnTo>
                  <a:pt x="80816" y="148967"/>
                </a:lnTo>
                <a:lnTo>
                  <a:pt x="92672" y="147236"/>
                </a:lnTo>
                <a:lnTo>
                  <a:pt x="99835" y="145441"/>
                </a:lnTo>
                <a:lnTo>
                  <a:pt x="114135" y="144245"/>
                </a:lnTo>
                <a:lnTo>
                  <a:pt x="133193" y="143447"/>
                </a:lnTo>
                <a:lnTo>
                  <a:pt x="195364" y="142324"/>
                </a:lnTo>
                <a:lnTo>
                  <a:pt x="446831" y="141879"/>
                </a:lnTo>
                <a:lnTo>
                  <a:pt x="481673" y="143774"/>
                </a:lnTo>
                <a:lnTo>
                  <a:pt x="519188" y="146943"/>
                </a:lnTo>
                <a:lnTo>
                  <a:pt x="558486" y="150961"/>
                </a:lnTo>
                <a:lnTo>
                  <a:pt x="591352" y="153639"/>
                </a:lnTo>
                <a:lnTo>
                  <a:pt x="619931" y="155425"/>
                </a:lnTo>
                <a:lnTo>
                  <a:pt x="645650" y="156616"/>
                </a:lnTo>
                <a:lnTo>
                  <a:pt x="702168" y="160478"/>
                </a:lnTo>
                <a:lnTo>
                  <a:pt x="759354" y="165370"/>
                </a:lnTo>
                <a:lnTo>
                  <a:pt x="810170" y="170719"/>
                </a:lnTo>
                <a:lnTo>
                  <a:pt x="826769" y="173478"/>
                </a:lnTo>
                <a:lnTo>
                  <a:pt x="845212" y="179085"/>
                </a:lnTo>
                <a:lnTo>
                  <a:pt x="847273" y="180962"/>
                </a:lnTo>
                <a:lnTo>
                  <a:pt x="845789" y="182212"/>
                </a:lnTo>
                <a:lnTo>
                  <a:pt x="836521" y="183602"/>
                </a:lnTo>
                <a:lnTo>
                  <a:pt x="822876" y="184220"/>
                </a:lnTo>
                <a:lnTo>
                  <a:pt x="671706" y="184567"/>
                </a:lnTo>
                <a:lnTo>
                  <a:pt x="620160" y="185568"/>
                </a:lnTo>
                <a:lnTo>
                  <a:pt x="577223" y="187189"/>
                </a:lnTo>
                <a:lnTo>
                  <a:pt x="507608" y="190576"/>
                </a:lnTo>
                <a:lnTo>
                  <a:pt x="451268" y="192082"/>
                </a:lnTo>
                <a:lnTo>
                  <a:pt x="411288" y="195341"/>
                </a:lnTo>
                <a:lnTo>
                  <a:pt x="154687" y="224425"/>
                </a:lnTo>
                <a:lnTo>
                  <a:pt x="83594" y="233478"/>
                </a:lnTo>
                <a:lnTo>
                  <a:pt x="56635" y="237226"/>
                </a:lnTo>
                <a:lnTo>
                  <a:pt x="37710" y="240677"/>
                </a:lnTo>
                <a:lnTo>
                  <a:pt x="14142" y="247051"/>
                </a:lnTo>
                <a:lnTo>
                  <a:pt x="70" y="251444"/>
                </a:lnTo>
                <a:lnTo>
                  <a:pt x="0" y="252060"/>
                </a:lnTo>
                <a:lnTo>
                  <a:pt x="5002" y="252745"/>
                </a:lnTo>
                <a:lnTo>
                  <a:pt x="450982" y="253289"/>
                </a:lnTo>
                <a:lnTo>
                  <a:pt x="485393" y="254243"/>
                </a:lnTo>
                <a:lnTo>
                  <a:pt x="515001" y="255832"/>
                </a:lnTo>
                <a:lnTo>
                  <a:pt x="541407" y="257843"/>
                </a:lnTo>
                <a:lnTo>
                  <a:pt x="719556" y="274907"/>
                </a:lnTo>
                <a:lnTo>
                  <a:pt x="740642" y="276275"/>
                </a:lnTo>
                <a:lnTo>
                  <a:pt x="758510" y="278140"/>
                </a:lnTo>
                <a:lnTo>
                  <a:pt x="774231" y="280335"/>
                </a:lnTo>
                <a:lnTo>
                  <a:pt x="788522" y="282751"/>
                </a:lnTo>
                <a:lnTo>
                  <a:pt x="814561" y="287976"/>
                </a:lnTo>
                <a:lnTo>
                  <a:pt x="832167" y="292520"/>
                </a:lnTo>
                <a:lnTo>
                  <a:pt x="832861" y="293732"/>
                </a:lnTo>
                <a:lnTo>
                  <a:pt x="830466" y="294540"/>
                </a:lnTo>
                <a:lnTo>
                  <a:pt x="812566" y="295438"/>
                </a:lnTo>
                <a:lnTo>
                  <a:pt x="770357" y="295943"/>
                </a:lnTo>
                <a:lnTo>
                  <a:pt x="618429" y="296114"/>
                </a:lnTo>
                <a:lnTo>
                  <a:pt x="568449" y="297081"/>
                </a:lnTo>
                <a:lnTo>
                  <a:pt x="477356" y="300694"/>
                </a:lnTo>
                <a:lnTo>
                  <a:pt x="377180" y="308016"/>
                </a:lnTo>
                <a:lnTo>
                  <a:pt x="155618" y="327442"/>
                </a:lnTo>
                <a:lnTo>
                  <a:pt x="138941" y="328443"/>
                </a:lnTo>
                <a:lnTo>
                  <a:pt x="124013" y="330063"/>
                </a:lnTo>
                <a:lnTo>
                  <a:pt x="110251" y="332096"/>
                </a:lnTo>
                <a:lnTo>
                  <a:pt x="89562" y="336894"/>
                </a:lnTo>
                <a:lnTo>
                  <a:pt x="85379" y="339507"/>
                </a:lnTo>
                <a:lnTo>
                  <a:pt x="83542" y="342202"/>
                </a:lnTo>
                <a:lnTo>
                  <a:pt x="84223" y="343998"/>
                </a:lnTo>
                <a:lnTo>
                  <a:pt x="86582" y="345196"/>
                </a:lnTo>
                <a:lnTo>
                  <a:pt x="90059" y="345994"/>
                </a:lnTo>
                <a:lnTo>
                  <a:pt x="111703" y="346881"/>
                </a:lnTo>
                <a:lnTo>
                  <a:pt x="170824" y="347451"/>
                </a:lnTo>
                <a:lnTo>
                  <a:pt x="191941" y="348450"/>
                </a:lnTo>
                <a:lnTo>
                  <a:pt x="245884" y="352100"/>
                </a:lnTo>
                <a:lnTo>
                  <a:pt x="501710" y="375120"/>
                </a:lnTo>
                <a:lnTo>
                  <a:pt x="563582" y="378876"/>
                </a:lnTo>
                <a:lnTo>
                  <a:pt x="588082" y="379877"/>
                </a:lnTo>
                <a:lnTo>
                  <a:pt x="613940" y="382451"/>
                </a:lnTo>
                <a:lnTo>
                  <a:pt x="640704" y="386071"/>
                </a:lnTo>
                <a:lnTo>
                  <a:pt x="668072" y="390389"/>
                </a:lnTo>
                <a:lnTo>
                  <a:pt x="693937" y="393268"/>
                </a:lnTo>
                <a:lnTo>
                  <a:pt x="718800" y="395187"/>
                </a:lnTo>
                <a:lnTo>
                  <a:pt x="742996" y="396467"/>
                </a:lnTo>
                <a:lnTo>
                  <a:pt x="761031" y="398272"/>
                </a:lnTo>
                <a:lnTo>
                  <a:pt x="786151" y="402819"/>
                </a:lnTo>
                <a:lnTo>
                  <a:pt x="790753" y="403460"/>
                </a:lnTo>
                <a:lnTo>
                  <a:pt x="790965" y="402934"/>
                </a:lnTo>
                <a:lnTo>
                  <a:pt x="788248" y="401632"/>
                </a:lnTo>
                <a:lnTo>
                  <a:pt x="770772" y="399798"/>
                </a:lnTo>
                <a:lnTo>
                  <a:pt x="715640" y="394704"/>
                </a:lnTo>
                <a:lnTo>
                  <a:pt x="696122" y="392335"/>
                </a:lnTo>
                <a:lnTo>
                  <a:pt x="678347" y="389803"/>
                </a:lnTo>
                <a:lnTo>
                  <a:pt x="661734" y="387162"/>
                </a:lnTo>
                <a:lnTo>
                  <a:pt x="643992" y="385402"/>
                </a:lnTo>
                <a:lnTo>
                  <a:pt x="625496" y="384228"/>
                </a:lnTo>
                <a:lnTo>
                  <a:pt x="606498" y="383446"/>
                </a:lnTo>
                <a:lnTo>
                  <a:pt x="567609" y="382577"/>
                </a:lnTo>
                <a:lnTo>
                  <a:pt x="19862" y="381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5"/>
          <p:cNvSpPr/>
          <p:nvPr/>
        </p:nvSpPr>
        <p:spPr>
          <a:xfrm>
            <a:off x="1237297" y="3891915"/>
            <a:ext cx="94298" cy="360046"/>
          </a:xfrm>
          <a:custGeom>
            <a:avLst/>
            <a:gdLst/>
            <a:ahLst/>
            <a:cxnLst/>
            <a:rect l="0" t="0" r="0" b="0"/>
            <a:pathLst>
              <a:path w="94298" h="360046">
                <a:moveTo>
                  <a:pt x="0" y="0"/>
                </a:moveTo>
                <a:lnTo>
                  <a:pt x="9102" y="4551"/>
                </a:lnTo>
                <a:lnTo>
                  <a:pt x="12735" y="6843"/>
                </a:lnTo>
                <a:lnTo>
                  <a:pt x="16110" y="9325"/>
                </a:lnTo>
                <a:lnTo>
                  <a:pt x="19313" y="11931"/>
                </a:lnTo>
                <a:lnTo>
                  <a:pt x="21447" y="14622"/>
                </a:lnTo>
                <a:lnTo>
                  <a:pt x="22871" y="17368"/>
                </a:lnTo>
                <a:lnTo>
                  <a:pt x="23820" y="20151"/>
                </a:lnTo>
                <a:lnTo>
                  <a:pt x="25405" y="22959"/>
                </a:lnTo>
                <a:lnTo>
                  <a:pt x="27414" y="25783"/>
                </a:lnTo>
                <a:lnTo>
                  <a:pt x="29706" y="28618"/>
                </a:lnTo>
                <a:lnTo>
                  <a:pt x="31234" y="31462"/>
                </a:lnTo>
                <a:lnTo>
                  <a:pt x="34337" y="40966"/>
                </a:lnTo>
                <a:lnTo>
                  <a:pt x="36226" y="45408"/>
                </a:lnTo>
                <a:lnTo>
                  <a:pt x="38438" y="50274"/>
                </a:lnTo>
                <a:lnTo>
                  <a:pt x="40866" y="58281"/>
                </a:lnTo>
                <a:lnTo>
                  <a:pt x="43436" y="68382"/>
                </a:lnTo>
                <a:lnTo>
                  <a:pt x="46102" y="79878"/>
                </a:lnTo>
                <a:lnTo>
                  <a:pt x="47880" y="90399"/>
                </a:lnTo>
                <a:lnTo>
                  <a:pt x="49065" y="100271"/>
                </a:lnTo>
                <a:lnTo>
                  <a:pt x="49855" y="109710"/>
                </a:lnTo>
                <a:lnTo>
                  <a:pt x="50382" y="118860"/>
                </a:lnTo>
                <a:lnTo>
                  <a:pt x="50967" y="136647"/>
                </a:lnTo>
                <a:lnTo>
                  <a:pt x="51342" y="174206"/>
                </a:lnTo>
                <a:lnTo>
                  <a:pt x="51394" y="202202"/>
                </a:lnTo>
                <a:lnTo>
                  <a:pt x="53312" y="215764"/>
                </a:lnTo>
                <a:lnTo>
                  <a:pt x="56497" y="228615"/>
                </a:lnTo>
                <a:lnTo>
                  <a:pt x="60524" y="240992"/>
                </a:lnTo>
                <a:lnTo>
                  <a:pt x="64162" y="251149"/>
                </a:lnTo>
                <a:lnTo>
                  <a:pt x="67540" y="259825"/>
                </a:lnTo>
                <a:lnTo>
                  <a:pt x="70744" y="267514"/>
                </a:lnTo>
                <a:lnTo>
                  <a:pt x="72880" y="274545"/>
                </a:lnTo>
                <a:lnTo>
                  <a:pt x="74304" y="281138"/>
                </a:lnTo>
                <a:lnTo>
                  <a:pt x="75254" y="287437"/>
                </a:lnTo>
                <a:lnTo>
                  <a:pt x="76308" y="296977"/>
                </a:lnTo>
                <a:lnTo>
                  <a:pt x="76590" y="300855"/>
                </a:lnTo>
                <a:lnTo>
                  <a:pt x="79442" y="310243"/>
                </a:lnTo>
                <a:lnTo>
                  <a:pt x="81537" y="315414"/>
                </a:lnTo>
                <a:lnTo>
                  <a:pt x="83864" y="323699"/>
                </a:lnTo>
                <a:lnTo>
                  <a:pt x="84484" y="327241"/>
                </a:lnTo>
                <a:lnTo>
                  <a:pt x="85850" y="330556"/>
                </a:lnTo>
                <a:lnTo>
                  <a:pt x="87713" y="333718"/>
                </a:lnTo>
                <a:lnTo>
                  <a:pt x="89908" y="336778"/>
                </a:lnTo>
                <a:lnTo>
                  <a:pt x="92347" y="342719"/>
                </a:lnTo>
                <a:lnTo>
                  <a:pt x="93720" y="351419"/>
                </a:lnTo>
                <a:lnTo>
                  <a:pt x="9429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76"/>
          <p:cNvSpPr/>
          <p:nvPr/>
        </p:nvSpPr>
        <p:spPr>
          <a:xfrm>
            <a:off x="997267" y="4354949"/>
            <a:ext cx="660084" cy="34172"/>
          </a:xfrm>
          <a:custGeom>
            <a:avLst/>
            <a:gdLst/>
            <a:ahLst/>
            <a:cxnLst/>
            <a:rect l="0" t="0" r="0" b="0"/>
            <a:pathLst>
              <a:path w="660084" h="34172">
                <a:moveTo>
                  <a:pt x="0" y="34171"/>
                </a:moveTo>
                <a:lnTo>
                  <a:pt x="13652" y="34171"/>
                </a:lnTo>
                <a:lnTo>
                  <a:pt x="29104" y="32266"/>
                </a:lnTo>
                <a:lnTo>
                  <a:pt x="76753" y="25069"/>
                </a:lnTo>
                <a:lnTo>
                  <a:pt x="104508" y="21435"/>
                </a:lnTo>
                <a:lnTo>
                  <a:pt x="163288" y="14858"/>
                </a:lnTo>
                <a:lnTo>
                  <a:pt x="189821" y="12723"/>
                </a:lnTo>
                <a:lnTo>
                  <a:pt x="214177" y="11299"/>
                </a:lnTo>
                <a:lnTo>
                  <a:pt x="237082" y="10351"/>
                </a:lnTo>
                <a:lnTo>
                  <a:pt x="256162" y="8766"/>
                </a:lnTo>
                <a:lnTo>
                  <a:pt x="272692" y="6756"/>
                </a:lnTo>
                <a:lnTo>
                  <a:pt x="287522" y="4465"/>
                </a:lnTo>
                <a:lnTo>
                  <a:pt x="302172" y="2936"/>
                </a:lnTo>
                <a:lnTo>
                  <a:pt x="316700" y="1918"/>
                </a:lnTo>
                <a:lnTo>
                  <a:pt x="331149" y="1239"/>
                </a:lnTo>
                <a:lnTo>
                  <a:pt x="364982" y="484"/>
                </a:lnTo>
                <a:lnTo>
                  <a:pt x="427378" y="0"/>
                </a:lnTo>
                <a:lnTo>
                  <a:pt x="448748" y="913"/>
                </a:lnTo>
                <a:lnTo>
                  <a:pt x="530367" y="5796"/>
                </a:lnTo>
                <a:lnTo>
                  <a:pt x="570681" y="7272"/>
                </a:lnTo>
                <a:lnTo>
                  <a:pt x="585242" y="8618"/>
                </a:lnTo>
                <a:lnTo>
                  <a:pt x="596853" y="10468"/>
                </a:lnTo>
                <a:lnTo>
                  <a:pt x="606500" y="12654"/>
                </a:lnTo>
                <a:lnTo>
                  <a:pt x="615788" y="14111"/>
                </a:lnTo>
                <a:lnTo>
                  <a:pt x="624838" y="15083"/>
                </a:lnTo>
                <a:lnTo>
                  <a:pt x="660083" y="170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7"/>
          <p:cNvSpPr/>
          <p:nvPr/>
        </p:nvSpPr>
        <p:spPr>
          <a:xfrm>
            <a:off x="1187555" y="4483417"/>
            <a:ext cx="298169" cy="437199"/>
          </a:xfrm>
          <a:custGeom>
            <a:avLst/>
            <a:gdLst/>
            <a:ahLst/>
            <a:cxnLst/>
            <a:rect l="0" t="0" r="0" b="0"/>
            <a:pathLst>
              <a:path w="298169" h="437199">
                <a:moveTo>
                  <a:pt x="101177" y="0"/>
                </a:moveTo>
                <a:lnTo>
                  <a:pt x="81864" y="19313"/>
                </a:lnTo>
                <a:lnTo>
                  <a:pt x="72806" y="32921"/>
                </a:lnTo>
                <a:lnTo>
                  <a:pt x="68928" y="40045"/>
                </a:lnTo>
                <a:lnTo>
                  <a:pt x="59539" y="58121"/>
                </a:lnTo>
                <a:lnTo>
                  <a:pt x="56273" y="66370"/>
                </a:lnTo>
                <a:lnTo>
                  <a:pt x="54096" y="73774"/>
                </a:lnTo>
                <a:lnTo>
                  <a:pt x="52645" y="80615"/>
                </a:lnTo>
                <a:lnTo>
                  <a:pt x="50725" y="88034"/>
                </a:lnTo>
                <a:lnTo>
                  <a:pt x="48492" y="95836"/>
                </a:lnTo>
                <a:lnTo>
                  <a:pt x="46051" y="103896"/>
                </a:lnTo>
                <a:lnTo>
                  <a:pt x="43471" y="111174"/>
                </a:lnTo>
                <a:lnTo>
                  <a:pt x="38065" y="124340"/>
                </a:lnTo>
                <a:lnTo>
                  <a:pt x="32487" y="136543"/>
                </a:lnTo>
                <a:lnTo>
                  <a:pt x="26833" y="147363"/>
                </a:lnTo>
                <a:lnTo>
                  <a:pt x="21145" y="155347"/>
                </a:lnTo>
                <a:lnTo>
                  <a:pt x="18295" y="162619"/>
                </a:lnTo>
                <a:lnTo>
                  <a:pt x="15442" y="172231"/>
                </a:lnTo>
                <a:lnTo>
                  <a:pt x="12588" y="183400"/>
                </a:lnTo>
                <a:lnTo>
                  <a:pt x="9733" y="199420"/>
                </a:lnTo>
                <a:lnTo>
                  <a:pt x="6877" y="218671"/>
                </a:lnTo>
                <a:lnTo>
                  <a:pt x="4020" y="240079"/>
                </a:lnTo>
                <a:lnTo>
                  <a:pt x="2116" y="256255"/>
                </a:lnTo>
                <a:lnTo>
                  <a:pt x="846" y="268944"/>
                </a:lnTo>
                <a:lnTo>
                  <a:pt x="0" y="279308"/>
                </a:lnTo>
                <a:lnTo>
                  <a:pt x="388" y="290028"/>
                </a:lnTo>
                <a:lnTo>
                  <a:pt x="1599" y="300985"/>
                </a:lnTo>
                <a:lnTo>
                  <a:pt x="3359" y="312099"/>
                </a:lnTo>
                <a:lnTo>
                  <a:pt x="6438" y="321414"/>
                </a:lnTo>
                <a:lnTo>
                  <a:pt x="10395" y="329529"/>
                </a:lnTo>
                <a:lnTo>
                  <a:pt x="18919" y="342672"/>
                </a:lnTo>
                <a:lnTo>
                  <a:pt x="25883" y="351689"/>
                </a:lnTo>
                <a:lnTo>
                  <a:pt x="35159" y="362120"/>
                </a:lnTo>
                <a:lnTo>
                  <a:pt x="43578" y="368270"/>
                </a:lnTo>
                <a:lnTo>
                  <a:pt x="48490" y="371243"/>
                </a:lnTo>
                <a:lnTo>
                  <a:pt x="53670" y="373226"/>
                </a:lnTo>
                <a:lnTo>
                  <a:pt x="59028" y="374547"/>
                </a:lnTo>
                <a:lnTo>
                  <a:pt x="64505" y="375428"/>
                </a:lnTo>
                <a:lnTo>
                  <a:pt x="70062" y="376968"/>
                </a:lnTo>
                <a:lnTo>
                  <a:pt x="75671" y="378947"/>
                </a:lnTo>
                <a:lnTo>
                  <a:pt x="81315" y="381219"/>
                </a:lnTo>
                <a:lnTo>
                  <a:pt x="90127" y="383744"/>
                </a:lnTo>
                <a:lnTo>
                  <a:pt x="93810" y="384416"/>
                </a:lnTo>
                <a:lnTo>
                  <a:pt x="100076" y="383913"/>
                </a:lnTo>
                <a:lnTo>
                  <a:pt x="108063" y="382624"/>
                </a:lnTo>
                <a:lnTo>
                  <a:pt x="117198" y="380813"/>
                </a:lnTo>
                <a:lnTo>
                  <a:pt x="126145" y="379605"/>
                </a:lnTo>
                <a:lnTo>
                  <a:pt x="134967" y="378800"/>
                </a:lnTo>
                <a:lnTo>
                  <a:pt x="143706" y="378264"/>
                </a:lnTo>
                <a:lnTo>
                  <a:pt x="152390" y="376953"/>
                </a:lnTo>
                <a:lnTo>
                  <a:pt x="161036" y="375127"/>
                </a:lnTo>
                <a:lnTo>
                  <a:pt x="169658" y="372958"/>
                </a:lnTo>
                <a:lnTo>
                  <a:pt x="177311" y="370558"/>
                </a:lnTo>
                <a:lnTo>
                  <a:pt x="184318" y="368007"/>
                </a:lnTo>
                <a:lnTo>
                  <a:pt x="190894" y="365353"/>
                </a:lnTo>
                <a:lnTo>
                  <a:pt x="197184" y="361679"/>
                </a:lnTo>
                <a:lnTo>
                  <a:pt x="203281" y="357324"/>
                </a:lnTo>
                <a:lnTo>
                  <a:pt x="209252" y="352516"/>
                </a:lnTo>
                <a:lnTo>
                  <a:pt x="235857" y="332097"/>
                </a:lnTo>
                <a:lnTo>
                  <a:pt x="245256" y="323315"/>
                </a:lnTo>
                <a:lnTo>
                  <a:pt x="254380" y="313651"/>
                </a:lnTo>
                <a:lnTo>
                  <a:pt x="270232" y="295611"/>
                </a:lnTo>
                <a:lnTo>
                  <a:pt x="280453" y="284417"/>
                </a:lnTo>
                <a:lnTo>
                  <a:pt x="288170" y="276268"/>
                </a:lnTo>
                <a:lnTo>
                  <a:pt x="291561" y="272762"/>
                </a:lnTo>
                <a:lnTo>
                  <a:pt x="293822" y="269471"/>
                </a:lnTo>
                <a:lnTo>
                  <a:pt x="296335" y="263275"/>
                </a:lnTo>
                <a:lnTo>
                  <a:pt x="298168" y="250330"/>
                </a:lnTo>
                <a:lnTo>
                  <a:pt x="295726" y="246831"/>
                </a:lnTo>
                <a:lnTo>
                  <a:pt x="293741" y="244563"/>
                </a:lnTo>
                <a:lnTo>
                  <a:pt x="291466" y="243052"/>
                </a:lnTo>
                <a:lnTo>
                  <a:pt x="286397" y="241373"/>
                </a:lnTo>
                <a:lnTo>
                  <a:pt x="278189" y="240428"/>
                </a:lnTo>
                <a:lnTo>
                  <a:pt x="269724" y="240148"/>
                </a:lnTo>
                <a:lnTo>
                  <a:pt x="261494" y="242623"/>
                </a:lnTo>
                <a:lnTo>
                  <a:pt x="256633" y="244616"/>
                </a:lnTo>
                <a:lnTo>
                  <a:pt x="251487" y="246897"/>
                </a:lnTo>
                <a:lnTo>
                  <a:pt x="240689" y="251972"/>
                </a:lnTo>
                <a:lnTo>
                  <a:pt x="223900" y="260185"/>
                </a:lnTo>
                <a:lnTo>
                  <a:pt x="216330" y="265849"/>
                </a:lnTo>
                <a:lnTo>
                  <a:pt x="207473" y="273435"/>
                </a:lnTo>
                <a:lnTo>
                  <a:pt x="197759" y="282302"/>
                </a:lnTo>
                <a:lnTo>
                  <a:pt x="190330" y="290119"/>
                </a:lnTo>
                <a:lnTo>
                  <a:pt x="184425" y="297235"/>
                </a:lnTo>
                <a:lnTo>
                  <a:pt x="179535" y="303884"/>
                </a:lnTo>
                <a:lnTo>
                  <a:pt x="172466" y="312127"/>
                </a:lnTo>
                <a:lnTo>
                  <a:pt x="163943" y="321432"/>
                </a:lnTo>
                <a:lnTo>
                  <a:pt x="154451" y="331446"/>
                </a:lnTo>
                <a:lnTo>
                  <a:pt x="145265" y="342884"/>
                </a:lnTo>
                <a:lnTo>
                  <a:pt x="136284" y="355272"/>
                </a:lnTo>
                <a:lnTo>
                  <a:pt x="127439" y="368293"/>
                </a:lnTo>
                <a:lnTo>
                  <a:pt x="120590" y="379831"/>
                </a:lnTo>
                <a:lnTo>
                  <a:pt x="115072" y="390381"/>
                </a:lnTo>
                <a:lnTo>
                  <a:pt x="110440" y="400272"/>
                </a:lnTo>
                <a:lnTo>
                  <a:pt x="105294" y="413801"/>
                </a:lnTo>
                <a:lnTo>
                  <a:pt x="103921" y="418743"/>
                </a:lnTo>
                <a:lnTo>
                  <a:pt x="103959" y="422989"/>
                </a:lnTo>
                <a:lnTo>
                  <a:pt x="104937" y="426773"/>
                </a:lnTo>
                <a:lnTo>
                  <a:pt x="109749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78"/>
          <p:cNvSpPr/>
          <p:nvPr/>
        </p:nvSpPr>
        <p:spPr>
          <a:xfrm>
            <a:off x="4220783" y="4085526"/>
            <a:ext cx="42608" cy="269304"/>
          </a:xfrm>
          <a:custGeom>
            <a:avLst/>
            <a:gdLst/>
            <a:ahLst/>
            <a:cxnLst/>
            <a:rect l="0" t="0" r="0" b="0"/>
            <a:pathLst>
              <a:path w="42608" h="269304">
                <a:moveTo>
                  <a:pt x="0" y="0"/>
                </a:moveTo>
                <a:lnTo>
                  <a:pt x="697" y="6306"/>
                </a:lnTo>
                <a:lnTo>
                  <a:pt x="2284" y="15867"/>
                </a:lnTo>
                <a:lnTo>
                  <a:pt x="4295" y="26051"/>
                </a:lnTo>
                <a:lnTo>
                  <a:pt x="5636" y="34745"/>
                </a:lnTo>
                <a:lnTo>
                  <a:pt x="6529" y="42446"/>
                </a:lnTo>
                <a:lnTo>
                  <a:pt x="7125" y="49485"/>
                </a:lnTo>
                <a:lnTo>
                  <a:pt x="19864" y="141181"/>
                </a:lnTo>
                <a:lnTo>
                  <a:pt x="21730" y="160076"/>
                </a:lnTo>
                <a:lnTo>
                  <a:pt x="22973" y="176483"/>
                </a:lnTo>
                <a:lnTo>
                  <a:pt x="24756" y="188373"/>
                </a:lnTo>
                <a:lnTo>
                  <a:pt x="26896" y="197252"/>
                </a:lnTo>
                <a:lnTo>
                  <a:pt x="29275" y="204124"/>
                </a:lnTo>
                <a:lnTo>
                  <a:pt x="31814" y="212516"/>
                </a:lnTo>
                <a:lnTo>
                  <a:pt x="37175" y="231999"/>
                </a:lnTo>
                <a:lnTo>
                  <a:pt x="38985" y="239672"/>
                </a:lnTo>
                <a:lnTo>
                  <a:pt x="40192" y="245739"/>
                </a:lnTo>
                <a:lnTo>
                  <a:pt x="41891" y="256289"/>
                </a:lnTo>
                <a:lnTo>
                  <a:pt x="42607" y="2693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79"/>
          <p:cNvSpPr/>
          <p:nvPr/>
        </p:nvSpPr>
        <p:spPr>
          <a:xfrm>
            <a:off x="3903345" y="4440554"/>
            <a:ext cx="882968" cy="25719"/>
          </a:xfrm>
          <a:custGeom>
            <a:avLst/>
            <a:gdLst/>
            <a:ahLst/>
            <a:cxnLst/>
            <a:rect l="0" t="0" r="0" b="0"/>
            <a:pathLst>
              <a:path w="882968" h="25719">
                <a:moveTo>
                  <a:pt x="0" y="25718"/>
                </a:moveTo>
                <a:lnTo>
                  <a:pt x="93147" y="25718"/>
                </a:lnTo>
                <a:lnTo>
                  <a:pt x="114486" y="24766"/>
                </a:lnTo>
                <a:lnTo>
                  <a:pt x="135379" y="23178"/>
                </a:lnTo>
                <a:lnTo>
                  <a:pt x="239572" y="13786"/>
                </a:lnTo>
                <a:lnTo>
                  <a:pt x="268299" y="12049"/>
                </a:lnTo>
                <a:lnTo>
                  <a:pt x="323079" y="10118"/>
                </a:lnTo>
                <a:lnTo>
                  <a:pt x="725988" y="7711"/>
                </a:lnTo>
                <a:lnTo>
                  <a:pt x="766884" y="6093"/>
                </a:lnTo>
                <a:lnTo>
                  <a:pt x="8829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80"/>
          <p:cNvSpPr/>
          <p:nvPr/>
        </p:nvSpPr>
        <p:spPr>
          <a:xfrm>
            <a:off x="4100896" y="4603432"/>
            <a:ext cx="316800" cy="119837"/>
          </a:xfrm>
          <a:custGeom>
            <a:avLst/>
            <a:gdLst/>
            <a:ahLst/>
            <a:cxnLst/>
            <a:rect l="0" t="0" r="0" b="0"/>
            <a:pathLst>
              <a:path w="316800" h="119837">
                <a:moveTo>
                  <a:pt x="33906" y="0"/>
                </a:moveTo>
                <a:lnTo>
                  <a:pt x="24804" y="0"/>
                </a:lnTo>
                <a:lnTo>
                  <a:pt x="22123" y="953"/>
                </a:lnTo>
                <a:lnTo>
                  <a:pt x="20336" y="2540"/>
                </a:lnTo>
                <a:lnTo>
                  <a:pt x="19144" y="4551"/>
                </a:lnTo>
                <a:lnTo>
                  <a:pt x="18350" y="6844"/>
                </a:lnTo>
                <a:lnTo>
                  <a:pt x="17820" y="9325"/>
                </a:lnTo>
                <a:lnTo>
                  <a:pt x="17467" y="11932"/>
                </a:lnTo>
                <a:lnTo>
                  <a:pt x="17232" y="14622"/>
                </a:lnTo>
                <a:lnTo>
                  <a:pt x="17075" y="17368"/>
                </a:lnTo>
                <a:lnTo>
                  <a:pt x="16901" y="22959"/>
                </a:lnTo>
                <a:lnTo>
                  <a:pt x="16823" y="28619"/>
                </a:lnTo>
                <a:lnTo>
                  <a:pt x="15850" y="32414"/>
                </a:lnTo>
                <a:lnTo>
                  <a:pt x="14248" y="36850"/>
                </a:lnTo>
                <a:lnTo>
                  <a:pt x="12229" y="41711"/>
                </a:lnTo>
                <a:lnTo>
                  <a:pt x="10882" y="46857"/>
                </a:lnTo>
                <a:lnTo>
                  <a:pt x="9984" y="52193"/>
                </a:lnTo>
                <a:lnTo>
                  <a:pt x="9386" y="57656"/>
                </a:lnTo>
                <a:lnTo>
                  <a:pt x="8034" y="65107"/>
                </a:lnTo>
                <a:lnTo>
                  <a:pt x="6181" y="73885"/>
                </a:lnTo>
                <a:lnTo>
                  <a:pt x="3993" y="83547"/>
                </a:lnTo>
                <a:lnTo>
                  <a:pt x="2534" y="90940"/>
                </a:lnTo>
                <a:lnTo>
                  <a:pt x="1561" y="96822"/>
                </a:lnTo>
                <a:lnTo>
                  <a:pt x="912" y="101695"/>
                </a:lnTo>
                <a:lnTo>
                  <a:pt x="480" y="105897"/>
                </a:lnTo>
                <a:lnTo>
                  <a:pt x="193" y="109650"/>
                </a:lnTo>
                <a:lnTo>
                  <a:pt x="0" y="113106"/>
                </a:lnTo>
                <a:lnTo>
                  <a:pt x="824" y="115409"/>
                </a:lnTo>
                <a:lnTo>
                  <a:pt x="2327" y="116944"/>
                </a:lnTo>
                <a:lnTo>
                  <a:pt x="4281" y="117968"/>
                </a:lnTo>
                <a:lnTo>
                  <a:pt x="8992" y="119105"/>
                </a:lnTo>
                <a:lnTo>
                  <a:pt x="16999" y="119745"/>
                </a:lnTo>
                <a:lnTo>
                  <a:pt x="19777" y="119836"/>
                </a:lnTo>
                <a:lnTo>
                  <a:pt x="28297" y="117990"/>
                </a:lnTo>
                <a:lnTo>
                  <a:pt x="70238" y="107244"/>
                </a:lnTo>
                <a:lnTo>
                  <a:pt x="137833" y="91639"/>
                </a:lnTo>
                <a:lnTo>
                  <a:pt x="147958" y="89668"/>
                </a:lnTo>
                <a:lnTo>
                  <a:pt x="156613" y="88354"/>
                </a:lnTo>
                <a:lnTo>
                  <a:pt x="164289" y="87477"/>
                </a:lnTo>
                <a:lnTo>
                  <a:pt x="176073" y="87846"/>
                </a:lnTo>
                <a:lnTo>
                  <a:pt x="190596" y="89044"/>
                </a:lnTo>
                <a:lnTo>
                  <a:pt x="206946" y="90795"/>
                </a:lnTo>
                <a:lnTo>
                  <a:pt x="221656" y="92915"/>
                </a:lnTo>
                <a:lnTo>
                  <a:pt x="235273" y="95281"/>
                </a:lnTo>
                <a:lnTo>
                  <a:pt x="248161" y="97810"/>
                </a:lnTo>
                <a:lnTo>
                  <a:pt x="257705" y="99497"/>
                </a:lnTo>
                <a:lnTo>
                  <a:pt x="265020" y="100621"/>
                </a:lnTo>
                <a:lnTo>
                  <a:pt x="270849" y="101371"/>
                </a:lnTo>
                <a:lnTo>
                  <a:pt x="276641" y="101871"/>
                </a:lnTo>
                <a:lnTo>
                  <a:pt x="282407" y="102204"/>
                </a:lnTo>
                <a:lnTo>
                  <a:pt x="288156" y="102426"/>
                </a:lnTo>
                <a:lnTo>
                  <a:pt x="291988" y="103526"/>
                </a:lnTo>
                <a:lnTo>
                  <a:pt x="294543" y="105213"/>
                </a:lnTo>
                <a:lnTo>
                  <a:pt x="296247" y="107289"/>
                </a:lnTo>
                <a:lnTo>
                  <a:pt x="298335" y="108674"/>
                </a:lnTo>
                <a:lnTo>
                  <a:pt x="300679" y="109596"/>
                </a:lnTo>
                <a:lnTo>
                  <a:pt x="316799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81"/>
          <p:cNvSpPr/>
          <p:nvPr/>
        </p:nvSpPr>
        <p:spPr>
          <a:xfrm>
            <a:off x="4297679" y="4526279"/>
            <a:ext cx="25719" cy="411482"/>
          </a:xfrm>
          <a:custGeom>
            <a:avLst/>
            <a:gdLst/>
            <a:ahLst/>
            <a:cxnLst/>
            <a:rect l="0" t="0" r="0" b="0"/>
            <a:pathLst>
              <a:path w="25719" h="411482">
                <a:moveTo>
                  <a:pt x="25718" y="0"/>
                </a:moveTo>
                <a:lnTo>
                  <a:pt x="21167" y="13653"/>
                </a:lnTo>
                <a:lnTo>
                  <a:pt x="19826" y="19579"/>
                </a:lnTo>
                <a:lnTo>
                  <a:pt x="18933" y="25436"/>
                </a:lnTo>
                <a:lnTo>
                  <a:pt x="18337" y="31245"/>
                </a:lnTo>
                <a:lnTo>
                  <a:pt x="18893" y="37023"/>
                </a:lnTo>
                <a:lnTo>
                  <a:pt x="20215" y="42779"/>
                </a:lnTo>
                <a:lnTo>
                  <a:pt x="22049" y="48522"/>
                </a:lnTo>
                <a:lnTo>
                  <a:pt x="23272" y="55209"/>
                </a:lnTo>
                <a:lnTo>
                  <a:pt x="24088" y="62523"/>
                </a:lnTo>
                <a:lnTo>
                  <a:pt x="24631" y="70257"/>
                </a:lnTo>
                <a:lnTo>
                  <a:pt x="24041" y="89701"/>
                </a:lnTo>
                <a:lnTo>
                  <a:pt x="18660" y="184376"/>
                </a:lnTo>
                <a:lnTo>
                  <a:pt x="11985" y="287781"/>
                </a:lnTo>
                <a:lnTo>
                  <a:pt x="10089" y="330151"/>
                </a:lnTo>
                <a:lnTo>
                  <a:pt x="9022" y="366322"/>
                </a:lnTo>
                <a:lnTo>
                  <a:pt x="8706" y="389105"/>
                </a:lnTo>
                <a:lnTo>
                  <a:pt x="7709" y="393705"/>
                </a:lnTo>
                <a:lnTo>
                  <a:pt x="6092" y="396773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82"/>
          <p:cNvSpPr/>
          <p:nvPr/>
        </p:nvSpPr>
        <p:spPr>
          <a:xfrm>
            <a:off x="774490" y="2331720"/>
            <a:ext cx="94190" cy="1423035"/>
          </a:xfrm>
          <a:custGeom>
            <a:avLst/>
            <a:gdLst/>
            <a:ahLst/>
            <a:cxnLst/>
            <a:rect l="0" t="0" r="0" b="0"/>
            <a:pathLst>
              <a:path w="94190" h="1423035">
                <a:moveTo>
                  <a:pt x="94189" y="0"/>
                </a:moveTo>
                <a:lnTo>
                  <a:pt x="89639" y="9101"/>
                </a:lnTo>
                <a:lnTo>
                  <a:pt x="87404" y="16110"/>
                </a:lnTo>
                <a:lnTo>
                  <a:pt x="84506" y="27162"/>
                </a:lnTo>
                <a:lnTo>
                  <a:pt x="73117" y="63610"/>
                </a:lnTo>
                <a:lnTo>
                  <a:pt x="66409" y="87643"/>
                </a:lnTo>
                <a:lnTo>
                  <a:pt x="63287" y="101291"/>
                </a:lnTo>
                <a:lnTo>
                  <a:pt x="57277" y="131696"/>
                </a:lnTo>
                <a:lnTo>
                  <a:pt x="54341" y="143994"/>
                </a:lnTo>
                <a:lnTo>
                  <a:pt x="51432" y="154099"/>
                </a:lnTo>
                <a:lnTo>
                  <a:pt x="48539" y="162740"/>
                </a:lnTo>
                <a:lnTo>
                  <a:pt x="45658" y="178026"/>
                </a:lnTo>
                <a:lnTo>
                  <a:pt x="42785" y="197741"/>
                </a:lnTo>
                <a:lnTo>
                  <a:pt x="39918" y="220410"/>
                </a:lnTo>
                <a:lnTo>
                  <a:pt x="38006" y="238380"/>
                </a:lnTo>
                <a:lnTo>
                  <a:pt x="35315" y="277323"/>
                </a:lnTo>
                <a:lnTo>
                  <a:pt x="33565" y="306960"/>
                </a:lnTo>
                <a:lnTo>
                  <a:pt x="31866" y="316082"/>
                </a:lnTo>
                <a:lnTo>
                  <a:pt x="29780" y="325021"/>
                </a:lnTo>
                <a:lnTo>
                  <a:pt x="26845" y="351255"/>
                </a:lnTo>
                <a:lnTo>
                  <a:pt x="25853" y="393339"/>
                </a:lnTo>
                <a:lnTo>
                  <a:pt x="25718" y="439295"/>
                </a:lnTo>
                <a:lnTo>
                  <a:pt x="23118" y="474324"/>
                </a:lnTo>
                <a:lnTo>
                  <a:pt x="21091" y="487666"/>
                </a:lnTo>
                <a:lnTo>
                  <a:pt x="18787" y="500371"/>
                </a:lnTo>
                <a:lnTo>
                  <a:pt x="16299" y="512650"/>
                </a:lnTo>
                <a:lnTo>
                  <a:pt x="13687" y="524647"/>
                </a:lnTo>
                <a:lnTo>
                  <a:pt x="10786" y="545596"/>
                </a:lnTo>
                <a:lnTo>
                  <a:pt x="8923" y="586879"/>
                </a:lnTo>
                <a:lnTo>
                  <a:pt x="6128" y="631993"/>
                </a:lnTo>
                <a:lnTo>
                  <a:pt x="4049" y="661358"/>
                </a:lnTo>
                <a:lnTo>
                  <a:pt x="2664" y="696175"/>
                </a:lnTo>
                <a:lnTo>
                  <a:pt x="257" y="846680"/>
                </a:lnTo>
                <a:lnTo>
                  <a:pt x="0" y="881317"/>
                </a:lnTo>
                <a:lnTo>
                  <a:pt x="2480" y="914619"/>
                </a:lnTo>
                <a:lnTo>
                  <a:pt x="5805" y="951327"/>
                </a:lnTo>
                <a:lnTo>
                  <a:pt x="8629" y="987465"/>
                </a:lnTo>
                <a:lnTo>
                  <a:pt x="12665" y="1020216"/>
                </a:lnTo>
                <a:lnTo>
                  <a:pt x="15094" y="1046836"/>
                </a:lnTo>
                <a:lnTo>
                  <a:pt x="17126" y="1070098"/>
                </a:lnTo>
                <a:lnTo>
                  <a:pt x="19001" y="1082969"/>
                </a:lnTo>
                <a:lnTo>
                  <a:pt x="21204" y="1096311"/>
                </a:lnTo>
                <a:lnTo>
                  <a:pt x="23651" y="1116217"/>
                </a:lnTo>
                <a:lnTo>
                  <a:pt x="25438" y="1159232"/>
                </a:lnTo>
                <a:lnTo>
                  <a:pt x="25576" y="1196512"/>
                </a:lnTo>
                <a:lnTo>
                  <a:pt x="28134" y="1213138"/>
                </a:lnTo>
                <a:lnTo>
                  <a:pt x="30150" y="1220239"/>
                </a:lnTo>
                <a:lnTo>
                  <a:pt x="30542" y="1226877"/>
                </a:lnTo>
                <a:lnTo>
                  <a:pt x="28437" y="1239334"/>
                </a:lnTo>
                <a:lnTo>
                  <a:pt x="26447" y="1261607"/>
                </a:lnTo>
                <a:lnTo>
                  <a:pt x="28522" y="1283027"/>
                </a:lnTo>
                <a:lnTo>
                  <a:pt x="30714" y="1304611"/>
                </a:lnTo>
                <a:lnTo>
                  <a:pt x="28513" y="1317380"/>
                </a:lnTo>
                <a:lnTo>
                  <a:pt x="26183" y="1343039"/>
                </a:lnTo>
                <a:lnTo>
                  <a:pt x="25660" y="1386010"/>
                </a:lnTo>
                <a:lnTo>
                  <a:pt x="25609" y="14230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83"/>
          <p:cNvSpPr/>
          <p:nvPr/>
        </p:nvSpPr>
        <p:spPr>
          <a:xfrm>
            <a:off x="1778559" y="2306002"/>
            <a:ext cx="33096" cy="1439978"/>
          </a:xfrm>
          <a:custGeom>
            <a:avLst/>
            <a:gdLst/>
            <a:ahLst/>
            <a:cxnLst/>
            <a:rect l="0" t="0" r="0" b="0"/>
            <a:pathLst>
              <a:path w="33096" h="1439978">
                <a:moveTo>
                  <a:pt x="24523" y="0"/>
                </a:moveTo>
                <a:lnTo>
                  <a:pt x="24523" y="78786"/>
                </a:lnTo>
                <a:lnTo>
                  <a:pt x="23570" y="83004"/>
                </a:lnTo>
                <a:lnTo>
                  <a:pt x="21983" y="87721"/>
                </a:lnTo>
                <a:lnTo>
                  <a:pt x="19972" y="92771"/>
                </a:lnTo>
                <a:lnTo>
                  <a:pt x="18631" y="98042"/>
                </a:lnTo>
                <a:lnTo>
                  <a:pt x="17738" y="103461"/>
                </a:lnTo>
                <a:lnTo>
                  <a:pt x="16745" y="115515"/>
                </a:lnTo>
                <a:lnTo>
                  <a:pt x="16020" y="156391"/>
                </a:lnTo>
                <a:lnTo>
                  <a:pt x="15004" y="197276"/>
                </a:lnTo>
                <a:lnTo>
                  <a:pt x="13415" y="203907"/>
                </a:lnTo>
                <a:lnTo>
                  <a:pt x="11402" y="210233"/>
                </a:lnTo>
                <a:lnTo>
                  <a:pt x="10061" y="223023"/>
                </a:lnTo>
                <a:lnTo>
                  <a:pt x="9167" y="240122"/>
                </a:lnTo>
                <a:lnTo>
                  <a:pt x="8570" y="260094"/>
                </a:lnTo>
                <a:lnTo>
                  <a:pt x="7409" y="631200"/>
                </a:lnTo>
                <a:lnTo>
                  <a:pt x="4852" y="705031"/>
                </a:lnTo>
                <a:lnTo>
                  <a:pt x="597" y="810243"/>
                </a:lnTo>
                <a:lnTo>
                  <a:pt x="0" y="831627"/>
                </a:lnTo>
                <a:lnTo>
                  <a:pt x="554" y="856360"/>
                </a:lnTo>
                <a:lnTo>
                  <a:pt x="1876" y="883327"/>
                </a:lnTo>
                <a:lnTo>
                  <a:pt x="4933" y="933610"/>
                </a:lnTo>
                <a:lnTo>
                  <a:pt x="6291" y="965483"/>
                </a:lnTo>
                <a:lnTo>
                  <a:pt x="7056" y="1017695"/>
                </a:lnTo>
                <a:lnTo>
                  <a:pt x="7369" y="1113916"/>
                </a:lnTo>
                <a:lnTo>
                  <a:pt x="8325" y="1122658"/>
                </a:lnTo>
                <a:lnTo>
                  <a:pt x="9914" y="1131344"/>
                </a:lnTo>
                <a:lnTo>
                  <a:pt x="11926" y="1139992"/>
                </a:lnTo>
                <a:lnTo>
                  <a:pt x="13268" y="1147662"/>
                </a:lnTo>
                <a:lnTo>
                  <a:pt x="14162" y="1154680"/>
                </a:lnTo>
                <a:lnTo>
                  <a:pt x="15156" y="1168511"/>
                </a:lnTo>
                <a:lnTo>
                  <a:pt x="15793" y="1203214"/>
                </a:lnTo>
                <a:lnTo>
                  <a:pt x="15846" y="1213623"/>
                </a:lnTo>
                <a:lnTo>
                  <a:pt x="16833" y="1222467"/>
                </a:lnTo>
                <a:lnTo>
                  <a:pt x="18444" y="1230268"/>
                </a:lnTo>
                <a:lnTo>
                  <a:pt x="20470" y="1237373"/>
                </a:lnTo>
                <a:lnTo>
                  <a:pt x="21821" y="1244016"/>
                </a:lnTo>
                <a:lnTo>
                  <a:pt x="22722" y="1250349"/>
                </a:lnTo>
                <a:lnTo>
                  <a:pt x="23722" y="1264371"/>
                </a:lnTo>
                <a:lnTo>
                  <a:pt x="24453" y="1308826"/>
                </a:lnTo>
                <a:lnTo>
                  <a:pt x="24523" y="1423035"/>
                </a:lnTo>
                <a:lnTo>
                  <a:pt x="29074" y="1427586"/>
                </a:lnTo>
                <a:lnTo>
                  <a:pt x="29462" y="1429879"/>
                </a:lnTo>
                <a:lnTo>
                  <a:pt x="28768" y="1432360"/>
                </a:lnTo>
                <a:lnTo>
                  <a:pt x="27353" y="1434967"/>
                </a:lnTo>
                <a:lnTo>
                  <a:pt x="27362" y="1436705"/>
                </a:lnTo>
                <a:lnTo>
                  <a:pt x="28321" y="1437863"/>
                </a:lnTo>
                <a:lnTo>
                  <a:pt x="32676" y="1439977"/>
                </a:lnTo>
                <a:lnTo>
                  <a:pt x="33095" y="14316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84"/>
          <p:cNvSpPr/>
          <p:nvPr/>
        </p:nvSpPr>
        <p:spPr>
          <a:xfrm>
            <a:off x="3842235" y="2647482"/>
            <a:ext cx="267" cy="23701"/>
          </a:xfrm>
          <a:custGeom>
            <a:avLst/>
            <a:gdLst/>
            <a:ahLst/>
            <a:cxnLst/>
            <a:rect l="0" t="0" r="0" b="0"/>
            <a:pathLst>
              <a:path w="267" h="23701">
                <a:moveTo>
                  <a:pt x="0" y="0"/>
                </a:moveTo>
                <a:lnTo>
                  <a:pt x="266" y="237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85"/>
          <p:cNvSpPr/>
          <p:nvPr/>
        </p:nvSpPr>
        <p:spPr>
          <a:xfrm>
            <a:off x="3989070" y="383190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86"/>
          <p:cNvSpPr/>
          <p:nvPr/>
        </p:nvSpPr>
        <p:spPr>
          <a:xfrm>
            <a:off x="1871662" y="4329112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0"/>
                </a:moveTo>
                <a:lnTo>
                  <a:pt x="7381" y="7381"/>
                </a:lnTo>
                <a:lnTo>
                  <a:pt x="9683" y="8731"/>
                </a:lnTo>
                <a:lnTo>
                  <a:pt x="17321" y="12771"/>
                </a:lnTo>
                <a:lnTo>
                  <a:pt x="21072" y="14229"/>
                </a:lnTo>
                <a:lnTo>
                  <a:pt x="24526" y="15201"/>
                </a:lnTo>
                <a:lnTo>
                  <a:pt x="27780" y="15849"/>
                </a:lnTo>
                <a:lnTo>
                  <a:pt x="34713" y="15329"/>
                </a:lnTo>
                <a:lnTo>
                  <a:pt x="44097" y="14029"/>
                </a:lnTo>
                <a:lnTo>
                  <a:pt x="55115" y="12210"/>
                </a:lnTo>
                <a:lnTo>
                  <a:pt x="67223" y="10998"/>
                </a:lnTo>
                <a:lnTo>
                  <a:pt x="80058" y="10189"/>
                </a:lnTo>
                <a:lnTo>
                  <a:pt x="93377" y="9651"/>
                </a:lnTo>
                <a:lnTo>
                  <a:pt x="109876" y="8339"/>
                </a:lnTo>
                <a:lnTo>
                  <a:pt x="148529" y="4341"/>
                </a:lnTo>
                <a:lnTo>
                  <a:pt x="169504" y="3847"/>
                </a:lnTo>
                <a:lnTo>
                  <a:pt x="191108" y="4469"/>
                </a:lnTo>
                <a:lnTo>
                  <a:pt x="230669" y="6749"/>
                </a:lnTo>
                <a:lnTo>
                  <a:pt x="257777" y="7762"/>
                </a:lnTo>
                <a:lnTo>
                  <a:pt x="268054" y="8985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87"/>
          <p:cNvSpPr/>
          <p:nvPr/>
        </p:nvSpPr>
        <p:spPr>
          <a:xfrm>
            <a:off x="1820227" y="4440554"/>
            <a:ext cx="342901" cy="8574"/>
          </a:xfrm>
          <a:custGeom>
            <a:avLst/>
            <a:gdLst/>
            <a:ahLst/>
            <a:cxnLst/>
            <a:rect l="0" t="0" r="0" b="0"/>
            <a:pathLst>
              <a:path w="342901" h="8574">
                <a:moveTo>
                  <a:pt x="0" y="8573"/>
                </a:moveTo>
                <a:lnTo>
                  <a:pt x="90408" y="8573"/>
                </a:lnTo>
                <a:lnTo>
                  <a:pt x="101229" y="7621"/>
                </a:lnTo>
                <a:lnTo>
                  <a:pt x="112254" y="6033"/>
                </a:lnTo>
                <a:lnTo>
                  <a:pt x="123413" y="4023"/>
                </a:lnTo>
                <a:lnTo>
                  <a:pt x="135616" y="2682"/>
                </a:lnTo>
                <a:lnTo>
                  <a:pt x="148513" y="1788"/>
                </a:lnTo>
                <a:lnTo>
                  <a:pt x="161874" y="1192"/>
                </a:lnTo>
                <a:lnTo>
                  <a:pt x="194499" y="530"/>
                </a:lnTo>
                <a:lnTo>
                  <a:pt x="212533" y="354"/>
                </a:lnTo>
                <a:lnTo>
                  <a:pt x="231224" y="1188"/>
                </a:lnTo>
                <a:lnTo>
                  <a:pt x="250352" y="2698"/>
                </a:lnTo>
                <a:lnTo>
                  <a:pt x="269771" y="4656"/>
                </a:lnTo>
                <a:lnTo>
                  <a:pt x="284623" y="5009"/>
                </a:lnTo>
                <a:lnTo>
                  <a:pt x="296428" y="4292"/>
                </a:lnTo>
                <a:lnTo>
                  <a:pt x="306204" y="2862"/>
                </a:lnTo>
                <a:lnTo>
                  <a:pt x="314626" y="1908"/>
                </a:lnTo>
                <a:lnTo>
                  <a:pt x="322146" y="127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88"/>
          <p:cNvSpPr/>
          <p:nvPr/>
        </p:nvSpPr>
        <p:spPr>
          <a:xfrm>
            <a:off x="3740467" y="2185990"/>
            <a:ext cx="1744324" cy="1654455"/>
          </a:xfrm>
          <a:custGeom>
            <a:avLst/>
            <a:gdLst/>
            <a:ahLst/>
            <a:cxnLst/>
            <a:rect l="0" t="0" r="0" b="0"/>
            <a:pathLst>
              <a:path w="1744324" h="1654455">
                <a:moveTo>
                  <a:pt x="0" y="17142"/>
                </a:moveTo>
                <a:lnTo>
                  <a:pt x="0" y="26244"/>
                </a:lnTo>
                <a:lnTo>
                  <a:pt x="2540" y="35792"/>
                </a:lnTo>
                <a:lnTo>
                  <a:pt x="11931" y="57444"/>
                </a:lnTo>
                <a:lnTo>
                  <a:pt x="18999" y="108656"/>
                </a:lnTo>
                <a:lnTo>
                  <a:pt x="33492" y="167934"/>
                </a:lnTo>
                <a:lnTo>
                  <a:pt x="40086" y="212739"/>
                </a:lnTo>
                <a:lnTo>
                  <a:pt x="46590" y="250145"/>
                </a:lnTo>
                <a:lnTo>
                  <a:pt x="54362" y="299134"/>
                </a:lnTo>
                <a:lnTo>
                  <a:pt x="71987" y="424545"/>
                </a:lnTo>
                <a:lnTo>
                  <a:pt x="85334" y="528728"/>
                </a:lnTo>
                <a:lnTo>
                  <a:pt x="118879" y="824478"/>
                </a:lnTo>
                <a:lnTo>
                  <a:pt x="122115" y="859214"/>
                </a:lnTo>
                <a:lnTo>
                  <a:pt x="134290" y="999435"/>
                </a:lnTo>
                <a:lnTo>
                  <a:pt x="145410" y="1125229"/>
                </a:lnTo>
                <a:lnTo>
                  <a:pt x="150352" y="1197013"/>
                </a:lnTo>
                <a:lnTo>
                  <a:pt x="157628" y="1272732"/>
                </a:lnTo>
                <a:lnTo>
                  <a:pt x="165307" y="1344802"/>
                </a:lnTo>
                <a:lnTo>
                  <a:pt x="168720" y="1386358"/>
                </a:lnTo>
                <a:lnTo>
                  <a:pt x="175192" y="1430369"/>
                </a:lnTo>
                <a:lnTo>
                  <a:pt x="187693" y="1522149"/>
                </a:lnTo>
                <a:lnTo>
                  <a:pt x="192956" y="1567414"/>
                </a:lnTo>
                <a:lnTo>
                  <a:pt x="198460" y="1603607"/>
                </a:lnTo>
                <a:lnTo>
                  <a:pt x="205733" y="1632302"/>
                </a:lnTo>
                <a:lnTo>
                  <a:pt x="209865" y="1639231"/>
                </a:lnTo>
                <a:lnTo>
                  <a:pt x="212300" y="1641460"/>
                </a:lnTo>
                <a:lnTo>
                  <a:pt x="214876" y="1642946"/>
                </a:lnTo>
                <a:lnTo>
                  <a:pt x="217546" y="1643936"/>
                </a:lnTo>
                <a:lnTo>
                  <a:pt x="223052" y="1647577"/>
                </a:lnTo>
                <a:lnTo>
                  <a:pt x="225854" y="1649881"/>
                </a:lnTo>
                <a:lnTo>
                  <a:pt x="228674" y="1651417"/>
                </a:lnTo>
                <a:lnTo>
                  <a:pt x="234348" y="1653124"/>
                </a:lnTo>
                <a:lnTo>
                  <a:pt x="287565" y="1654454"/>
                </a:lnTo>
                <a:lnTo>
                  <a:pt x="313167" y="1653530"/>
                </a:lnTo>
                <a:lnTo>
                  <a:pt x="348907" y="1647644"/>
                </a:lnTo>
                <a:lnTo>
                  <a:pt x="395735" y="1642557"/>
                </a:lnTo>
                <a:lnTo>
                  <a:pt x="448932" y="1634581"/>
                </a:lnTo>
                <a:lnTo>
                  <a:pt x="498610" y="1626592"/>
                </a:lnTo>
                <a:lnTo>
                  <a:pt x="547998" y="1622094"/>
                </a:lnTo>
                <a:lnTo>
                  <a:pt x="590572" y="1619808"/>
                </a:lnTo>
                <a:lnTo>
                  <a:pt x="628872" y="1615898"/>
                </a:lnTo>
                <a:lnTo>
                  <a:pt x="689125" y="1606579"/>
                </a:lnTo>
                <a:lnTo>
                  <a:pt x="734516" y="1604099"/>
                </a:lnTo>
                <a:lnTo>
                  <a:pt x="773809" y="1603519"/>
                </a:lnTo>
                <a:lnTo>
                  <a:pt x="1624517" y="1603055"/>
                </a:lnTo>
                <a:lnTo>
                  <a:pt x="1674397" y="1598504"/>
                </a:lnTo>
                <a:lnTo>
                  <a:pt x="1707496" y="1594324"/>
                </a:lnTo>
                <a:lnTo>
                  <a:pt x="1728089" y="1587206"/>
                </a:lnTo>
                <a:lnTo>
                  <a:pt x="1735142" y="1581743"/>
                </a:lnTo>
                <a:lnTo>
                  <a:pt x="1736834" y="1579322"/>
                </a:lnTo>
                <a:lnTo>
                  <a:pt x="1744323" y="1561241"/>
                </a:lnTo>
                <a:lnTo>
                  <a:pt x="1744265" y="1545736"/>
                </a:lnTo>
                <a:lnTo>
                  <a:pt x="1736466" y="1500187"/>
                </a:lnTo>
                <a:lnTo>
                  <a:pt x="1728523" y="1459334"/>
                </a:lnTo>
                <a:lnTo>
                  <a:pt x="1723197" y="1410659"/>
                </a:lnTo>
                <a:lnTo>
                  <a:pt x="1715834" y="1359102"/>
                </a:lnTo>
                <a:lnTo>
                  <a:pt x="1710627" y="1326120"/>
                </a:lnTo>
                <a:lnTo>
                  <a:pt x="1684354" y="1173020"/>
                </a:lnTo>
                <a:lnTo>
                  <a:pt x="1665012" y="1040448"/>
                </a:lnTo>
                <a:lnTo>
                  <a:pt x="1661506" y="1019386"/>
                </a:lnTo>
                <a:lnTo>
                  <a:pt x="1659168" y="979627"/>
                </a:lnTo>
                <a:lnTo>
                  <a:pt x="1656571" y="866871"/>
                </a:lnTo>
                <a:lnTo>
                  <a:pt x="1657783" y="797940"/>
                </a:lnTo>
                <a:lnTo>
                  <a:pt x="1664210" y="645151"/>
                </a:lnTo>
                <a:lnTo>
                  <a:pt x="1668591" y="579642"/>
                </a:lnTo>
                <a:lnTo>
                  <a:pt x="1673416" y="522635"/>
                </a:lnTo>
                <a:lnTo>
                  <a:pt x="1681953" y="433258"/>
                </a:lnTo>
                <a:lnTo>
                  <a:pt x="1685747" y="380835"/>
                </a:lnTo>
                <a:lnTo>
                  <a:pt x="1692434" y="334453"/>
                </a:lnTo>
                <a:lnTo>
                  <a:pt x="1695897" y="298062"/>
                </a:lnTo>
                <a:lnTo>
                  <a:pt x="1699247" y="262010"/>
                </a:lnTo>
                <a:lnTo>
                  <a:pt x="1702006" y="220270"/>
                </a:lnTo>
                <a:lnTo>
                  <a:pt x="1700057" y="182669"/>
                </a:lnTo>
                <a:lnTo>
                  <a:pt x="1691045" y="133447"/>
                </a:lnTo>
                <a:lnTo>
                  <a:pt x="1685661" y="117728"/>
                </a:lnTo>
                <a:lnTo>
                  <a:pt x="1677553" y="104392"/>
                </a:lnTo>
                <a:lnTo>
                  <a:pt x="1667599" y="93067"/>
                </a:lnTo>
                <a:lnTo>
                  <a:pt x="1635499" y="70332"/>
                </a:lnTo>
                <a:lnTo>
                  <a:pt x="1594242" y="52040"/>
                </a:lnTo>
                <a:lnTo>
                  <a:pt x="1551046" y="35571"/>
                </a:lnTo>
                <a:lnTo>
                  <a:pt x="1506049" y="24084"/>
                </a:lnTo>
                <a:lnTo>
                  <a:pt x="1457438" y="15516"/>
                </a:lnTo>
                <a:lnTo>
                  <a:pt x="1404854" y="5391"/>
                </a:lnTo>
                <a:lnTo>
                  <a:pt x="1358440" y="2394"/>
                </a:lnTo>
                <a:lnTo>
                  <a:pt x="1304791" y="1063"/>
                </a:lnTo>
                <a:lnTo>
                  <a:pt x="950853" y="0"/>
                </a:lnTo>
                <a:lnTo>
                  <a:pt x="909329" y="2539"/>
                </a:lnTo>
                <a:lnTo>
                  <a:pt x="866109" y="5889"/>
                </a:lnTo>
                <a:lnTo>
                  <a:pt x="831024" y="7378"/>
                </a:lnTo>
                <a:lnTo>
                  <a:pt x="786857" y="10580"/>
                </a:lnTo>
                <a:lnTo>
                  <a:pt x="736429" y="14226"/>
                </a:lnTo>
                <a:lnTo>
                  <a:pt x="685442" y="15846"/>
                </a:lnTo>
                <a:lnTo>
                  <a:pt x="644366" y="19106"/>
                </a:lnTo>
                <a:lnTo>
                  <a:pt x="597006" y="23756"/>
                </a:lnTo>
                <a:lnTo>
                  <a:pt x="546869" y="25328"/>
                </a:lnTo>
                <a:lnTo>
                  <a:pt x="522695" y="27362"/>
                </a:lnTo>
                <a:lnTo>
                  <a:pt x="452654" y="34702"/>
                </a:lnTo>
                <a:lnTo>
                  <a:pt x="420832" y="37421"/>
                </a:lnTo>
                <a:lnTo>
                  <a:pt x="367694" y="40442"/>
                </a:lnTo>
                <a:lnTo>
                  <a:pt x="313945" y="46694"/>
                </a:lnTo>
                <a:lnTo>
                  <a:pt x="267542" y="51449"/>
                </a:lnTo>
                <a:lnTo>
                  <a:pt x="215866" y="58690"/>
                </a:lnTo>
                <a:lnTo>
                  <a:pt x="132246" y="65636"/>
                </a:lnTo>
                <a:lnTo>
                  <a:pt x="86280" y="67706"/>
                </a:lnTo>
                <a:lnTo>
                  <a:pt x="44594" y="68462"/>
                </a:lnTo>
                <a:lnTo>
                  <a:pt x="33789" y="71066"/>
                </a:lnTo>
                <a:lnTo>
                  <a:pt x="19537" y="75347"/>
                </a:lnTo>
                <a:lnTo>
                  <a:pt x="8572" y="771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89"/>
          <p:cNvSpPr/>
          <p:nvPr/>
        </p:nvSpPr>
        <p:spPr>
          <a:xfrm>
            <a:off x="3860482" y="3060382"/>
            <a:ext cx="1543051" cy="51083"/>
          </a:xfrm>
          <a:custGeom>
            <a:avLst/>
            <a:gdLst/>
            <a:ahLst/>
            <a:cxnLst/>
            <a:rect l="0" t="0" r="0" b="0"/>
            <a:pathLst>
              <a:path w="1543051" h="51083">
                <a:moveTo>
                  <a:pt x="0" y="42863"/>
                </a:moveTo>
                <a:lnTo>
                  <a:pt x="18204" y="47413"/>
                </a:lnTo>
                <a:lnTo>
                  <a:pt x="24518" y="48754"/>
                </a:lnTo>
                <a:lnTo>
                  <a:pt x="34074" y="50243"/>
                </a:lnTo>
                <a:lnTo>
                  <a:pt x="77057" y="50905"/>
                </a:lnTo>
                <a:lnTo>
                  <a:pt x="108521" y="51082"/>
                </a:lnTo>
                <a:lnTo>
                  <a:pt x="140927" y="50247"/>
                </a:lnTo>
                <a:lnTo>
                  <a:pt x="272700" y="44023"/>
                </a:lnTo>
                <a:lnTo>
                  <a:pt x="293242" y="42684"/>
                </a:lnTo>
                <a:lnTo>
                  <a:pt x="359301" y="37201"/>
                </a:lnTo>
                <a:lnTo>
                  <a:pt x="377647" y="36230"/>
                </a:lnTo>
                <a:lnTo>
                  <a:pt x="394640" y="35584"/>
                </a:lnTo>
                <a:lnTo>
                  <a:pt x="531841" y="27676"/>
                </a:lnTo>
                <a:lnTo>
                  <a:pt x="551728" y="27023"/>
                </a:lnTo>
                <a:lnTo>
                  <a:pt x="574511" y="25635"/>
                </a:lnTo>
                <a:lnTo>
                  <a:pt x="647323" y="20084"/>
                </a:lnTo>
                <a:lnTo>
                  <a:pt x="796033" y="12981"/>
                </a:lnTo>
                <a:lnTo>
                  <a:pt x="857396" y="12464"/>
                </a:lnTo>
                <a:lnTo>
                  <a:pt x="1069912" y="14382"/>
                </a:lnTo>
                <a:lnTo>
                  <a:pt x="1112372" y="13398"/>
                </a:lnTo>
                <a:lnTo>
                  <a:pt x="1170663" y="10717"/>
                </a:lnTo>
                <a:lnTo>
                  <a:pt x="1229301" y="9208"/>
                </a:lnTo>
                <a:lnTo>
                  <a:pt x="1479783" y="8580"/>
                </a:lnTo>
                <a:lnTo>
                  <a:pt x="1493252" y="7625"/>
                </a:lnTo>
                <a:lnTo>
                  <a:pt x="1506042" y="6036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90"/>
          <p:cNvSpPr/>
          <p:nvPr/>
        </p:nvSpPr>
        <p:spPr>
          <a:xfrm>
            <a:off x="4606290" y="2237422"/>
            <a:ext cx="162878" cy="1577341"/>
          </a:xfrm>
          <a:custGeom>
            <a:avLst/>
            <a:gdLst/>
            <a:ahLst/>
            <a:cxnLst/>
            <a:rect l="0" t="0" r="0" b="0"/>
            <a:pathLst>
              <a:path w="162878" h="1577341">
                <a:moveTo>
                  <a:pt x="0" y="0"/>
                </a:moveTo>
                <a:lnTo>
                  <a:pt x="0" y="108609"/>
                </a:lnTo>
                <a:lnTo>
                  <a:pt x="952" y="138128"/>
                </a:lnTo>
                <a:lnTo>
                  <a:pt x="4551" y="178548"/>
                </a:lnTo>
                <a:lnTo>
                  <a:pt x="11931" y="244673"/>
                </a:lnTo>
                <a:lnTo>
                  <a:pt x="14828" y="280829"/>
                </a:lnTo>
                <a:lnTo>
                  <a:pt x="15600" y="295804"/>
                </a:lnTo>
                <a:lnTo>
                  <a:pt x="30339" y="457957"/>
                </a:lnTo>
                <a:lnTo>
                  <a:pt x="39837" y="544849"/>
                </a:lnTo>
                <a:lnTo>
                  <a:pt x="43703" y="574688"/>
                </a:lnTo>
                <a:lnTo>
                  <a:pt x="47998" y="620542"/>
                </a:lnTo>
                <a:lnTo>
                  <a:pt x="51812" y="662511"/>
                </a:lnTo>
                <a:lnTo>
                  <a:pt x="55496" y="688372"/>
                </a:lnTo>
                <a:lnTo>
                  <a:pt x="59857" y="716089"/>
                </a:lnTo>
                <a:lnTo>
                  <a:pt x="63717" y="749808"/>
                </a:lnTo>
                <a:lnTo>
                  <a:pt x="73700" y="859600"/>
                </a:lnTo>
                <a:lnTo>
                  <a:pt x="76756" y="885486"/>
                </a:lnTo>
                <a:lnTo>
                  <a:pt x="79746" y="907507"/>
                </a:lnTo>
                <a:lnTo>
                  <a:pt x="85607" y="944674"/>
                </a:lnTo>
                <a:lnTo>
                  <a:pt x="88504" y="961253"/>
                </a:lnTo>
                <a:lnTo>
                  <a:pt x="94263" y="1002534"/>
                </a:lnTo>
                <a:lnTo>
                  <a:pt x="99996" y="1050408"/>
                </a:lnTo>
                <a:lnTo>
                  <a:pt x="114298" y="1177738"/>
                </a:lnTo>
                <a:lnTo>
                  <a:pt x="117156" y="1197591"/>
                </a:lnTo>
                <a:lnTo>
                  <a:pt x="120014" y="1214637"/>
                </a:lnTo>
                <a:lnTo>
                  <a:pt x="124777" y="1243736"/>
                </a:lnTo>
                <a:lnTo>
                  <a:pt x="128411" y="1284396"/>
                </a:lnTo>
                <a:lnTo>
                  <a:pt x="132636" y="1318873"/>
                </a:lnTo>
                <a:lnTo>
                  <a:pt x="135819" y="1362116"/>
                </a:lnTo>
                <a:lnTo>
                  <a:pt x="138171" y="1382422"/>
                </a:lnTo>
                <a:lnTo>
                  <a:pt x="156354" y="1506834"/>
                </a:lnTo>
                <a:lnTo>
                  <a:pt x="159978" y="1539337"/>
                </a:lnTo>
                <a:lnTo>
                  <a:pt x="162877" y="1577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91"/>
          <p:cNvSpPr/>
          <p:nvPr/>
        </p:nvSpPr>
        <p:spPr>
          <a:xfrm>
            <a:off x="3903557" y="3125952"/>
            <a:ext cx="743342" cy="650170"/>
          </a:xfrm>
          <a:custGeom>
            <a:avLst/>
            <a:gdLst/>
            <a:ahLst/>
            <a:cxnLst/>
            <a:rect l="0" t="0" r="0" b="0"/>
            <a:pathLst>
              <a:path w="743342" h="650170">
                <a:moveTo>
                  <a:pt x="111230" y="260185"/>
                </a:moveTo>
                <a:lnTo>
                  <a:pt x="106680" y="251084"/>
                </a:lnTo>
                <a:lnTo>
                  <a:pt x="106291" y="247450"/>
                </a:lnTo>
                <a:lnTo>
                  <a:pt x="106985" y="244075"/>
                </a:lnTo>
                <a:lnTo>
                  <a:pt x="115052" y="227154"/>
                </a:lnTo>
                <a:lnTo>
                  <a:pt x="124359" y="209310"/>
                </a:lnTo>
                <a:lnTo>
                  <a:pt x="134845" y="191854"/>
                </a:lnTo>
                <a:lnTo>
                  <a:pt x="144118" y="181293"/>
                </a:lnTo>
                <a:lnTo>
                  <a:pt x="156016" y="169491"/>
                </a:lnTo>
                <a:lnTo>
                  <a:pt x="183522" y="143677"/>
                </a:lnTo>
                <a:lnTo>
                  <a:pt x="211622" y="116328"/>
                </a:lnTo>
                <a:lnTo>
                  <a:pt x="232366" y="98459"/>
                </a:lnTo>
                <a:lnTo>
                  <a:pt x="254755" y="83044"/>
                </a:lnTo>
                <a:lnTo>
                  <a:pt x="264554" y="77633"/>
                </a:lnTo>
                <a:lnTo>
                  <a:pt x="265833" y="77524"/>
                </a:lnTo>
                <a:lnTo>
                  <a:pt x="265734" y="78403"/>
                </a:lnTo>
                <a:lnTo>
                  <a:pt x="261043" y="84192"/>
                </a:lnTo>
                <a:lnTo>
                  <a:pt x="249070" y="96491"/>
                </a:lnTo>
                <a:lnTo>
                  <a:pt x="228689" y="119487"/>
                </a:lnTo>
                <a:lnTo>
                  <a:pt x="215254" y="134954"/>
                </a:lnTo>
                <a:lnTo>
                  <a:pt x="203439" y="149075"/>
                </a:lnTo>
                <a:lnTo>
                  <a:pt x="182692" y="174925"/>
                </a:lnTo>
                <a:lnTo>
                  <a:pt x="95352" y="287506"/>
                </a:lnTo>
                <a:lnTo>
                  <a:pt x="50540" y="349984"/>
                </a:lnTo>
                <a:lnTo>
                  <a:pt x="38384" y="367676"/>
                </a:lnTo>
                <a:lnTo>
                  <a:pt x="29329" y="381376"/>
                </a:lnTo>
                <a:lnTo>
                  <a:pt x="16727" y="401678"/>
                </a:lnTo>
                <a:lnTo>
                  <a:pt x="7951" y="417051"/>
                </a:lnTo>
                <a:lnTo>
                  <a:pt x="3416" y="427693"/>
                </a:lnTo>
                <a:lnTo>
                  <a:pt x="863" y="439040"/>
                </a:lnTo>
                <a:lnTo>
                  <a:pt x="0" y="446856"/>
                </a:lnTo>
                <a:lnTo>
                  <a:pt x="882" y="447497"/>
                </a:lnTo>
                <a:lnTo>
                  <a:pt x="4401" y="448210"/>
                </a:lnTo>
                <a:lnTo>
                  <a:pt x="14220" y="438367"/>
                </a:lnTo>
                <a:lnTo>
                  <a:pt x="28109" y="423197"/>
                </a:lnTo>
                <a:lnTo>
                  <a:pt x="43808" y="410105"/>
                </a:lnTo>
                <a:lnTo>
                  <a:pt x="54852" y="399184"/>
                </a:lnTo>
                <a:lnTo>
                  <a:pt x="67930" y="385236"/>
                </a:lnTo>
                <a:lnTo>
                  <a:pt x="95795" y="354816"/>
                </a:lnTo>
                <a:lnTo>
                  <a:pt x="120880" y="328596"/>
                </a:lnTo>
                <a:lnTo>
                  <a:pt x="174627" y="274211"/>
                </a:lnTo>
                <a:lnTo>
                  <a:pt x="192547" y="258106"/>
                </a:lnTo>
                <a:lnTo>
                  <a:pt x="209256" y="244512"/>
                </a:lnTo>
                <a:lnTo>
                  <a:pt x="225158" y="232591"/>
                </a:lnTo>
                <a:lnTo>
                  <a:pt x="239569" y="220834"/>
                </a:lnTo>
                <a:lnTo>
                  <a:pt x="252988" y="209186"/>
                </a:lnTo>
                <a:lnTo>
                  <a:pt x="265743" y="197611"/>
                </a:lnTo>
                <a:lnTo>
                  <a:pt x="279009" y="187036"/>
                </a:lnTo>
                <a:lnTo>
                  <a:pt x="292615" y="177129"/>
                </a:lnTo>
                <a:lnTo>
                  <a:pt x="306448" y="167667"/>
                </a:lnTo>
                <a:lnTo>
                  <a:pt x="324243" y="156596"/>
                </a:lnTo>
                <a:lnTo>
                  <a:pt x="366875" y="131596"/>
                </a:lnTo>
                <a:lnTo>
                  <a:pt x="401698" y="112229"/>
                </a:lnTo>
                <a:lnTo>
                  <a:pt x="416318" y="104398"/>
                </a:lnTo>
                <a:lnTo>
                  <a:pt x="428921" y="98225"/>
                </a:lnTo>
                <a:lnTo>
                  <a:pt x="450546" y="88825"/>
                </a:lnTo>
                <a:lnTo>
                  <a:pt x="487887" y="73628"/>
                </a:lnTo>
                <a:lnTo>
                  <a:pt x="510910" y="66161"/>
                </a:lnTo>
                <a:lnTo>
                  <a:pt x="523765" y="63949"/>
                </a:lnTo>
                <a:lnTo>
                  <a:pt x="526271" y="64591"/>
                </a:lnTo>
                <a:lnTo>
                  <a:pt x="527941" y="65972"/>
                </a:lnTo>
                <a:lnTo>
                  <a:pt x="529055" y="67844"/>
                </a:lnTo>
                <a:lnTo>
                  <a:pt x="530292" y="75005"/>
                </a:lnTo>
                <a:lnTo>
                  <a:pt x="530622" y="79582"/>
                </a:lnTo>
                <a:lnTo>
                  <a:pt x="528449" y="89747"/>
                </a:lnTo>
                <a:lnTo>
                  <a:pt x="523356" y="101567"/>
                </a:lnTo>
                <a:lnTo>
                  <a:pt x="514742" y="116346"/>
                </a:lnTo>
                <a:lnTo>
                  <a:pt x="504563" y="132439"/>
                </a:lnTo>
                <a:lnTo>
                  <a:pt x="491785" y="151022"/>
                </a:lnTo>
                <a:lnTo>
                  <a:pt x="473406" y="175155"/>
                </a:lnTo>
                <a:lnTo>
                  <a:pt x="463170" y="187306"/>
                </a:lnTo>
                <a:lnTo>
                  <a:pt x="452537" y="199217"/>
                </a:lnTo>
                <a:lnTo>
                  <a:pt x="441638" y="210967"/>
                </a:lnTo>
                <a:lnTo>
                  <a:pt x="406668" y="251963"/>
                </a:lnTo>
                <a:lnTo>
                  <a:pt x="323737" y="352871"/>
                </a:lnTo>
                <a:lnTo>
                  <a:pt x="298705" y="383929"/>
                </a:lnTo>
                <a:lnTo>
                  <a:pt x="287649" y="398878"/>
                </a:lnTo>
                <a:lnTo>
                  <a:pt x="277420" y="413607"/>
                </a:lnTo>
                <a:lnTo>
                  <a:pt x="217718" y="503321"/>
                </a:lnTo>
                <a:lnTo>
                  <a:pt x="206987" y="518479"/>
                </a:lnTo>
                <a:lnTo>
                  <a:pt x="201738" y="524774"/>
                </a:lnTo>
                <a:lnTo>
                  <a:pt x="200144" y="525160"/>
                </a:lnTo>
                <a:lnTo>
                  <a:pt x="208605" y="509225"/>
                </a:lnTo>
                <a:lnTo>
                  <a:pt x="243408" y="448339"/>
                </a:lnTo>
                <a:lnTo>
                  <a:pt x="260309" y="420864"/>
                </a:lnTo>
                <a:lnTo>
                  <a:pt x="275386" y="397784"/>
                </a:lnTo>
                <a:lnTo>
                  <a:pt x="289247" y="377636"/>
                </a:lnTo>
                <a:lnTo>
                  <a:pt x="302298" y="359440"/>
                </a:lnTo>
                <a:lnTo>
                  <a:pt x="326959" y="326524"/>
                </a:lnTo>
                <a:lnTo>
                  <a:pt x="362263" y="281217"/>
                </a:lnTo>
                <a:lnTo>
                  <a:pt x="374788" y="266586"/>
                </a:lnTo>
                <a:lnTo>
                  <a:pt x="387900" y="252070"/>
                </a:lnTo>
                <a:lnTo>
                  <a:pt x="439269" y="196186"/>
                </a:lnTo>
                <a:lnTo>
                  <a:pt x="461368" y="171799"/>
                </a:lnTo>
                <a:lnTo>
                  <a:pt x="484673" y="148873"/>
                </a:lnTo>
                <a:lnTo>
                  <a:pt x="508782" y="126922"/>
                </a:lnTo>
                <a:lnTo>
                  <a:pt x="553667" y="88562"/>
                </a:lnTo>
                <a:lnTo>
                  <a:pt x="586316" y="61988"/>
                </a:lnTo>
                <a:lnTo>
                  <a:pt x="599404" y="50901"/>
                </a:lnTo>
                <a:lnTo>
                  <a:pt x="621566" y="30963"/>
                </a:lnTo>
                <a:lnTo>
                  <a:pt x="640941" y="17656"/>
                </a:lnTo>
                <a:lnTo>
                  <a:pt x="659077" y="8567"/>
                </a:lnTo>
                <a:lnTo>
                  <a:pt x="676663" y="1352"/>
                </a:lnTo>
                <a:lnTo>
                  <a:pt x="682495" y="0"/>
                </a:lnTo>
                <a:lnTo>
                  <a:pt x="686383" y="51"/>
                </a:lnTo>
                <a:lnTo>
                  <a:pt x="688975" y="1037"/>
                </a:lnTo>
                <a:lnTo>
                  <a:pt x="690704" y="2647"/>
                </a:lnTo>
                <a:lnTo>
                  <a:pt x="691856" y="4673"/>
                </a:lnTo>
                <a:lnTo>
                  <a:pt x="692624" y="6976"/>
                </a:lnTo>
                <a:lnTo>
                  <a:pt x="691231" y="10417"/>
                </a:lnTo>
                <a:lnTo>
                  <a:pt x="680169" y="26266"/>
                </a:lnTo>
                <a:lnTo>
                  <a:pt x="670162" y="44143"/>
                </a:lnTo>
                <a:lnTo>
                  <a:pt x="663874" y="54245"/>
                </a:lnTo>
                <a:lnTo>
                  <a:pt x="656824" y="64789"/>
                </a:lnTo>
                <a:lnTo>
                  <a:pt x="649267" y="75629"/>
                </a:lnTo>
                <a:lnTo>
                  <a:pt x="640419" y="87617"/>
                </a:lnTo>
                <a:lnTo>
                  <a:pt x="620427" y="113638"/>
                </a:lnTo>
                <a:lnTo>
                  <a:pt x="571787" y="175816"/>
                </a:lnTo>
                <a:lnTo>
                  <a:pt x="512169" y="254872"/>
                </a:lnTo>
                <a:lnTo>
                  <a:pt x="478337" y="301003"/>
                </a:lnTo>
                <a:lnTo>
                  <a:pt x="449967" y="341192"/>
                </a:lnTo>
                <a:lnTo>
                  <a:pt x="437067" y="359910"/>
                </a:lnTo>
                <a:lnTo>
                  <a:pt x="424657" y="377150"/>
                </a:lnTo>
                <a:lnTo>
                  <a:pt x="400708" y="409007"/>
                </a:lnTo>
                <a:lnTo>
                  <a:pt x="387083" y="428932"/>
                </a:lnTo>
                <a:lnTo>
                  <a:pt x="356704" y="476471"/>
                </a:lnTo>
                <a:lnTo>
                  <a:pt x="329232" y="521730"/>
                </a:lnTo>
                <a:lnTo>
                  <a:pt x="316573" y="543133"/>
                </a:lnTo>
                <a:lnTo>
                  <a:pt x="309085" y="557402"/>
                </a:lnTo>
                <a:lnTo>
                  <a:pt x="303305" y="573257"/>
                </a:lnTo>
                <a:lnTo>
                  <a:pt x="303098" y="575579"/>
                </a:lnTo>
                <a:lnTo>
                  <a:pt x="303912" y="575223"/>
                </a:lnTo>
                <a:lnTo>
                  <a:pt x="312148" y="565619"/>
                </a:lnTo>
                <a:lnTo>
                  <a:pt x="329194" y="545629"/>
                </a:lnTo>
                <a:lnTo>
                  <a:pt x="344310" y="527067"/>
                </a:lnTo>
                <a:lnTo>
                  <a:pt x="360554" y="509292"/>
                </a:lnTo>
                <a:lnTo>
                  <a:pt x="466396" y="395601"/>
                </a:lnTo>
                <a:lnTo>
                  <a:pt x="482310" y="379037"/>
                </a:lnTo>
                <a:lnTo>
                  <a:pt x="497682" y="364185"/>
                </a:lnTo>
                <a:lnTo>
                  <a:pt x="512692" y="350473"/>
                </a:lnTo>
                <a:lnTo>
                  <a:pt x="527461" y="337522"/>
                </a:lnTo>
                <a:lnTo>
                  <a:pt x="541117" y="326031"/>
                </a:lnTo>
                <a:lnTo>
                  <a:pt x="566451" y="305642"/>
                </a:lnTo>
                <a:lnTo>
                  <a:pt x="613759" y="269270"/>
                </a:lnTo>
                <a:lnTo>
                  <a:pt x="636837" y="251841"/>
                </a:lnTo>
                <a:lnTo>
                  <a:pt x="649277" y="244145"/>
                </a:lnTo>
                <a:lnTo>
                  <a:pt x="662333" y="237109"/>
                </a:lnTo>
                <a:lnTo>
                  <a:pt x="703854" y="216680"/>
                </a:lnTo>
                <a:lnTo>
                  <a:pt x="710148" y="214989"/>
                </a:lnTo>
                <a:lnTo>
                  <a:pt x="715296" y="214815"/>
                </a:lnTo>
                <a:lnTo>
                  <a:pt x="719681" y="215651"/>
                </a:lnTo>
                <a:lnTo>
                  <a:pt x="727093" y="219120"/>
                </a:lnTo>
                <a:lnTo>
                  <a:pt x="730403" y="221378"/>
                </a:lnTo>
                <a:lnTo>
                  <a:pt x="731657" y="225741"/>
                </a:lnTo>
                <a:lnTo>
                  <a:pt x="730510" y="238209"/>
                </a:lnTo>
                <a:lnTo>
                  <a:pt x="724286" y="253276"/>
                </a:lnTo>
                <a:lnTo>
                  <a:pt x="691115" y="313536"/>
                </a:lnTo>
                <a:lnTo>
                  <a:pt x="676890" y="336710"/>
                </a:lnTo>
                <a:lnTo>
                  <a:pt x="643305" y="387859"/>
                </a:lnTo>
                <a:lnTo>
                  <a:pt x="570273" y="495449"/>
                </a:lnTo>
                <a:lnTo>
                  <a:pt x="541627" y="541277"/>
                </a:lnTo>
                <a:lnTo>
                  <a:pt x="523815" y="571170"/>
                </a:lnTo>
                <a:lnTo>
                  <a:pt x="513676" y="589853"/>
                </a:lnTo>
                <a:lnTo>
                  <a:pt x="507968" y="603821"/>
                </a:lnTo>
                <a:lnTo>
                  <a:pt x="507167" y="604528"/>
                </a:lnTo>
                <a:lnTo>
                  <a:pt x="506633" y="604047"/>
                </a:lnTo>
                <a:lnTo>
                  <a:pt x="534104" y="573042"/>
                </a:lnTo>
                <a:lnTo>
                  <a:pt x="545546" y="558291"/>
                </a:lnTo>
                <a:lnTo>
                  <a:pt x="557936" y="541790"/>
                </a:lnTo>
                <a:lnTo>
                  <a:pt x="573817" y="525075"/>
                </a:lnTo>
                <a:lnTo>
                  <a:pt x="592024" y="508216"/>
                </a:lnTo>
                <a:lnTo>
                  <a:pt x="611782" y="491261"/>
                </a:lnTo>
                <a:lnTo>
                  <a:pt x="627811" y="478053"/>
                </a:lnTo>
                <a:lnTo>
                  <a:pt x="641355" y="467343"/>
                </a:lnTo>
                <a:lnTo>
                  <a:pt x="664023" y="450363"/>
                </a:lnTo>
                <a:lnTo>
                  <a:pt x="683624" y="436466"/>
                </a:lnTo>
                <a:lnTo>
                  <a:pt x="699319" y="429020"/>
                </a:lnTo>
                <a:lnTo>
                  <a:pt x="718867" y="424828"/>
                </a:lnTo>
                <a:lnTo>
                  <a:pt x="737987" y="423411"/>
                </a:lnTo>
                <a:lnTo>
                  <a:pt x="740523" y="425200"/>
                </a:lnTo>
                <a:lnTo>
                  <a:pt x="742214" y="428298"/>
                </a:lnTo>
                <a:lnTo>
                  <a:pt x="743341" y="432268"/>
                </a:lnTo>
                <a:lnTo>
                  <a:pt x="743140" y="436819"/>
                </a:lnTo>
                <a:lnTo>
                  <a:pt x="737354" y="456137"/>
                </a:lnTo>
                <a:lnTo>
                  <a:pt x="728915" y="481577"/>
                </a:lnTo>
                <a:lnTo>
                  <a:pt x="723997" y="493505"/>
                </a:lnTo>
                <a:lnTo>
                  <a:pt x="718814" y="504314"/>
                </a:lnTo>
                <a:lnTo>
                  <a:pt x="713453" y="514378"/>
                </a:lnTo>
                <a:lnTo>
                  <a:pt x="706070" y="526802"/>
                </a:lnTo>
                <a:lnTo>
                  <a:pt x="687706" y="555846"/>
                </a:lnTo>
                <a:lnTo>
                  <a:pt x="665049" y="590676"/>
                </a:lnTo>
                <a:lnTo>
                  <a:pt x="652329" y="607412"/>
                </a:lnTo>
                <a:lnTo>
                  <a:pt x="636998" y="627545"/>
                </a:lnTo>
                <a:lnTo>
                  <a:pt x="633192" y="633679"/>
                </a:lnTo>
                <a:lnTo>
                  <a:pt x="628750" y="637769"/>
                </a:lnTo>
                <a:lnTo>
                  <a:pt x="623883" y="640495"/>
                </a:lnTo>
                <a:lnTo>
                  <a:pt x="614349" y="644477"/>
                </a:lnTo>
                <a:lnTo>
                  <a:pt x="606936" y="649421"/>
                </a:lnTo>
                <a:lnTo>
                  <a:pt x="603626" y="650169"/>
                </a:lnTo>
                <a:lnTo>
                  <a:pt x="600466" y="649714"/>
                </a:lnTo>
                <a:lnTo>
                  <a:pt x="594416" y="647621"/>
                </a:lnTo>
                <a:lnTo>
                  <a:pt x="588552" y="646692"/>
                </a:lnTo>
                <a:lnTo>
                  <a:pt x="586607" y="644539"/>
                </a:lnTo>
                <a:lnTo>
                  <a:pt x="585311" y="641198"/>
                </a:lnTo>
                <a:lnTo>
                  <a:pt x="584446" y="637066"/>
                </a:lnTo>
                <a:lnTo>
                  <a:pt x="580946" y="629935"/>
                </a:lnTo>
                <a:lnTo>
                  <a:pt x="578679" y="626701"/>
                </a:lnTo>
                <a:lnTo>
                  <a:pt x="576160" y="618026"/>
                </a:lnTo>
                <a:lnTo>
                  <a:pt x="574145" y="6030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92"/>
          <p:cNvSpPr/>
          <p:nvPr/>
        </p:nvSpPr>
        <p:spPr>
          <a:xfrm>
            <a:off x="3912527" y="3197542"/>
            <a:ext cx="762063" cy="613165"/>
          </a:xfrm>
          <a:custGeom>
            <a:avLst/>
            <a:gdLst/>
            <a:ahLst/>
            <a:cxnLst/>
            <a:rect l="0" t="0" r="0" b="0"/>
            <a:pathLst>
              <a:path w="762063" h="613165">
                <a:moveTo>
                  <a:pt x="102260" y="0"/>
                </a:moveTo>
                <a:lnTo>
                  <a:pt x="70177" y="32083"/>
                </a:lnTo>
                <a:lnTo>
                  <a:pt x="59109" y="50772"/>
                </a:lnTo>
                <a:lnTo>
                  <a:pt x="53490" y="62423"/>
                </a:lnTo>
                <a:lnTo>
                  <a:pt x="34547" y="98228"/>
                </a:lnTo>
                <a:lnTo>
                  <a:pt x="22828" y="119778"/>
                </a:lnTo>
                <a:lnTo>
                  <a:pt x="15015" y="135097"/>
                </a:lnTo>
                <a:lnTo>
                  <a:pt x="9807" y="146262"/>
                </a:lnTo>
                <a:lnTo>
                  <a:pt x="4020" y="161208"/>
                </a:lnTo>
                <a:lnTo>
                  <a:pt x="762" y="174977"/>
                </a:lnTo>
                <a:lnTo>
                  <a:pt x="0" y="181908"/>
                </a:lnTo>
                <a:lnTo>
                  <a:pt x="1701" y="183184"/>
                </a:lnTo>
                <a:lnTo>
                  <a:pt x="4741" y="183083"/>
                </a:lnTo>
                <a:lnTo>
                  <a:pt x="8672" y="182063"/>
                </a:lnTo>
                <a:lnTo>
                  <a:pt x="12246" y="179478"/>
                </a:lnTo>
                <a:lnTo>
                  <a:pt x="32327" y="156338"/>
                </a:lnTo>
                <a:lnTo>
                  <a:pt x="42921" y="142826"/>
                </a:lnTo>
                <a:lnTo>
                  <a:pt x="54932" y="127296"/>
                </a:lnTo>
                <a:lnTo>
                  <a:pt x="69795" y="110869"/>
                </a:lnTo>
                <a:lnTo>
                  <a:pt x="85927" y="96582"/>
                </a:lnTo>
                <a:lnTo>
                  <a:pt x="113613" y="75290"/>
                </a:lnTo>
                <a:lnTo>
                  <a:pt x="134928" y="60132"/>
                </a:lnTo>
                <a:lnTo>
                  <a:pt x="157102" y="47046"/>
                </a:lnTo>
                <a:lnTo>
                  <a:pt x="174577" y="37419"/>
                </a:lnTo>
                <a:lnTo>
                  <a:pt x="181904" y="33519"/>
                </a:lnTo>
                <a:lnTo>
                  <a:pt x="197665" y="29185"/>
                </a:lnTo>
                <a:lnTo>
                  <a:pt x="220063" y="26745"/>
                </a:lnTo>
                <a:lnTo>
                  <a:pt x="226515" y="26402"/>
                </a:lnTo>
                <a:lnTo>
                  <a:pt x="231770" y="28079"/>
                </a:lnTo>
                <a:lnTo>
                  <a:pt x="236225" y="31102"/>
                </a:lnTo>
                <a:lnTo>
                  <a:pt x="240147" y="35022"/>
                </a:lnTo>
                <a:lnTo>
                  <a:pt x="242762" y="40493"/>
                </a:lnTo>
                <a:lnTo>
                  <a:pt x="245668" y="54192"/>
                </a:lnTo>
                <a:lnTo>
                  <a:pt x="246960" y="69805"/>
                </a:lnTo>
                <a:lnTo>
                  <a:pt x="247304" y="77969"/>
                </a:lnTo>
                <a:lnTo>
                  <a:pt x="245628" y="87222"/>
                </a:lnTo>
                <a:lnTo>
                  <a:pt x="242606" y="97201"/>
                </a:lnTo>
                <a:lnTo>
                  <a:pt x="229251" y="131988"/>
                </a:lnTo>
                <a:lnTo>
                  <a:pt x="224068" y="145142"/>
                </a:lnTo>
                <a:lnTo>
                  <a:pt x="198571" y="213714"/>
                </a:lnTo>
                <a:lnTo>
                  <a:pt x="189327" y="236774"/>
                </a:lnTo>
                <a:lnTo>
                  <a:pt x="180307" y="257862"/>
                </a:lnTo>
                <a:lnTo>
                  <a:pt x="162665" y="296533"/>
                </a:lnTo>
                <a:lnTo>
                  <a:pt x="137621" y="349482"/>
                </a:lnTo>
                <a:lnTo>
                  <a:pt x="124008" y="380750"/>
                </a:lnTo>
                <a:lnTo>
                  <a:pt x="117711" y="396708"/>
                </a:lnTo>
                <a:lnTo>
                  <a:pt x="105635" y="429680"/>
                </a:lnTo>
                <a:lnTo>
                  <a:pt x="99747" y="444568"/>
                </a:lnTo>
                <a:lnTo>
                  <a:pt x="93917" y="458304"/>
                </a:lnTo>
                <a:lnTo>
                  <a:pt x="88126" y="471271"/>
                </a:lnTo>
                <a:lnTo>
                  <a:pt x="82360" y="487536"/>
                </a:lnTo>
                <a:lnTo>
                  <a:pt x="76610" y="505999"/>
                </a:lnTo>
                <a:lnTo>
                  <a:pt x="66095" y="543023"/>
                </a:lnTo>
                <a:lnTo>
                  <a:pt x="58247" y="572179"/>
                </a:lnTo>
                <a:lnTo>
                  <a:pt x="54124" y="590217"/>
                </a:lnTo>
                <a:lnTo>
                  <a:pt x="51802" y="605727"/>
                </a:lnTo>
                <a:lnTo>
                  <a:pt x="51477" y="609558"/>
                </a:lnTo>
                <a:lnTo>
                  <a:pt x="52212" y="611159"/>
                </a:lnTo>
                <a:lnTo>
                  <a:pt x="53654" y="611275"/>
                </a:lnTo>
                <a:lnTo>
                  <a:pt x="55569" y="610399"/>
                </a:lnTo>
                <a:lnTo>
                  <a:pt x="62814" y="604616"/>
                </a:lnTo>
                <a:lnTo>
                  <a:pt x="74748" y="587284"/>
                </a:lnTo>
                <a:lnTo>
                  <a:pt x="84000" y="576610"/>
                </a:lnTo>
                <a:lnTo>
                  <a:pt x="93897" y="563477"/>
                </a:lnTo>
                <a:lnTo>
                  <a:pt x="122673" y="523484"/>
                </a:lnTo>
                <a:lnTo>
                  <a:pt x="136824" y="505200"/>
                </a:lnTo>
                <a:lnTo>
                  <a:pt x="150068" y="489200"/>
                </a:lnTo>
                <a:lnTo>
                  <a:pt x="162706" y="474723"/>
                </a:lnTo>
                <a:lnTo>
                  <a:pt x="184370" y="451018"/>
                </a:lnTo>
                <a:lnTo>
                  <a:pt x="194147" y="440696"/>
                </a:lnTo>
                <a:lnTo>
                  <a:pt x="203524" y="430005"/>
                </a:lnTo>
                <a:lnTo>
                  <a:pt x="212632" y="419068"/>
                </a:lnTo>
                <a:lnTo>
                  <a:pt x="221561" y="407966"/>
                </a:lnTo>
                <a:lnTo>
                  <a:pt x="265984" y="355935"/>
                </a:lnTo>
                <a:lnTo>
                  <a:pt x="280942" y="340160"/>
                </a:lnTo>
                <a:lnTo>
                  <a:pt x="294724" y="326786"/>
                </a:lnTo>
                <a:lnTo>
                  <a:pt x="307722" y="315012"/>
                </a:lnTo>
                <a:lnTo>
                  <a:pt x="319244" y="303353"/>
                </a:lnTo>
                <a:lnTo>
                  <a:pt x="329784" y="291770"/>
                </a:lnTo>
                <a:lnTo>
                  <a:pt x="339668" y="280239"/>
                </a:lnTo>
                <a:lnTo>
                  <a:pt x="353877" y="265883"/>
                </a:lnTo>
                <a:lnTo>
                  <a:pt x="370970" y="249646"/>
                </a:lnTo>
                <a:lnTo>
                  <a:pt x="406472" y="216681"/>
                </a:lnTo>
                <a:lnTo>
                  <a:pt x="457767" y="167015"/>
                </a:lnTo>
                <a:lnTo>
                  <a:pt x="478386" y="148524"/>
                </a:lnTo>
                <a:lnTo>
                  <a:pt x="500249" y="133956"/>
                </a:lnTo>
                <a:lnTo>
                  <a:pt x="512366" y="129309"/>
                </a:lnTo>
                <a:lnTo>
                  <a:pt x="525207" y="126211"/>
                </a:lnTo>
                <a:lnTo>
                  <a:pt x="538529" y="124146"/>
                </a:lnTo>
                <a:lnTo>
                  <a:pt x="553126" y="122769"/>
                </a:lnTo>
                <a:lnTo>
                  <a:pt x="568573" y="121851"/>
                </a:lnTo>
                <a:lnTo>
                  <a:pt x="584585" y="121239"/>
                </a:lnTo>
                <a:lnTo>
                  <a:pt x="600023" y="122736"/>
                </a:lnTo>
                <a:lnTo>
                  <a:pt x="615077" y="125639"/>
                </a:lnTo>
                <a:lnTo>
                  <a:pt x="629875" y="129479"/>
                </a:lnTo>
                <a:lnTo>
                  <a:pt x="643551" y="133944"/>
                </a:lnTo>
                <a:lnTo>
                  <a:pt x="656478" y="138827"/>
                </a:lnTo>
                <a:lnTo>
                  <a:pt x="680049" y="147426"/>
                </a:lnTo>
                <a:lnTo>
                  <a:pt x="700050" y="151248"/>
                </a:lnTo>
                <a:lnTo>
                  <a:pt x="706527" y="153219"/>
                </a:lnTo>
                <a:lnTo>
                  <a:pt x="710845" y="155486"/>
                </a:lnTo>
                <a:lnTo>
                  <a:pt x="713723" y="157950"/>
                </a:lnTo>
                <a:lnTo>
                  <a:pt x="715642" y="161497"/>
                </a:lnTo>
                <a:lnTo>
                  <a:pt x="717774" y="170519"/>
                </a:lnTo>
                <a:lnTo>
                  <a:pt x="717390" y="179402"/>
                </a:lnTo>
                <a:lnTo>
                  <a:pt x="716182" y="191039"/>
                </a:lnTo>
                <a:lnTo>
                  <a:pt x="714424" y="204512"/>
                </a:lnTo>
                <a:lnTo>
                  <a:pt x="712299" y="215399"/>
                </a:lnTo>
                <a:lnTo>
                  <a:pt x="707399" y="232575"/>
                </a:lnTo>
                <a:lnTo>
                  <a:pt x="694425" y="249099"/>
                </a:lnTo>
                <a:lnTo>
                  <a:pt x="674055" y="265968"/>
                </a:lnTo>
                <a:lnTo>
                  <a:pt x="660622" y="274467"/>
                </a:lnTo>
                <a:lnTo>
                  <a:pt x="645951" y="282991"/>
                </a:lnTo>
                <a:lnTo>
                  <a:pt x="614411" y="302621"/>
                </a:lnTo>
                <a:lnTo>
                  <a:pt x="547596" y="346268"/>
                </a:lnTo>
                <a:lnTo>
                  <a:pt x="533453" y="359433"/>
                </a:lnTo>
                <a:lnTo>
                  <a:pt x="521167" y="373924"/>
                </a:lnTo>
                <a:lnTo>
                  <a:pt x="510119" y="389301"/>
                </a:lnTo>
                <a:lnTo>
                  <a:pt x="499896" y="404314"/>
                </a:lnTo>
                <a:lnTo>
                  <a:pt x="480917" y="433695"/>
                </a:lnTo>
                <a:lnTo>
                  <a:pt x="473761" y="448197"/>
                </a:lnTo>
                <a:lnTo>
                  <a:pt x="468037" y="462628"/>
                </a:lnTo>
                <a:lnTo>
                  <a:pt x="463269" y="477012"/>
                </a:lnTo>
                <a:lnTo>
                  <a:pt x="459138" y="490410"/>
                </a:lnTo>
                <a:lnTo>
                  <a:pt x="452007" y="515458"/>
                </a:lnTo>
                <a:lnTo>
                  <a:pt x="448772" y="531281"/>
                </a:lnTo>
                <a:lnTo>
                  <a:pt x="445663" y="549450"/>
                </a:lnTo>
                <a:lnTo>
                  <a:pt x="442638" y="569182"/>
                </a:lnTo>
                <a:lnTo>
                  <a:pt x="441574" y="583290"/>
                </a:lnTo>
                <a:lnTo>
                  <a:pt x="442931" y="601505"/>
                </a:lnTo>
                <a:lnTo>
                  <a:pt x="444500" y="612564"/>
                </a:lnTo>
                <a:lnTo>
                  <a:pt x="446625" y="613164"/>
                </a:lnTo>
                <a:lnTo>
                  <a:pt x="454066" y="611290"/>
                </a:lnTo>
                <a:lnTo>
                  <a:pt x="461183" y="607282"/>
                </a:lnTo>
                <a:lnTo>
                  <a:pt x="464415" y="604880"/>
                </a:lnTo>
                <a:lnTo>
                  <a:pt x="478065" y="587846"/>
                </a:lnTo>
                <a:lnTo>
                  <a:pt x="552790" y="487378"/>
                </a:lnTo>
                <a:lnTo>
                  <a:pt x="588563" y="437275"/>
                </a:lnTo>
                <a:lnTo>
                  <a:pt x="604579" y="416294"/>
                </a:lnTo>
                <a:lnTo>
                  <a:pt x="619067" y="398497"/>
                </a:lnTo>
                <a:lnTo>
                  <a:pt x="632535" y="382822"/>
                </a:lnTo>
                <a:lnTo>
                  <a:pt x="655121" y="355246"/>
                </a:lnTo>
                <a:lnTo>
                  <a:pt x="665144" y="342558"/>
                </a:lnTo>
                <a:lnTo>
                  <a:pt x="674683" y="332195"/>
                </a:lnTo>
                <a:lnTo>
                  <a:pt x="692903" y="315600"/>
                </a:lnTo>
                <a:lnTo>
                  <a:pt x="710526" y="301874"/>
                </a:lnTo>
                <a:lnTo>
                  <a:pt x="731432" y="285977"/>
                </a:lnTo>
                <a:lnTo>
                  <a:pt x="736021" y="282091"/>
                </a:lnTo>
                <a:lnTo>
                  <a:pt x="740985" y="279501"/>
                </a:lnTo>
                <a:lnTo>
                  <a:pt x="751580" y="276623"/>
                </a:lnTo>
                <a:lnTo>
                  <a:pt x="755167" y="276808"/>
                </a:lnTo>
                <a:lnTo>
                  <a:pt x="757559" y="277883"/>
                </a:lnTo>
                <a:lnTo>
                  <a:pt x="759153" y="279553"/>
                </a:lnTo>
                <a:lnTo>
                  <a:pt x="760217" y="282571"/>
                </a:lnTo>
                <a:lnTo>
                  <a:pt x="761923" y="301103"/>
                </a:lnTo>
                <a:lnTo>
                  <a:pt x="762062" y="306463"/>
                </a:lnTo>
                <a:lnTo>
                  <a:pt x="757138" y="320038"/>
                </a:lnTo>
                <a:lnTo>
                  <a:pt x="710907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93"/>
          <p:cNvSpPr/>
          <p:nvPr/>
        </p:nvSpPr>
        <p:spPr>
          <a:xfrm>
            <a:off x="3920489" y="3326129"/>
            <a:ext cx="1423037" cy="94299"/>
          </a:xfrm>
          <a:custGeom>
            <a:avLst/>
            <a:gdLst/>
            <a:ahLst/>
            <a:cxnLst/>
            <a:rect l="0" t="0" r="0" b="0"/>
            <a:pathLst>
              <a:path w="1423037" h="94299">
                <a:moveTo>
                  <a:pt x="0" y="94298"/>
                </a:moveTo>
                <a:lnTo>
                  <a:pt x="80605" y="94298"/>
                </a:lnTo>
                <a:lnTo>
                  <a:pt x="120915" y="91758"/>
                </a:lnTo>
                <a:lnTo>
                  <a:pt x="146332" y="89747"/>
                </a:lnTo>
                <a:lnTo>
                  <a:pt x="166135" y="87454"/>
                </a:lnTo>
                <a:lnTo>
                  <a:pt x="182194" y="84973"/>
                </a:lnTo>
                <a:lnTo>
                  <a:pt x="195758" y="82366"/>
                </a:lnTo>
                <a:lnTo>
                  <a:pt x="220989" y="79470"/>
                </a:lnTo>
                <a:lnTo>
                  <a:pt x="243950" y="77231"/>
                </a:lnTo>
                <a:lnTo>
                  <a:pt x="254074" y="75300"/>
                </a:lnTo>
                <a:lnTo>
                  <a:pt x="263680" y="73060"/>
                </a:lnTo>
                <a:lnTo>
                  <a:pt x="292134" y="70571"/>
                </a:lnTo>
                <a:lnTo>
                  <a:pt x="324148" y="68513"/>
                </a:lnTo>
                <a:lnTo>
                  <a:pt x="338019" y="66630"/>
                </a:lnTo>
                <a:lnTo>
                  <a:pt x="351076" y="64423"/>
                </a:lnTo>
                <a:lnTo>
                  <a:pt x="375021" y="61999"/>
                </a:lnTo>
                <a:lnTo>
                  <a:pt x="442266" y="56766"/>
                </a:lnTo>
                <a:lnTo>
                  <a:pt x="470105" y="54036"/>
                </a:lnTo>
                <a:lnTo>
                  <a:pt x="492473" y="51264"/>
                </a:lnTo>
                <a:lnTo>
                  <a:pt x="511195" y="48464"/>
                </a:lnTo>
                <a:lnTo>
                  <a:pt x="527487" y="46597"/>
                </a:lnTo>
                <a:lnTo>
                  <a:pt x="555749" y="44523"/>
                </a:lnTo>
                <a:lnTo>
                  <a:pt x="705091" y="37300"/>
                </a:lnTo>
                <a:lnTo>
                  <a:pt x="753747" y="35628"/>
                </a:lnTo>
                <a:lnTo>
                  <a:pt x="773008" y="34230"/>
                </a:lnTo>
                <a:lnTo>
                  <a:pt x="790611" y="32345"/>
                </a:lnTo>
                <a:lnTo>
                  <a:pt x="807110" y="30136"/>
                </a:lnTo>
                <a:lnTo>
                  <a:pt x="835253" y="27711"/>
                </a:lnTo>
                <a:lnTo>
                  <a:pt x="912244" y="22476"/>
                </a:lnTo>
                <a:lnTo>
                  <a:pt x="943443" y="19747"/>
                </a:lnTo>
                <a:lnTo>
                  <a:pt x="968052" y="16975"/>
                </a:lnTo>
                <a:lnTo>
                  <a:pt x="988268" y="14174"/>
                </a:lnTo>
                <a:lnTo>
                  <a:pt x="1005556" y="12307"/>
                </a:lnTo>
                <a:lnTo>
                  <a:pt x="1034924" y="10233"/>
                </a:lnTo>
                <a:lnTo>
                  <a:pt x="1127488" y="4514"/>
                </a:lnTo>
                <a:lnTo>
                  <a:pt x="1193256" y="2007"/>
                </a:lnTo>
                <a:lnTo>
                  <a:pt x="1311885" y="265"/>
                </a:lnTo>
                <a:lnTo>
                  <a:pt x="142303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94"/>
          <p:cNvSpPr/>
          <p:nvPr/>
        </p:nvSpPr>
        <p:spPr>
          <a:xfrm>
            <a:off x="3946207" y="3540442"/>
            <a:ext cx="1483044" cy="68581"/>
          </a:xfrm>
          <a:custGeom>
            <a:avLst/>
            <a:gdLst/>
            <a:ahLst/>
            <a:cxnLst/>
            <a:rect l="0" t="0" r="0" b="0"/>
            <a:pathLst>
              <a:path w="1483044" h="68581">
                <a:moveTo>
                  <a:pt x="0" y="68580"/>
                </a:moveTo>
                <a:lnTo>
                  <a:pt x="22755" y="64029"/>
                </a:lnTo>
                <a:lnTo>
                  <a:pt x="31362" y="62689"/>
                </a:lnTo>
                <a:lnTo>
                  <a:pt x="53531" y="60802"/>
                </a:lnTo>
                <a:lnTo>
                  <a:pt x="94573" y="60112"/>
                </a:lnTo>
                <a:lnTo>
                  <a:pt x="102101" y="59125"/>
                </a:lnTo>
                <a:lnTo>
                  <a:pt x="109025" y="57514"/>
                </a:lnTo>
                <a:lnTo>
                  <a:pt x="115546" y="55488"/>
                </a:lnTo>
                <a:lnTo>
                  <a:pt x="130371" y="54137"/>
                </a:lnTo>
                <a:lnTo>
                  <a:pt x="237066" y="49429"/>
                </a:lnTo>
                <a:lnTo>
                  <a:pt x="272344" y="47240"/>
                </a:lnTo>
                <a:lnTo>
                  <a:pt x="377582" y="44808"/>
                </a:lnTo>
                <a:lnTo>
                  <a:pt x="440316" y="44160"/>
                </a:lnTo>
                <a:lnTo>
                  <a:pt x="492616" y="42775"/>
                </a:lnTo>
                <a:lnTo>
                  <a:pt x="651839" y="36248"/>
                </a:lnTo>
                <a:lnTo>
                  <a:pt x="686019" y="35595"/>
                </a:lnTo>
                <a:lnTo>
                  <a:pt x="712616" y="34208"/>
                </a:lnTo>
                <a:lnTo>
                  <a:pt x="734157" y="32331"/>
                </a:lnTo>
                <a:lnTo>
                  <a:pt x="752329" y="30126"/>
                </a:lnTo>
                <a:lnTo>
                  <a:pt x="775872" y="28657"/>
                </a:lnTo>
                <a:lnTo>
                  <a:pt x="832512" y="27024"/>
                </a:lnTo>
                <a:lnTo>
                  <a:pt x="855998" y="25636"/>
                </a:lnTo>
                <a:lnTo>
                  <a:pt x="875466" y="23758"/>
                </a:lnTo>
                <a:lnTo>
                  <a:pt x="892254" y="21554"/>
                </a:lnTo>
                <a:lnTo>
                  <a:pt x="911066" y="20084"/>
                </a:lnTo>
                <a:lnTo>
                  <a:pt x="952288" y="18451"/>
                </a:lnTo>
                <a:lnTo>
                  <a:pt x="1000133" y="17532"/>
                </a:lnTo>
                <a:lnTo>
                  <a:pt x="1013465" y="16451"/>
                </a:lnTo>
                <a:lnTo>
                  <a:pt x="1026163" y="14777"/>
                </a:lnTo>
                <a:lnTo>
                  <a:pt x="1038439" y="12709"/>
                </a:lnTo>
                <a:lnTo>
                  <a:pt x="1050432" y="11330"/>
                </a:lnTo>
                <a:lnTo>
                  <a:pt x="1112298" y="6577"/>
                </a:lnTo>
                <a:lnTo>
                  <a:pt x="1135867" y="4385"/>
                </a:lnTo>
                <a:lnTo>
                  <a:pt x="1170629" y="2923"/>
                </a:lnTo>
                <a:lnTo>
                  <a:pt x="1301046" y="866"/>
                </a:lnTo>
                <a:lnTo>
                  <a:pt x="14830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95"/>
          <p:cNvSpPr/>
          <p:nvPr/>
        </p:nvSpPr>
        <p:spPr>
          <a:xfrm>
            <a:off x="5309234" y="3326129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96"/>
          <p:cNvSpPr/>
          <p:nvPr/>
        </p:nvSpPr>
        <p:spPr>
          <a:xfrm>
            <a:off x="3860482" y="2546032"/>
            <a:ext cx="1560196" cy="94299"/>
          </a:xfrm>
          <a:custGeom>
            <a:avLst/>
            <a:gdLst/>
            <a:ahLst/>
            <a:cxnLst/>
            <a:rect l="0" t="0" r="0" b="0"/>
            <a:pathLst>
              <a:path w="1560196" h="94299">
                <a:moveTo>
                  <a:pt x="0" y="94298"/>
                </a:moveTo>
                <a:lnTo>
                  <a:pt x="35795" y="82366"/>
                </a:lnTo>
                <a:lnTo>
                  <a:pt x="53391" y="79675"/>
                </a:lnTo>
                <a:lnTo>
                  <a:pt x="77504" y="76930"/>
                </a:lnTo>
                <a:lnTo>
                  <a:pt x="105962" y="74146"/>
                </a:lnTo>
                <a:lnTo>
                  <a:pt x="128744" y="71339"/>
                </a:lnTo>
                <a:lnTo>
                  <a:pt x="147742" y="68514"/>
                </a:lnTo>
                <a:lnTo>
                  <a:pt x="164217" y="65678"/>
                </a:lnTo>
                <a:lnTo>
                  <a:pt x="179010" y="63788"/>
                </a:lnTo>
                <a:lnTo>
                  <a:pt x="218987" y="61128"/>
                </a:lnTo>
                <a:lnTo>
                  <a:pt x="246552" y="60505"/>
                </a:lnTo>
                <a:lnTo>
                  <a:pt x="273905" y="58434"/>
                </a:lnTo>
                <a:lnTo>
                  <a:pt x="554852" y="32698"/>
                </a:lnTo>
                <a:lnTo>
                  <a:pt x="690484" y="24556"/>
                </a:lnTo>
                <a:lnTo>
                  <a:pt x="768845" y="20439"/>
                </a:lnTo>
                <a:lnTo>
                  <a:pt x="846402" y="17169"/>
                </a:lnTo>
                <a:lnTo>
                  <a:pt x="937856" y="10590"/>
                </a:lnTo>
                <a:lnTo>
                  <a:pt x="1026019" y="3561"/>
                </a:lnTo>
                <a:lnTo>
                  <a:pt x="1067196" y="1583"/>
                </a:lnTo>
                <a:lnTo>
                  <a:pt x="1114072" y="704"/>
                </a:lnTo>
                <a:lnTo>
                  <a:pt x="15601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97"/>
          <p:cNvSpPr/>
          <p:nvPr/>
        </p:nvSpPr>
        <p:spPr>
          <a:xfrm>
            <a:off x="3869054" y="2768917"/>
            <a:ext cx="1594487" cy="60009"/>
          </a:xfrm>
          <a:custGeom>
            <a:avLst/>
            <a:gdLst/>
            <a:ahLst/>
            <a:cxnLst/>
            <a:rect l="0" t="0" r="0" b="0"/>
            <a:pathLst>
              <a:path w="1594487" h="60009">
                <a:moveTo>
                  <a:pt x="0" y="60008"/>
                </a:moveTo>
                <a:lnTo>
                  <a:pt x="77862" y="60008"/>
                </a:lnTo>
                <a:lnTo>
                  <a:pt x="102391" y="59055"/>
                </a:lnTo>
                <a:lnTo>
                  <a:pt x="157585" y="55457"/>
                </a:lnTo>
                <a:lnTo>
                  <a:pt x="211961" y="50682"/>
                </a:lnTo>
                <a:lnTo>
                  <a:pt x="300929" y="42640"/>
                </a:lnTo>
                <a:lnTo>
                  <a:pt x="334922" y="39856"/>
                </a:lnTo>
                <a:lnTo>
                  <a:pt x="385392" y="36764"/>
                </a:lnTo>
                <a:lnTo>
                  <a:pt x="405518" y="35940"/>
                </a:lnTo>
                <a:lnTo>
                  <a:pt x="423698" y="34437"/>
                </a:lnTo>
                <a:lnTo>
                  <a:pt x="440581" y="32483"/>
                </a:lnTo>
                <a:lnTo>
                  <a:pt x="456598" y="30228"/>
                </a:lnTo>
                <a:lnTo>
                  <a:pt x="482516" y="28725"/>
                </a:lnTo>
                <a:lnTo>
                  <a:pt x="551955" y="27054"/>
                </a:lnTo>
                <a:lnTo>
                  <a:pt x="649423" y="26114"/>
                </a:lnTo>
                <a:lnTo>
                  <a:pt x="734720" y="23354"/>
                </a:lnTo>
                <a:lnTo>
                  <a:pt x="784136" y="21284"/>
                </a:lnTo>
                <a:lnTo>
                  <a:pt x="994761" y="18371"/>
                </a:lnTo>
                <a:lnTo>
                  <a:pt x="1391629" y="17148"/>
                </a:lnTo>
                <a:lnTo>
                  <a:pt x="1422100" y="16194"/>
                </a:lnTo>
                <a:lnTo>
                  <a:pt x="1450987" y="14606"/>
                </a:lnTo>
                <a:lnTo>
                  <a:pt x="1499276" y="11254"/>
                </a:lnTo>
                <a:lnTo>
                  <a:pt x="1527088" y="9764"/>
                </a:lnTo>
                <a:lnTo>
                  <a:pt x="1571295" y="8808"/>
                </a:lnTo>
                <a:lnTo>
                  <a:pt x="1578072" y="8729"/>
                </a:lnTo>
                <a:lnTo>
                  <a:pt x="15944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98"/>
          <p:cNvSpPr/>
          <p:nvPr/>
        </p:nvSpPr>
        <p:spPr>
          <a:xfrm>
            <a:off x="2448459" y="3962085"/>
            <a:ext cx="374751" cy="315593"/>
          </a:xfrm>
          <a:custGeom>
            <a:avLst/>
            <a:gdLst/>
            <a:ahLst/>
            <a:cxnLst/>
            <a:rect l="0" t="0" r="0" b="0"/>
            <a:pathLst>
              <a:path w="374751" h="315593">
                <a:moveTo>
                  <a:pt x="23278" y="66990"/>
                </a:moveTo>
                <a:lnTo>
                  <a:pt x="32380" y="53337"/>
                </a:lnTo>
                <a:lnTo>
                  <a:pt x="39388" y="44094"/>
                </a:lnTo>
                <a:lnTo>
                  <a:pt x="42591" y="40296"/>
                </a:lnTo>
                <a:lnTo>
                  <a:pt x="51229" y="33536"/>
                </a:lnTo>
                <a:lnTo>
                  <a:pt x="60465" y="27356"/>
                </a:lnTo>
                <a:lnTo>
                  <a:pt x="67746" y="21435"/>
                </a:lnTo>
                <a:lnTo>
                  <a:pt x="72926" y="19475"/>
                </a:lnTo>
                <a:lnTo>
                  <a:pt x="79236" y="18168"/>
                </a:lnTo>
                <a:lnTo>
                  <a:pt x="86301" y="17297"/>
                </a:lnTo>
                <a:lnTo>
                  <a:pt x="92916" y="15764"/>
                </a:lnTo>
                <a:lnTo>
                  <a:pt x="99231" y="13789"/>
                </a:lnTo>
                <a:lnTo>
                  <a:pt x="105346" y="11520"/>
                </a:lnTo>
                <a:lnTo>
                  <a:pt x="111327" y="9055"/>
                </a:lnTo>
                <a:lnTo>
                  <a:pt x="117220" y="6459"/>
                </a:lnTo>
                <a:lnTo>
                  <a:pt x="128848" y="1987"/>
                </a:lnTo>
                <a:lnTo>
                  <a:pt x="140365" y="0"/>
                </a:lnTo>
                <a:lnTo>
                  <a:pt x="151834" y="1656"/>
                </a:lnTo>
                <a:lnTo>
                  <a:pt x="163282" y="5568"/>
                </a:lnTo>
                <a:lnTo>
                  <a:pt x="174719" y="10481"/>
                </a:lnTo>
                <a:lnTo>
                  <a:pt x="183613" y="15840"/>
                </a:lnTo>
                <a:lnTo>
                  <a:pt x="193975" y="24211"/>
                </a:lnTo>
                <a:lnTo>
                  <a:pt x="203077" y="32725"/>
                </a:lnTo>
                <a:lnTo>
                  <a:pt x="206009" y="35574"/>
                </a:lnTo>
                <a:lnTo>
                  <a:pt x="207964" y="39378"/>
                </a:lnTo>
                <a:lnTo>
                  <a:pt x="210136" y="48685"/>
                </a:lnTo>
                <a:lnTo>
                  <a:pt x="210715" y="53834"/>
                </a:lnTo>
                <a:lnTo>
                  <a:pt x="211101" y="59172"/>
                </a:lnTo>
                <a:lnTo>
                  <a:pt x="211358" y="64635"/>
                </a:lnTo>
                <a:lnTo>
                  <a:pt x="210577" y="70183"/>
                </a:lnTo>
                <a:lnTo>
                  <a:pt x="209104" y="75786"/>
                </a:lnTo>
                <a:lnTo>
                  <a:pt x="207170" y="81426"/>
                </a:lnTo>
                <a:lnTo>
                  <a:pt x="204927" y="87092"/>
                </a:lnTo>
                <a:lnTo>
                  <a:pt x="202480" y="92774"/>
                </a:lnTo>
                <a:lnTo>
                  <a:pt x="199896" y="98467"/>
                </a:lnTo>
                <a:lnTo>
                  <a:pt x="196268" y="104167"/>
                </a:lnTo>
                <a:lnTo>
                  <a:pt x="191945" y="109872"/>
                </a:lnTo>
                <a:lnTo>
                  <a:pt x="187158" y="115580"/>
                </a:lnTo>
                <a:lnTo>
                  <a:pt x="182061" y="122243"/>
                </a:lnTo>
                <a:lnTo>
                  <a:pt x="176758" y="129543"/>
                </a:lnTo>
                <a:lnTo>
                  <a:pt x="171318" y="137267"/>
                </a:lnTo>
                <a:lnTo>
                  <a:pt x="155114" y="158549"/>
                </a:lnTo>
                <a:lnTo>
                  <a:pt x="145458" y="170892"/>
                </a:lnTo>
                <a:lnTo>
                  <a:pt x="136164" y="181025"/>
                </a:lnTo>
                <a:lnTo>
                  <a:pt x="127110" y="189686"/>
                </a:lnTo>
                <a:lnTo>
                  <a:pt x="118217" y="197364"/>
                </a:lnTo>
                <a:lnTo>
                  <a:pt x="110383" y="205341"/>
                </a:lnTo>
                <a:lnTo>
                  <a:pt x="103256" y="213517"/>
                </a:lnTo>
                <a:lnTo>
                  <a:pt x="96599" y="221824"/>
                </a:lnTo>
                <a:lnTo>
                  <a:pt x="89304" y="229268"/>
                </a:lnTo>
                <a:lnTo>
                  <a:pt x="81583" y="236135"/>
                </a:lnTo>
                <a:lnTo>
                  <a:pt x="73578" y="242618"/>
                </a:lnTo>
                <a:lnTo>
                  <a:pt x="44108" y="265395"/>
                </a:lnTo>
                <a:lnTo>
                  <a:pt x="35260" y="272603"/>
                </a:lnTo>
                <a:lnTo>
                  <a:pt x="27456" y="279313"/>
                </a:lnTo>
                <a:lnTo>
                  <a:pt x="20348" y="285690"/>
                </a:lnTo>
                <a:lnTo>
                  <a:pt x="9911" y="292778"/>
                </a:lnTo>
                <a:lnTo>
                  <a:pt x="5794" y="294667"/>
                </a:lnTo>
                <a:lnTo>
                  <a:pt x="3050" y="296880"/>
                </a:lnTo>
                <a:lnTo>
                  <a:pt x="1220" y="299307"/>
                </a:lnTo>
                <a:lnTo>
                  <a:pt x="0" y="301878"/>
                </a:lnTo>
                <a:lnTo>
                  <a:pt x="139" y="303592"/>
                </a:lnTo>
                <a:lnTo>
                  <a:pt x="1185" y="304735"/>
                </a:lnTo>
                <a:lnTo>
                  <a:pt x="2834" y="305496"/>
                </a:lnTo>
                <a:lnTo>
                  <a:pt x="7207" y="306342"/>
                </a:lnTo>
                <a:lnTo>
                  <a:pt x="15183" y="306719"/>
                </a:lnTo>
                <a:lnTo>
                  <a:pt x="31428" y="306886"/>
                </a:lnTo>
                <a:lnTo>
                  <a:pt x="76747" y="304420"/>
                </a:lnTo>
                <a:lnTo>
                  <a:pt x="130862" y="301102"/>
                </a:lnTo>
                <a:lnTo>
                  <a:pt x="164438" y="299627"/>
                </a:lnTo>
                <a:lnTo>
                  <a:pt x="191426" y="298971"/>
                </a:lnTo>
                <a:lnTo>
                  <a:pt x="203957" y="298797"/>
                </a:lnTo>
                <a:lnTo>
                  <a:pt x="218025" y="299632"/>
                </a:lnTo>
                <a:lnTo>
                  <a:pt x="233119" y="301143"/>
                </a:lnTo>
                <a:lnTo>
                  <a:pt x="248897" y="303101"/>
                </a:lnTo>
                <a:lnTo>
                  <a:pt x="262273" y="304408"/>
                </a:lnTo>
                <a:lnTo>
                  <a:pt x="274048" y="305278"/>
                </a:lnTo>
                <a:lnTo>
                  <a:pt x="284756" y="305859"/>
                </a:lnTo>
                <a:lnTo>
                  <a:pt x="304273" y="306504"/>
                </a:lnTo>
                <a:lnTo>
                  <a:pt x="313478" y="306676"/>
                </a:lnTo>
                <a:lnTo>
                  <a:pt x="321520" y="307743"/>
                </a:lnTo>
                <a:lnTo>
                  <a:pt x="328786" y="309407"/>
                </a:lnTo>
                <a:lnTo>
                  <a:pt x="335535" y="311468"/>
                </a:lnTo>
                <a:lnTo>
                  <a:pt x="342892" y="312843"/>
                </a:lnTo>
                <a:lnTo>
                  <a:pt x="350654" y="313759"/>
                </a:lnTo>
                <a:lnTo>
                  <a:pt x="374750" y="3155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99"/>
          <p:cNvSpPr/>
          <p:nvPr/>
        </p:nvSpPr>
        <p:spPr>
          <a:xfrm>
            <a:off x="2334577" y="4462433"/>
            <a:ext cx="608649" cy="38130"/>
          </a:xfrm>
          <a:custGeom>
            <a:avLst/>
            <a:gdLst/>
            <a:ahLst/>
            <a:cxnLst/>
            <a:rect l="0" t="0" r="0" b="0"/>
            <a:pathLst>
              <a:path w="608649" h="38130">
                <a:moveTo>
                  <a:pt x="0" y="29557"/>
                </a:moveTo>
                <a:lnTo>
                  <a:pt x="9102" y="29557"/>
                </a:lnTo>
                <a:lnTo>
                  <a:pt x="38970" y="27017"/>
                </a:lnTo>
                <a:lnTo>
                  <a:pt x="60270" y="25006"/>
                </a:lnTo>
                <a:lnTo>
                  <a:pt x="78280" y="22713"/>
                </a:lnTo>
                <a:lnTo>
                  <a:pt x="94097" y="20232"/>
                </a:lnTo>
                <a:lnTo>
                  <a:pt x="108451" y="17625"/>
                </a:lnTo>
                <a:lnTo>
                  <a:pt x="144721" y="12189"/>
                </a:lnTo>
                <a:lnTo>
                  <a:pt x="165060" y="9406"/>
                </a:lnTo>
                <a:lnTo>
                  <a:pt x="223220" y="3773"/>
                </a:lnTo>
                <a:lnTo>
                  <a:pt x="257398" y="938"/>
                </a:lnTo>
                <a:lnTo>
                  <a:pt x="288757" y="0"/>
                </a:lnTo>
                <a:lnTo>
                  <a:pt x="318234" y="327"/>
                </a:lnTo>
                <a:lnTo>
                  <a:pt x="387979" y="2798"/>
                </a:lnTo>
                <a:lnTo>
                  <a:pt x="404385" y="3145"/>
                </a:lnTo>
                <a:lnTo>
                  <a:pt x="421990" y="4330"/>
                </a:lnTo>
                <a:lnTo>
                  <a:pt x="440394" y="6070"/>
                </a:lnTo>
                <a:lnTo>
                  <a:pt x="459331" y="8184"/>
                </a:lnTo>
                <a:lnTo>
                  <a:pt x="474813" y="10546"/>
                </a:lnTo>
                <a:lnTo>
                  <a:pt x="487992" y="13073"/>
                </a:lnTo>
                <a:lnTo>
                  <a:pt x="512161" y="18421"/>
                </a:lnTo>
                <a:lnTo>
                  <a:pt x="551590" y="26786"/>
                </a:lnTo>
                <a:lnTo>
                  <a:pt x="563941" y="29615"/>
                </a:lnTo>
                <a:lnTo>
                  <a:pt x="608648" y="381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00"/>
          <p:cNvSpPr/>
          <p:nvPr/>
        </p:nvSpPr>
        <p:spPr>
          <a:xfrm>
            <a:off x="2447183" y="4586287"/>
            <a:ext cx="7410" cy="411481"/>
          </a:xfrm>
          <a:custGeom>
            <a:avLst/>
            <a:gdLst/>
            <a:ahLst/>
            <a:cxnLst/>
            <a:rect l="0" t="0" r="0" b="0"/>
            <a:pathLst>
              <a:path w="7410" h="411481">
                <a:moveTo>
                  <a:pt x="7409" y="0"/>
                </a:moveTo>
                <a:lnTo>
                  <a:pt x="2858" y="13653"/>
                </a:lnTo>
                <a:lnTo>
                  <a:pt x="1517" y="19579"/>
                </a:lnTo>
                <a:lnTo>
                  <a:pt x="624" y="25436"/>
                </a:lnTo>
                <a:lnTo>
                  <a:pt x="28" y="31244"/>
                </a:lnTo>
                <a:lnTo>
                  <a:pt x="583" y="39880"/>
                </a:lnTo>
                <a:lnTo>
                  <a:pt x="1906" y="50399"/>
                </a:lnTo>
                <a:lnTo>
                  <a:pt x="3740" y="62174"/>
                </a:lnTo>
                <a:lnTo>
                  <a:pt x="4963" y="76692"/>
                </a:lnTo>
                <a:lnTo>
                  <a:pt x="5779" y="93038"/>
                </a:lnTo>
                <a:lnTo>
                  <a:pt x="6926" y="140279"/>
                </a:lnTo>
                <a:lnTo>
                  <a:pt x="7087" y="153527"/>
                </a:lnTo>
                <a:lnTo>
                  <a:pt x="6242" y="175694"/>
                </a:lnTo>
                <a:lnTo>
                  <a:pt x="581" y="279145"/>
                </a:lnTo>
                <a:lnTo>
                  <a:pt x="0" y="294682"/>
                </a:lnTo>
                <a:lnTo>
                  <a:pt x="565" y="313612"/>
                </a:lnTo>
                <a:lnTo>
                  <a:pt x="1894" y="334805"/>
                </a:lnTo>
                <a:lnTo>
                  <a:pt x="5775" y="385269"/>
                </a:lnTo>
                <a:lnTo>
                  <a:pt x="7409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01"/>
          <p:cNvSpPr/>
          <p:nvPr/>
        </p:nvSpPr>
        <p:spPr>
          <a:xfrm>
            <a:off x="2566034" y="4569748"/>
            <a:ext cx="505779" cy="325100"/>
          </a:xfrm>
          <a:custGeom>
            <a:avLst/>
            <a:gdLst/>
            <a:ahLst/>
            <a:cxnLst/>
            <a:rect l="0" t="0" r="0" b="0"/>
            <a:pathLst>
              <a:path w="505779" h="325100">
                <a:moveTo>
                  <a:pt x="0" y="85119"/>
                </a:moveTo>
                <a:lnTo>
                  <a:pt x="4551" y="76018"/>
                </a:lnTo>
                <a:lnTo>
                  <a:pt x="9326" y="69009"/>
                </a:lnTo>
                <a:lnTo>
                  <a:pt x="17369" y="59708"/>
                </a:lnTo>
                <a:lnTo>
                  <a:pt x="25784" y="50920"/>
                </a:lnTo>
                <a:lnTo>
                  <a:pt x="32415" y="45154"/>
                </a:lnTo>
                <a:lnTo>
                  <a:pt x="46858" y="36553"/>
                </a:lnTo>
                <a:lnTo>
                  <a:pt x="57656" y="30832"/>
                </a:lnTo>
                <a:lnTo>
                  <a:pt x="83547" y="17705"/>
                </a:lnTo>
                <a:lnTo>
                  <a:pt x="94751" y="13507"/>
                </a:lnTo>
                <a:lnTo>
                  <a:pt x="106982" y="9755"/>
                </a:lnTo>
                <a:lnTo>
                  <a:pt x="119899" y="6301"/>
                </a:lnTo>
                <a:lnTo>
                  <a:pt x="130416" y="3999"/>
                </a:lnTo>
                <a:lnTo>
                  <a:pt x="139331" y="2464"/>
                </a:lnTo>
                <a:lnTo>
                  <a:pt x="147180" y="1441"/>
                </a:lnTo>
                <a:lnTo>
                  <a:pt x="155270" y="759"/>
                </a:lnTo>
                <a:lnTo>
                  <a:pt x="163521" y="304"/>
                </a:lnTo>
                <a:lnTo>
                  <a:pt x="171879" y="0"/>
                </a:lnTo>
                <a:lnTo>
                  <a:pt x="186246" y="2204"/>
                </a:lnTo>
                <a:lnTo>
                  <a:pt x="198029" y="5406"/>
                </a:lnTo>
                <a:lnTo>
                  <a:pt x="210970" y="8160"/>
                </a:lnTo>
                <a:lnTo>
                  <a:pt x="221082" y="12180"/>
                </a:lnTo>
                <a:lnTo>
                  <a:pt x="225493" y="15538"/>
                </a:lnTo>
                <a:lnTo>
                  <a:pt x="232934" y="24349"/>
                </a:lnTo>
                <a:lnTo>
                  <a:pt x="235300" y="29366"/>
                </a:lnTo>
                <a:lnTo>
                  <a:pt x="236877" y="34615"/>
                </a:lnTo>
                <a:lnTo>
                  <a:pt x="237928" y="40020"/>
                </a:lnTo>
                <a:lnTo>
                  <a:pt x="238629" y="47433"/>
                </a:lnTo>
                <a:lnTo>
                  <a:pt x="239096" y="56185"/>
                </a:lnTo>
                <a:lnTo>
                  <a:pt x="239408" y="65830"/>
                </a:lnTo>
                <a:lnTo>
                  <a:pt x="238663" y="75117"/>
                </a:lnTo>
                <a:lnTo>
                  <a:pt x="237214" y="84166"/>
                </a:lnTo>
                <a:lnTo>
                  <a:pt x="235295" y="93056"/>
                </a:lnTo>
                <a:lnTo>
                  <a:pt x="233063" y="101841"/>
                </a:lnTo>
                <a:lnTo>
                  <a:pt x="230623" y="110554"/>
                </a:lnTo>
                <a:lnTo>
                  <a:pt x="225372" y="127856"/>
                </a:lnTo>
                <a:lnTo>
                  <a:pt x="219863" y="145071"/>
                </a:lnTo>
                <a:lnTo>
                  <a:pt x="215156" y="155567"/>
                </a:lnTo>
                <a:lnTo>
                  <a:pt x="209160" y="167327"/>
                </a:lnTo>
                <a:lnTo>
                  <a:pt x="202305" y="179929"/>
                </a:lnTo>
                <a:lnTo>
                  <a:pt x="195830" y="191188"/>
                </a:lnTo>
                <a:lnTo>
                  <a:pt x="189609" y="201552"/>
                </a:lnTo>
                <a:lnTo>
                  <a:pt x="183556" y="211319"/>
                </a:lnTo>
                <a:lnTo>
                  <a:pt x="178568" y="220687"/>
                </a:lnTo>
                <a:lnTo>
                  <a:pt x="174291" y="229790"/>
                </a:lnTo>
                <a:lnTo>
                  <a:pt x="170486" y="238717"/>
                </a:lnTo>
                <a:lnTo>
                  <a:pt x="166045" y="246572"/>
                </a:lnTo>
                <a:lnTo>
                  <a:pt x="161179" y="253715"/>
                </a:lnTo>
                <a:lnTo>
                  <a:pt x="156031" y="260381"/>
                </a:lnTo>
                <a:lnTo>
                  <a:pt x="147770" y="270328"/>
                </a:lnTo>
                <a:lnTo>
                  <a:pt x="139971" y="279830"/>
                </a:lnTo>
                <a:lnTo>
                  <a:pt x="135224" y="286364"/>
                </a:lnTo>
                <a:lnTo>
                  <a:pt x="130154" y="293577"/>
                </a:lnTo>
                <a:lnTo>
                  <a:pt x="126775" y="299338"/>
                </a:lnTo>
                <a:lnTo>
                  <a:pt x="123020" y="308280"/>
                </a:lnTo>
                <a:lnTo>
                  <a:pt x="121351" y="315430"/>
                </a:lnTo>
                <a:lnTo>
                  <a:pt x="120906" y="318669"/>
                </a:lnTo>
                <a:lnTo>
                  <a:pt x="121561" y="320829"/>
                </a:lnTo>
                <a:lnTo>
                  <a:pt x="122951" y="322269"/>
                </a:lnTo>
                <a:lnTo>
                  <a:pt x="124830" y="323229"/>
                </a:lnTo>
                <a:lnTo>
                  <a:pt x="129458" y="324296"/>
                </a:lnTo>
                <a:lnTo>
                  <a:pt x="144741" y="324981"/>
                </a:lnTo>
                <a:lnTo>
                  <a:pt x="160573" y="325099"/>
                </a:lnTo>
                <a:lnTo>
                  <a:pt x="171696" y="322587"/>
                </a:lnTo>
                <a:lnTo>
                  <a:pt x="182990" y="318295"/>
                </a:lnTo>
                <a:lnTo>
                  <a:pt x="194359" y="313213"/>
                </a:lnTo>
                <a:lnTo>
                  <a:pt x="208302" y="310320"/>
                </a:lnTo>
                <a:lnTo>
                  <a:pt x="216021" y="309547"/>
                </a:lnTo>
                <a:lnTo>
                  <a:pt x="225929" y="308081"/>
                </a:lnTo>
                <a:lnTo>
                  <a:pt x="249638" y="303911"/>
                </a:lnTo>
                <a:lnTo>
                  <a:pt x="260723" y="302418"/>
                </a:lnTo>
                <a:lnTo>
                  <a:pt x="270970" y="301422"/>
                </a:lnTo>
                <a:lnTo>
                  <a:pt x="280660" y="300758"/>
                </a:lnTo>
                <a:lnTo>
                  <a:pt x="289977" y="300316"/>
                </a:lnTo>
                <a:lnTo>
                  <a:pt x="307949" y="299824"/>
                </a:lnTo>
                <a:lnTo>
                  <a:pt x="340688" y="299510"/>
                </a:lnTo>
                <a:lnTo>
                  <a:pt x="446926" y="299433"/>
                </a:lnTo>
                <a:lnTo>
                  <a:pt x="457018" y="298480"/>
                </a:lnTo>
                <a:lnTo>
                  <a:pt x="468509" y="296892"/>
                </a:lnTo>
                <a:lnTo>
                  <a:pt x="505778" y="290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02"/>
          <p:cNvSpPr/>
          <p:nvPr/>
        </p:nvSpPr>
        <p:spPr>
          <a:xfrm>
            <a:off x="5013219" y="4047956"/>
            <a:ext cx="372975" cy="305534"/>
          </a:xfrm>
          <a:custGeom>
            <a:avLst/>
            <a:gdLst/>
            <a:ahLst/>
            <a:cxnLst/>
            <a:rect l="0" t="0" r="0" b="0"/>
            <a:pathLst>
              <a:path w="372975" h="305534">
                <a:moveTo>
                  <a:pt x="4551" y="92561"/>
                </a:moveTo>
                <a:lnTo>
                  <a:pt x="0" y="92561"/>
                </a:lnTo>
                <a:lnTo>
                  <a:pt x="564" y="91609"/>
                </a:lnTo>
                <a:lnTo>
                  <a:pt x="11093" y="85180"/>
                </a:lnTo>
                <a:lnTo>
                  <a:pt x="21623" y="79791"/>
                </a:lnTo>
                <a:lnTo>
                  <a:pt x="25457" y="76427"/>
                </a:lnTo>
                <a:lnTo>
                  <a:pt x="32257" y="67611"/>
                </a:lnTo>
                <a:lnTo>
                  <a:pt x="39214" y="62592"/>
                </a:lnTo>
                <a:lnTo>
                  <a:pt x="48615" y="57342"/>
                </a:lnTo>
                <a:lnTo>
                  <a:pt x="59645" y="51937"/>
                </a:lnTo>
                <a:lnTo>
                  <a:pt x="69855" y="46428"/>
                </a:lnTo>
                <a:lnTo>
                  <a:pt x="79519" y="40851"/>
                </a:lnTo>
                <a:lnTo>
                  <a:pt x="88819" y="35228"/>
                </a:lnTo>
                <a:lnTo>
                  <a:pt x="97877" y="30526"/>
                </a:lnTo>
                <a:lnTo>
                  <a:pt x="106773" y="26439"/>
                </a:lnTo>
                <a:lnTo>
                  <a:pt x="115562" y="22762"/>
                </a:lnTo>
                <a:lnTo>
                  <a:pt x="124278" y="19359"/>
                </a:lnTo>
                <a:lnTo>
                  <a:pt x="141583" y="13037"/>
                </a:lnTo>
                <a:lnTo>
                  <a:pt x="167390" y="4123"/>
                </a:lnTo>
                <a:lnTo>
                  <a:pt x="175023" y="2170"/>
                </a:lnTo>
                <a:lnTo>
                  <a:pt x="182016" y="868"/>
                </a:lnTo>
                <a:lnTo>
                  <a:pt x="188584" y="0"/>
                </a:lnTo>
                <a:lnTo>
                  <a:pt x="194867" y="374"/>
                </a:lnTo>
                <a:lnTo>
                  <a:pt x="200960" y="1575"/>
                </a:lnTo>
                <a:lnTo>
                  <a:pt x="206928" y="3329"/>
                </a:lnTo>
                <a:lnTo>
                  <a:pt x="212812" y="4498"/>
                </a:lnTo>
                <a:lnTo>
                  <a:pt x="224429" y="5797"/>
                </a:lnTo>
                <a:lnTo>
                  <a:pt x="229241" y="7096"/>
                </a:lnTo>
                <a:lnTo>
                  <a:pt x="237128" y="11079"/>
                </a:lnTo>
                <a:lnTo>
                  <a:pt x="246923" y="18677"/>
                </a:lnTo>
                <a:lnTo>
                  <a:pt x="249000" y="22350"/>
                </a:lnTo>
                <a:lnTo>
                  <a:pt x="251307" y="31511"/>
                </a:lnTo>
                <a:lnTo>
                  <a:pt x="252333" y="39393"/>
                </a:lnTo>
                <a:lnTo>
                  <a:pt x="252788" y="47023"/>
                </a:lnTo>
                <a:lnTo>
                  <a:pt x="252991" y="56764"/>
                </a:lnTo>
                <a:lnTo>
                  <a:pt x="252092" y="62029"/>
                </a:lnTo>
                <a:lnTo>
                  <a:pt x="250541" y="67444"/>
                </a:lnTo>
                <a:lnTo>
                  <a:pt x="248554" y="72959"/>
                </a:lnTo>
                <a:lnTo>
                  <a:pt x="243807" y="81626"/>
                </a:lnTo>
                <a:lnTo>
                  <a:pt x="238522" y="89606"/>
                </a:lnTo>
                <a:lnTo>
                  <a:pt x="235779" y="94401"/>
                </a:lnTo>
                <a:lnTo>
                  <a:pt x="232998" y="99503"/>
                </a:lnTo>
                <a:lnTo>
                  <a:pt x="228286" y="105762"/>
                </a:lnTo>
                <a:lnTo>
                  <a:pt x="222288" y="112791"/>
                </a:lnTo>
                <a:lnTo>
                  <a:pt x="215431" y="120336"/>
                </a:lnTo>
                <a:lnTo>
                  <a:pt x="207050" y="128222"/>
                </a:lnTo>
                <a:lnTo>
                  <a:pt x="197652" y="136338"/>
                </a:lnTo>
                <a:lnTo>
                  <a:pt x="179909" y="151070"/>
                </a:lnTo>
                <a:lnTo>
                  <a:pt x="173844" y="156332"/>
                </a:lnTo>
                <a:lnTo>
                  <a:pt x="164564" y="163766"/>
                </a:lnTo>
                <a:lnTo>
                  <a:pt x="157265" y="167070"/>
                </a:lnTo>
                <a:lnTo>
                  <a:pt x="145771" y="169192"/>
                </a:lnTo>
                <a:lnTo>
                  <a:pt x="143515" y="169482"/>
                </a:lnTo>
                <a:lnTo>
                  <a:pt x="143866" y="168606"/>
                </a:lnTo>
                <a:lnTo>
                  <a:pt x="146796" y="165094"/>
                </a:lnTo>
                <a:lnTo>
                  <a:pt x="148911" y="163776"/>
                </a:lnTo>
                <a:lnTo>
                  <a:pt x="157390" y="160970"/>
                </a:lnTo>
                <a:lnTo>
                  <a:pt x="166460" y="156937"/>
                </a:lnTo>
                <a:lnTo>
                  <a:pt x="172498" y="155481"/>
                </a:lnTo>
                <a:lnTo>
                  <a:pt x="179380" y="154510"/>
                </a:lnTo>
                <a:lnTo>
                  <a:pt x="186826" y="153863"/>
                </a:lnTo>
                <a:lnTo>
                  <a:pt x="247812" y="146933"/>
                </a:lnTo>
                <a:lnTo>
                  <a:pt x="259118" y="145954"/>
                </a:lnTo>
                <a:lnTo>
                  <a:pt x="268559" y="145302"/>
                </a:lnTo>
                <a:lnTo>
                  <a:pt x="277711" y="144867"/>
                </a:lnTo>
                <a:lnTo>
                  <a:pt x="295501" y="144383"/>
                </a:lnTo>
                <a:lnTo>
                  <a:pt x="303292" y="145206"/>
                </a:lnTo>
                <a:lnTo>
                  <a:pt x="310392" y="146708"/>
                </a:lnTo>
                <a:lnTo>
                  <a:pt x="317030" y="148662"/>
                </a:lnTo>
                <a:lnTo>
                  <a:pt x="323360" y="150917"/>
                </a:lnTo>
                <a:lnTo>
                  <a:pt x="329485" y="153372"/>
                </a:lnTo>
                <a:lnTo>
                  <a:pt x="335473" y="155962"/>
                </a:lnTo>
                <a:lnTo>
                  <a:pt x="347208" y="161379"/>
                </a:lnTo>
                <a:lnTo>
                  <a:pt x="357820" y="166962"/>
                </a:lnTo>
                <a:lnTo>
                  <a:pt x="365711" y="172618"/>
                </a:lnTo>
                <a:lnTo>
                  <a:pt x="368197" y="176412"/>
                </a:lnTo>
                <a:lnTo>
                  <a:pt x="370959" y="185708"/>
                </a:lnTo>
                <a:lnTo>
                  <a:pt x="372186" y="193650"/>
                </a:lnTo>
                <a:lnTo>
                  <a:pt x="372732" y="200354"/>
                </a:lnTo>
                <a:lnTo>
                  <a:pt x="372974" y="206509"/>
                </a:lnTo>
                <a:lnTo>
                  <a:pt x="370542" y="214960"/>
                </a:lnTo>
                <a:lnTo>
                  <a:pt x="366286" y="224113"/>
                </a:lnTo>
                <a:lnTo>
                  <a:pt x="361219" y="231356"/>
                </a:lnTo>
                <a:lnTo>
                  <a:pt x="353253" y="240290"/>
                </a:lnTo>
                <a:lnTo>
                  <a:pt x="343362" y="249659"/>
                </a:lnTo>
                <a:lnTo>
                  <a:pt x="332615" y="256997"/>
                </a:lnTo>
                <a:lnTo>
                  <a:pt x="321490" y="263434"/>
                </a:lnTo>
                <a:lnTo>
                  <a:pt x="315856" y="266484"/>
                </a:lnTo>
                <a:lnTo>
                  <a:pt x="309242" y="269470"/>
                </a:lnTo>
                <a:lnTo>
                  <a:pt x="301976" y="272413"/>
                </a:lnTo>
                <a:lnTo>
                  <a:pt x="294274" y="275327"/>
                </a:lnTo>
                <a:lnTo>
                  <a:pt x="278097" y="281105"/>
                </a:lnTo>
                <a:lnTo>
                  <a:pt x="244428" y="292576"/>
                </a:lnTo>
                <a:lnTo>
                  <a:pt x="235906" y="294484"/>
                </a:lnTo>
                <a:lnTo>
                  <a:pt x="227368" y="295757"/>
                </a:lnTo>
                <a:lnTo>
                  <a:pt x="218818" y="296605"/>
                </a:lnTo>
                <a:lnTo>
                  <a:pt x="211213" y="298123"/>
                </a:lnTo>
                <a:lnTo>
                  <a:pt x="204238" y="300087"/>
                </a:lnTo>
                <a:lnTo>
                  <a:pt x="197683" y="302349"/>
                </a:lnTo>
                <a:lnTo>
                  <a:pt x="190456" y="303857"/>
                </a:lnTo>
                <a:lnTo>
                  <a:pt x="182780" y="304863"/>
                </a:lnTo>
                <a:lnTo>
                  <a:pt x="174805" y="305533"/>
                </a:lnTo>
                <a:lnTo>
                  <a:pt x="165678" y="305028"/>
                </a:lnTo>
                <a:lnTo>
                  <a:pt x="155784" y="303738"/>
                </a:lnTo>
                <a:lnTo>
                  <a:pt x="145378" y="301926"/>
                </a:lnTo>
                <a:lnTo>
                  <a:pt x="133678" y="300718"/>
                </a:lnTo>
                <a:lnTo>
                  <a:pt x="121115" y="299912"/>
                </a:lnTo>
                <a:lnTo>
                  <a:pt x="73131" y="2897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03"/>
          <p:cNvSpPr/>
          <p:nvPr/>
        </p:nvSpPr>
        <p:spPr>
          <a:xfrm>
            <a:off x="4940617" y="4423835"/>
            <a:ext cx="771526" cy="41980"/>
          </a:xfrm>
          <a:custGeom>
            <a:avLst/>
            <a:gdLst/>
            <a:ahLst/>
            <a:cxnLst/>
            <a:rect l="0" t="0" r="0" b="0"/>
            <a:pathLst>
              <a:path w="771526" h="41980">
                <a:moveTo>
                  <a:pt x="0" y="25292"/>
                </a:moveTo>
                <a:lnTo>
                  <a:pt x="13653" y="29843"/>
                </a:lnTo>
                <a:lnTo>
                  <a:pt x="18627" y="32136"/>
                </a:lnTo>
                <a:lnTo>
                  <a:pt x="22895" y="34617"/>
                </a:lnTo>
                <a:lnTo>
                  <a:pt x="26694" y="37224"/>
                </a:lnTo>
                <a:lnTo>
                  <a:pt x="31131" y="38961"/>
                </a:lnTo>
                <a:lnTo>
                  <a:pt x="35994" y="40120"/>
                </a:lnTo>
                <a:lnTo>
                  <a:pt x="45525" y="41407"/>
                </a:lnTo>
                <a:lnTo>
                  <a:pt x="52935" y="41979"/>
                </a:lnTo>
                <a:lnTo>
                  <a:pt x="60056" y="41180"/>
                </a:lnTo>
                <a:lnTo>
                  <a:pt x="69565" y="39694"/>
                </a:lnTo>
                <a:lnTo>
                  <a:pt x="80666" y="37751"/>
                </a:lnTo>
                <a:lnTo>
                  <a:pt x="90925" y="36455"/>
                </a:lnTo>
                <a:lnTo>
                  <a:pt x="100622" y="35592"/>
                </a:lnTo>
                <a:lnTo>
                  <a:pt x="109944" y="35016"/>
                </a:lnTo>
                <a:lnTo>
                  <a:pt x="122826" y="33680"/>
                </a:lnTo>
                <a:lnTo>
                  <a:pt x="154919" y="29655"/>
                </a:lnTo>
                <a:lnTo>
                  <a:pt x="242329" y="17483"/>
                </a:lnTo>
                <a:lnTo>
                  <a:pt x="268233" y="14372"/>
                </a:lnTo>
                <a:lnTo>
                  <a:pt x="289312" y="12297"/>
                </a:lnTo>
                <a:lnTo>
                  <a:pt x="327656" y="9038"/>
                </a:lnTo>
                <a:lnTo>
                  <a:pt x="373272" y="4416"/>
                </a:lnTo>
                <a:lnTo>
                  <a:pt x="398390" y="2802"/>
                </a:lnTo>
                <a:lnTo>
                  <a:pt x="424661" y="1726"/>
                </a:lnTo>
                <a:lnTo>
                  <a:pt x="478298" y="531"/>
                </a:lnTo>
                <a:lnTo>
                  <a:pt x="530712" y="0"/>
                </a:lnTo>
                <a:lnTo>
                  <a:pt x="554786" y="810"/>
                </a:lnTo>
                <a:lnTo>
                  <a:pt x="577502" y="2304"/>
                </a:lnTo>
                <a:lnTo>
                  <a:pt x="646409" y="8956"/>
                </a:lnTo>
                <a:lnTo>
                  <a:pt x="670970" y="11544"/>
                </a:lnTo>
                <a:lnTo>
                  <a:pt x="689248" y="14222"/>
                </a:lnTo>
                <a:lnTo>
                  <a:pt x="703339" y="16959"/>
                </a:lnTo>
                <a:lnTo>
                  <a:pt x="714637" y="19737"/>
                </a:lnTo>
                <a:lnTo>
                  <a:pt x="724075" y="22541"/>
                </a:lnTo>
                <a:lnTo>
                  <a:pt x="732272" y="25363"/>
                </a:lnTo>
                <a:lnTo>
                  <a:pt x="739641" y="28197"/>
                </a:lnTo>
                <a:lnTo>
                  <a:pt x="745507" y="30086"/>
                </a:lnTo>
                <a:lnTo>
                  <a:pt x="750370" y="31346"/>
                </a:lnTo>
                <a:lnTo>
                  <a:pt x="771525" y="33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04"/>
          <p:cNvSpPr/>
          <p:nvPr/>
        </p:nvSpPr>
        <p:spPr>
          <a:xfrm>
            <a:off x="5130403" y="4560570"/>
            <a:ext cx="41673" cy="428626"/>
          </a:xfrm>
          <a:custGeom>
            <a:avLst/>
            <a:gdLst/>
            <a:ahLst/>
            <a:cxnLst/>
            <a:rect l="0" t="0" r="0" b="0"/>
            <a:pathLst>
              <a:path w="41673" h="428626">
                <a:moveTo>
                  <a:pt x="7381" y="0"/>
                </a:moveTo>
                <a:lnTo>
                  <a:pt x="2831" y="9102"/>
                </a:lnTo>
                <a:lnTo>
                  <a:pt x="1490" y="12735"/>
                </a:lnTo>
                <a:lnTo>
                  <a:pt x="596" y="16110"/>
                </a:lnTo>
                <a:lnTo>
                  <a:pt x="0" y="19312"/>
                </a:lnTo>
                <a:lnTo>
                  <a:pt x="556" y="25257"/>
                </a:lnTo>
                <a:lnTo>
                  <a:pt x="1879" y="33031"/>
                </a:lnTo>
                <a:lnTo>
                  <a:pt x="3713" y="42023"/>
                </a:lnTo>
                <a:lnTo>
                  <a:pt x="4936" y="49922"/>
                </a:lnTo>
                <a:lnTo>
                  <a:pt x="5751" y="57094"/>
                </a:lnTo>
                <a:lnTo>
                  <a:pt x="6294" y="63780"/>
                </a:lnTo>
                <a:lnTo>
                  <a:pt x="7609" y="70143"/>
                </a:lnTo>
                <a:lnTo>
                  <a:pt x="9438" y="76289"/>
                </a:lnTo>
                <a:lnTo>
                  <a:pt x="11610" y="82292"/>
                </a:lnTo>
                <a:lnTo>
                  <a:pt x="14011" y="94866"/>
                </a:lnTo>
                <a:lnTo>
                  <a:pt x="16564" y="111821"/>
                </a:lnTo>
                <a:lnTo>
                  <a:pt x="19218" y="131697"/>
                </a:lnTo>
                <a:lnTo>
                  <a:pt x="20987" y="147806"/>
                </a:lnTo>
                <a:lnTo>
                  <a:pt x="22167" y="161402"/>
                </a:lnTo>
                <a:lnTo>
                  <a:pt x="22954" y="173324"/>
                </a:lnTo>
                <a:lnTo>
                  <a:pt x="23478" y="187939"/>
                </a:lnTo>
                <a:lnTo>
                  <a:pt x="24060" y="221958"/>
                </a:lnTo>
                <a:lnTo>
                  <a:pt x="25169" y="244175"/>
                </a:lnTo>
                <a:lnTo>
                  <a:pt x="28939" y="296799"/>
                </a:lnTo>
                <a:lnTo>
                  <a:pt x="31278" y="320739"/>
                </a:lnTo>
                <a:lnTo>
                  <a:pt x="33790" y="342413"/>
                </a:lnTo>
                <a:lnTo>
                  <a:pt x="36417" y="362578"/>
                </a:lnTo>
                <a:lnTo>
                  <a:pt x="38169" y="377926"/>
                </a:lnTo>
                <a:lnTo>
                  <a:pt x="39336" y="390063"/>
                </a:lnTo>
                <a:lnTo>
                  <a:pt x="41672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05"/>
          <p:cNvSpPr/>
          <p:nvPr/>
        </p:nvSpPr>
        <p:spPr>
          <a:xfrm>
            <a:off x="5249227" y="4569542"/>
            <a:ext cx="428626" cy="316696"/>
          </a:xfrm>
          <a:custGeom>
            <a:avLst/>
            <a:gdLst/>
            <a:ahLst/>
            <a:cxnLst/>
            <a:rect l="0" t="0" r="0" b="0"/>
            <a:pathLst>
              <a:path w="428626" h="316696">
                <a:moveTo>
                  <a:pt x="0" y="102470"/>
                </a:moveTo>
                <a:lnTo>
                  <a:pt x="0" y="84267"/>
                </a:lnTo>
                <a:lnTo>
                  <a:pt x="953" y="77953"/>
                </a:lnTo>
                <a:lnTo>
                  <a:pt x="4551" y="68396"/>
                </a:lnTo>
                <a:lnTo>
                  <a:pt x="6785" y="60973"/>
                </a:lnTo>
                <a:lnTo>
                  <a:pt x="7381" y="57661"/>
                </a:lnTo>
                <a:lnTo>
                  <a:pt x="9683" y="54500"/>
                </a:lnTo>
                <a:lnTo>
                  <a:pt x="17321" y="48447"/>
                </a:lnTo>
                <a:lnTo>
                  <a:pt x="36882" y="35134"/>
                </a:lnTo>
                <a:lnTo>
                  <a:pt x="50047" y="27140"/>
                </a:lnTo>
                <a:lnTo>
                  <a:pt x="62248" y="20413"/>
                </a:lnTo>
                <a:lnTo>
                  <a:pt x="74021" y="14248"/>
                </a:lnTo>
                <a:lnTo>
                  <a:pt x="83063" y="10873"/>
                </a:lnTo>
                <a:lnTo>
                  <a:pt x="91209" y="8420"/>
                </a:lnTo>
                <a:lnTo>
                  <a:pt x="101180" y="4155"/>
                </a:lnTo>
                <a:lnTo>
                  <a:pt x="108411" y="2637"/>
                </a:lnTo>
                <a:lnTo>
                  <a:pt x="117041" y="1625"/>
                </a:lnTo>
                <a:lnTo>
                  <a:pt x="126606" y="950"/>
                </a:lnTo>
                <a:lnTo>
                  <a:pt x="142312" y="200"/>
                </a:lnTo>
                <a:lnTo>
                  <a:pt x="149167" y="0"/>
                </a:lnTo>
                <a:lnTo>
                  <a:pt x="154690" y="819"/>
                </a:lnTo>
                <a:lnTo>
                  <a:pt x="163366" y="4270"/>
                </a:lnTo>
                <a:lnTo>
                  <a:pt x="173606" y="11567"/>
                </a:lnTo>
                <a:lnTo>
                  <a:pt x="182672" y="19761"/>
                </a:lnTo>
                <a:lnTo>
                  <a:pt x="184646" y="22566"/>
                </a:lnTo>
                <a:lnTo>
                  <a:pt x="186840" y="28222"/>
                </a:lnTo>
                <a:lnTo>
                  <a:pt x="187815" y="36451"/>
                </a:lnTo>
                <a:lnTo>
                  <a:pt x="188249" y="45506"/>
                </a:lnTo>
                <a:lnTo>
                  <a:pt x="188441" y="52705"/>
                </a:lnTo>
                <a:lnTo>
                  <a:pt x="185987" y="61620"/>
                </a:lnTo>
                <a:lnTo>
                  <a:pt x="183999" y="66664"/>
                </a:lnTo>
                <a:lnTo>
                  <a:pt x="167548" y="105619"/>
                </a:lnTo>
                <a:lnTo>
                  <a:pt x="161229" y="118857"/>
                </a:lnTo>
                <a:lnTo>
                  <a:pt x="155111" y="130540"/>
                </a:lnTo>
                <a:lnTo>
                  <a:pt x="149127" y="141186"/>
                </a:lnTo>
                <a:lnTo>
                  <a:pt x="124699" y="180955"/>
                </a:lnTo>
                <a:lnTo>
                  <a:pt x="108850" y="206228"/>
                </a:lnTo>
                <a:lnTo>
                  <a:pt x="96380" y="224982"/>
                </a:lnTo>
                <a:lnTo>
                  <a:pt x="86160" y="239390"/>
                </a:lnTo>
                <a:lnTo>
                  <a:pt x="77443" y="250900"/>
                </a:lnTo>
                <a:lnTo>
                  <a:pt x="71631" y="259526"/>
                </a:lnTo>
                <a:lnTo>
                  <a:pt x="67756" y="266229"/>
                </a:lnTo>
                <a:lnTo>
                  <a:pt x="56987" y="288382"/>
                </a:lnTo>
                <a:lnTo>
                  <a:pt x="55136" y="294039"/>
                </a:lnTo>
                <a:lnTo>
                  <a:pt x="53903" y="299715"/>
                </a:lnTo>
                <a:lnTo>
                  <a:pt x="53080" y="305405"/>
                </a:lnTo>
                <a:lnTo>
                  <a:pt x="53484" y="309197"/>
                </a:lnTo>
                <a:lnTo>
                  <a:pt x="54706" y="311725"/>
                </a:lnTo>
                <a:lnTo>
                  <a:pt x="56473" y="313411"/>
                </a:lnTo>
                <a:lnTo>
                  <a:pt x="58604" y="314535"/>
                </a:lnTo>
                <a:lnTo>
                  <a:pt x="63511" y="315784"/>
                </a:lnTo>
                <a:lnTo>
                  <a:pt x="73947" y="316339"/>
                </a:lnTo>
                <a:lnTo>
                  <a:pt x="93348" y="316651"/>
                </a:lnTo>
                <a:lnTo>
                  <a:pt x="99380" y="316695"/>
                </a:lnTo>
                <a:lnTo>
                  <a:pt x="107211" y="315772"/>
                </a:lnTo>
                <a:lnTo>
                  <a:pt x="116241" y="314204"/>
                </a:lnTo>
                <a:lnTo>
                  <a:pt x="126072" y="312206"/>
                </a:lnTo>
                <a:lnTo>
                  <a:pt x="135483" y="309922"/>
                </a:lnTo>
                <a:lnTo>
                  <a:pt x="144614" y="307446"/>
                </a:lnTo>
                <a:lnTo>
                  <a:pt x="153559" y="304843"/>
                </a:lnTo>
                <a:lnTo>
                  <a:pt x="164285" y="302155"/>
                </a:lnTo>
                <a:lnTo>
                  <a:pt x="188903" y="296629"/>
                </a:lnTo>
                <a:lnTo>
                  <a:pt x="200231" y="293822"/>
                </a:lnTo>
                <a:lnTo>
                  <a:pt x="210640" y="290998"/>
                </a:lnTo>
                <a:lnTo>
                  <a:pt x="220436" y="288163"/>
                </a:lnTo>
                <a:lnTo>
                  <a:pt x="270631" y="275071"/>
                </a:lnTo>
                <a:lnTo>
                  <a:pt x="289958" y="271830"/>
                </a:lnTo>
                <a:lnTo>
                  <a:pt x="309510" y="269669"/>
                </a:lnTo>
                <a:lnTo>
                  <a:pt x="353644" y="266628"/>
                </a:lnTo>
                <a:lnTo>
                  <a:pt x="361493" y="266201"/>
                </a:lnTo>
                <a:lnTo>
                  <a:pt x="375294" y="265727"/>
                </a:lnTo>
                <a:lnTo>
                  <a:pt x="398672" y="265398"/>
                </a:lnTo>
                <a:lnTo>
                  <a:pt x="428625" y="2653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06"/>
          <p:cNvSpPr/>
          <p:nvPr/>
        </p:nvSpPr>
        <p:spPr>
          <a:xfrm>
            <a:off x="4734877" y="4372369"/>
            <a:ext cx="257176" cy="30263"/>
          </a:xfrm>
          <a:custGeom>
            <a:avLst/>
            <a:gdLst/>
            <a:ahLst/>
            <a:cxnLst/>
            <a:rect l="0" t="0" r="0" b="0"/>
            <a:pathLst>
              <a:path w="257176" h="30263">
                <a:moveTo>
                  <a:pt x="0" y="25323"/>
                </a:moveTo>
                <a:lnTo>
                  <a:pt x="4551" y="25323"/>
                </a:lnTo>
                <a:lnTo>
                  <a:pt x="6844" y="26276"/>
                </a:lnTo>
                <a:lnTo>
                  <a:pt x="9325" y="27863"/>
                </a:lnTo>
                <a:lnTo>
                  <a:pt x="11932" y="29874"/>
                </a:lnTo>
                <a:lnTo>
                  <a:pt x="15574" y="30262"/>
                </a:lnTo>
                <a:lnTo>
                  <a:pt x="19908" y="29568"/>
                </a:lnTo>
                <a:lnTo>
                  <a:pt x="24702" y="28153"/>
                </a:lnTo>
                <a:lnTo>
                  <a:pt x="33613" y="26257"/>
                </a:lnTo>
                <a:lnTo>
                  <a:pt x="100488" y="13640"/>
                </a:lnTo>
                <a:lnTo>
                  <a:pt x="111760" y="11819"/>
                </a:lnTo>
                <a:lnTo>
                  <a:pt x="121179" y="10606"/>
                </a:lnTo>
                <a:lnTo>
                  <a:pt x="129364" y="9796"/>
                </a:lnTo>
                <a:lnTo>
                  <a:pt x="139582" y="8305"/>
                </a:lnTo>
                <a:lnTo>
                  <a:pt x="163637" y="4107"/>
                </a:lnTo>
                <a:lnTo>
                  <a:pt x="174814" y="2606"/>
                </a:lnTo>
                <a:lnTo>
                  <a:pt x="185122" y="1606"/>
                </a:lnTo>
                <a:lnTo>
                  <a:pt x="194852" y="939"/>
                </a:lnTo>
                <a:lnTo>
                  <a:pt x="210743" y="198"/>
                </a:lnTo>
                <a:lnTo>
                  <a:pt x="217648" y="0"/>
                </a:lnTo>
                <a:lnTo>
                  <a:pt x="224156" y="822"/>
                </a:lnTo>
                <a:lnTo>
                  <a:pt x="230400" y="2321"/>
                </a:lnTo>
                <a:lnTo>
                  <a:pt x="257175" y="81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07"/>
          <p:cNvSpPr/>
          <p:nvPr/>
        </p:nvSpPr>
        <p:spPr>
          <a:xfrm>
            <a:off x="4743450" y="450056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9102" y="17145"/>
                </a:lnTo>
                <a:lnTo>
                  <a:pt x="17497" y="16193"/>
                </a:lnTo>
                <a:lnTo>
                  <a:pt x="42066" y="12595"/>
                </a:lnTo>
                <a:lnTo>
                  <a:pt x="52809" y="11254"/>
                </a:lnTo>
                <a:lnTo>
                  <a:pt x="61876" y="10360"/>
                </a:lnTo>
                <a:lnTo>
                  <a:pt x="69825" y="9764"/>
                </a:lnTo>
                <a:lnTo>
                  <a:pt x="77982" y="8415"/>
                </a:lnTo>
                <a:lnTo>
                  <a:pt x="86278" y="6562"/>
                </a:lnTo>
                <a:lnTo>
                  <a:pt x="94666" y="4375"/>
                </a:lnTo>
                <a:lnTo>
                  <a:pt x="103116" y="2916"/>
                </a:lnTo>
                <a:lnTo>
                  <a:pt x="111606" y="1944"/>
                </a:lnTo>
                <a:lnTo>
                  <a:pt x="120124" y="1297"/>
                </a:lnTo>
                <a:lnTo>
                  <a:pt x="131517" y="864"/>
                </a:lnTo>
                <a:lnTo>
                  <a:pt x="180707" y="17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08"/>
          <p:cNvSpPr/>
          <p:nvPr/>
        </p:nvSpPr>
        <p:spPr>
          <a:xfrm>
            <a:off x="4777740" y="3310740"/>
            <a:ext cx="660083" cy="486083"/>
          </a:xfrm>
          <a:custGeom>
            <a:avLst/>
            <a:gdLst/>
            <a:ahLst/>
            <a:cxnLst/>
            <a:rect l="0" t="0" r="0" b="0"/>
            <a:pathLst>
              <a:path w="660083" h="486083">
                <a:moveTo>
                  <a:pt x="0" y="101114"/>
                </a:moveTo>
                <a:lnTo>
                  <a:pt x="0" y="114767"/>
                </a:lnTo>
                <a:lnTo>
                  <a:pt x="952" y="123551"/>
                </a:lnTo>
                <a:lnTo>
                  <a:pt x="2540" y="134170"/>
                </a:lnTo>
                <a:lnTo>
                  <a:pt x="4551" y="146011"/>
                </a:lnTo>
                <a:lnTo>
                  <a:pt x="5891" y="158668"/>
                </a:lnTo>
                <a:lnTo>
                  <a:pt x="6785" y="171869"/>
                </a:lnTo>
                <a:lnTo>
                  <a:pt x="7778" y="197331"/>
                </a:lnTo>
                <a:lnTo>
                  <a:pt x="8219" y="218172"/>
                </a:lnTo>
                <a:lnTo>
                  <a:pt x="11194" y="242971"/>
                </a:lnTo>
                <a:lnTo>
                  <a:pt x="28881" y="369624"/>
                </a:lnTo>
                <a:lnTo>
                  <a:pt x="30684" y="385849"/>
                </a:lnTo>
                <a:lnTo>
                  <a:pt x="32838" y="399522"/>
                </a:lnTo>
                <a:lnTo>
                  <a:pt x="35227" y="411495"/>
                </a:lnTo>
                <a:lnTo>
                  <a:pt x="37772" y="422335"/>
                </a:lnTo>
                <a:lnTo>
                  <a:pt x="43140" y="436920"/>
                </a:lnTo>
                <a:lnTo>
                  <a:pt x="47748" y="446576"/>
                </a:lnTo>
                <a:lnTo>
                  <a:pt x="49796" y="454043"/>
                </a:lnTo>
                <a:lnTo>
                  <a:pt x="51295" y="456415"/>
                </a:lnTo>
                <a:lnTo>
                  <a:pt x="53246" y="457997"/>
                </a:lnTo>
                <a:lnTo>
                  <a:pt x="55500" y="459051"/>
                </a:lnTo>
                <a:lnTo>
                  <a:pt x="57002" y="458802"/>
                </a:lnTo>
                <a:lnTo>
                  <a:pt x="58004" y="457683"/>
                </a:lnTo>
                <a:lnTo>
                  <a:pt x="58672" y="455984"/>
                </a:lnTo>
                <a:lnTo>
                  <a:pt x="59117" y="449137"/>
                </a:lnTo>
                <a:lnTo>
                  <a:pt x="59612" y="426289"/>
                </a:lnTo>
                <a:lnTo>
                  <a:pt x="59972" y="335708"/>
                </a:lnTo>
                <a:lnTo>
                  <a:pt x="60936" y="310850"/>
                </a:lnTo>
                <a:lnTo>
                  <a:pt x="64548" y="257830"/>
                </a:lnTo>
                <a:lnTo>
                  <a:pt x="66844" y="237024"/>
                </a:lnTo>
                <a:lnTo>
                  <a:pt x="69328" y="220296"/>
                </a:lnTo>
                <a:lnTo>
                  <a:pt x="80158" y="163815"/>
                </a:lnTo>
                <a:lnTo>
                  <a:pt x="82013" y="152440"/>
                </a:lnTo>
                <a:lnTo>
                  <a:pt x="83250" y="142951"/>
                </a:lnTo>
                <a:lnTo>
                  <a:pt x="84075" y="134721"/>
                </a:lnTo>
                <a:lnTo>
                  <a:pt x="87532" y="120495"/>
                </a:lnTo>
                <a:lnTo>
                  <a:pt x="92243" y="105918"/>
                </a:lnTo>
                <a:lnTo>
                  <a:pt x="97511" y="86740"/>
                </a:lnTo>
                <a:lnTo>
                  <a:pt x="100250" y="80101"/>
                </a:lnTo>
                <a:lnTo>
                  <a:pt x="103028" y="75676"/>
                </a:lnTo>
                <a:lnTo>
                  <a:pt x="105832" y="72725"/>
                </a:lnTo>
                <a:lnTo>
                  <a:pt x="108655" y="70759"/>
                </a:lnTo>
                <a:lnTo>
                  <a:pt x="114331" y="68573"/>
                </a:lnTo>
                <a:lnTo>
                  <a:pt x="116225" y="68943"/>
                </a:lnTo>
                <a:lnTo>
                  <a:pt x="117488" y="70142"/>
                </a:lnTo>
                <a:lnTo>
                  <a:pt x="118331" y="71894"/>
                </a:lnTo>
                <a:lnTo>
                  <a:pt x="129118" y="86801"/>
                </a:lnTo>
                <a:lnTo>
                  <a:pt x="131799" y="91572"/>
                </a:lnTo>
                <a:lnTo>
                  <a:pt x="134777" y="101954"/>
                </a:lnTo>
                <a:lnTo>
                  <a:pt x="136101" y="112918"/>
                </a:lnTo>
                <a:lnTo>
                  <a:pt x="136689" y="124140"/>
                </a:lnTo>
                <a:lnTo>
                  <a:pt x="137798" y="133610"/>
                </a:lnTo>
                <a:lnTo>
                  <a:pt x="141571" y="159372"/>
                </a:lnTo>
                <a:lnTo>
                  <a:pt x="157645" y="290316"/>
                </a:lnTo>
                <a:lnTo>
                  <a:pt x="161294" y="312974"/>
                </a:lnTo>
                <a:lnTo>
                  <a:pt x="170981" y="366135"/>
                </a:lnTo>
                <a:lnTo>
                  <a:pt x="173994" y="383522"/>
                </a:lnTo>
                <a:lnTo>
                  <a:pt x="176004" y="397019"/>
                </a:lnTo>
                <a:lnTo>
                  <a:pt x="177343" y="407922"/>
                </a:lnTo>
                <a:lnTo>
                  <a:pt x="178236" y="417095"/>
                </a:lnTo>
                <a:lnTo>
                  <a:pt x="179784" y="425116"/>
                </a:lnTo>
                <a:lnTo>
                  <a:pt x="185561" y="444554"/>
                </a:lnTo>
                <a:lnTo>
                  <a:pt x="187246" y="453144"/>
                </a:lnTo>
                <a:lnTo>
                  <a:pt x="190535" y="460137"/>
                </a:lnTo>
                <a:lnTo>
                  <a:pt x="192746" y="463335"/>
                </a:lnTo>
                <a:lnTo>
                  <a:pt x="194220" y="463563"/>
                </a:lnTo>
                <a:lnTo>
                  <a:pt x="195202" y="461809"/>
                </a:lnTo>
                <a:lnTo>
                  <a:pt x="195857" y="458735"/>
                </a:lnTo>
                <a:lnTo>
                  <a:pt x="196585" y="409599"/>
                </a:lnTo>
                <a:lnTo>
                  <a:pt x="196779" y="372494"/>
                </a:lnTo>
                <a:lnTo>
                  <a:pt x="197861" y="343946"/>
                </a:lnTo>
                <a:lnTo>
                  <a:pt x="199534" y="321105"/>
                </a:lnTo>
                <a:lnTo>
                  <a:pt x="201603" y="302067"/>
                </a:lnTo>
                <a:lnTo>
                  <a:pt x="202981" y="285566"/>
                </a:lnTo>
                <a:lnTo>
                  <a:pt x="203901" y="270754"/>
                </a:lnTo>
                <a:lnTo>
                  <a:pt x="204514" y="257070"/>
                </a:lnTo>
                <a:lnTo>
                  <a:pt x="206827" y="239375"/>
                </a:lnTo>
                <a:lnTo>
                  <a:pt x="210275" y="219006"/>
                </a:lnTo>
                <a:lnTo>
                  <a:pt x="214478" y="196854"/>
                </a:lnTo>
                <a:lnTo>
                  <a:pt x="219185" y="177323"/>
                </a:lnTo>
                <a:lnTo>
                  <a:pt x="224229" y="159540"/>
                </a:lnTo>
                <a:lnTo>
                  <a:pt x="229495" y="142922"/>
                </a:lnTo>
                <a:lnTo>
                  <a:pt x="234912" y="128034"/>
                </a:lnTo>
                <a:lnTo>
                  <a:pt x="240428" y="114299"/>
                </a:lnTo>
                <a:lnTo>
                  <a:pt x="250684" y="90782"/>
                </a:lnTo>
                <a:lnTo>
                  <a:pt x="258417" y="73980"/>
                </a:lnTo>
                <a:lnTo>
                  <a:pt x="262489" y="62702"/>
                </a:lnTo>
                <a:lnTo>
                  <a:pt x="263575" y="58361"/>
                </a:lnTo>
                <a:lnTo>
                  <a:pt x="265252" y="56420"/>
                </a:lnTo>
                <a:lnTo>
                  <a:pt x="267322" y="56078"/>
                </a:lnTo>
                <a:lnTo>
                  <a:pt x="272162" y="57286"/>
                </a:lnTo>
                <a:lnTo>
                  <a:pt x="277488" y="57823"/>
                </a:lnTo>
                <a:lnTo>
                  <a:pt x="280242" y="58919"/>
                </a:lnTo>
                <a:lnTo>
                  <a:pt x="285842" y="62676"/>
                </a:lnTo>
                <a:lnTo>
                  <a:pt x="287716" y="65963"/>
                </a:lnTo>
                <a:lnTo>
                  <a:pt x="291306" y="79693"/>
                </a:lnTo>
                <a:lnTo>
                  <a:pt x="300570" y="103939"/>
                </a:lnTo>
                <a:lnTo>
                  <a:pt x="303250" y="111570"/>
                </a:lnTo>
                <a:lnTo>
                  <a:pt x="305036" y="124277"/>
                </a:lnTo>
                <a:lnTo>
                  <a:pt x="306227" y="140369"/>
                </a:lnTo>
                <a:lnTo>
                  <a:pt x="307022" y="158717"/>
                </a:lnTo>
                <a:lnTo>
                  <a:pt x="307904" y="201963"/>
                </a:lnTo>
                <a:lnTo>
                  <a:pt x="308139" y="225497"/>
                </a:lnTo>
                <a:lnTo>
                  <a:pt x="309248" y="244996"/>
                </a:lnTo>
                <a:lnTo>
                  <a:pt x="310940" y="261806"/>
                </a:lnTo>
                <a:lnTo>
                  <a:pt x="313021" y="276822"/>
                </a:lnTo>
                <a:lnTo>
                  <a:pt x="315361" y="290643"/>
                </a:lnTo>
                <a:lnTo>
                  <a:pt x="317873" y="303667"/>
                </a:lnTo>
                <a:lnTo>
                  <a:pt x="341173" y="415865"/>
                </a:lnTo>
                <a:lnTo>
                  <a:pt x="344606" y="430964"/>
                </a:lnTo>
                <a:lnTo>
                  <a:pt x="347847" y="442934"/>
                </a:lnTo>
                <a:lnTo>
                  <a:pt x="350960" y="452819"/>
                </a:lnTo>
                <a:lnTo>
                  <a:pt x="356960" y="467930"/>
                </a:lnTo>
                <a:lnTo>
                  <a:pt x="362801" y="477821"/>
                </a:lnTo>
                <a:lnTo>
                  <a:pt x="365692" y="480840"/>
                </a:lnTo>
                <a:lnTo>
                  <a:pt x="368572" y="482852"/>
                </a:lnTo>
                <a:lnTo>
                  <a:pt x="375488" y="486082"/>
                </a:lnTo>
                <a:lnTo>
                  <a:pt x="376055" y="484442"/>
                </a:lnTo>
                <a:lnTo>
                  <a:pt x="376685" y="477540"/>
                </a:lnTo>
                <a:lnTo>
                  <a:pt x="377806" y="473985"/>
                </a:lnTo>
                <a:lnTo>
                  <a:pt x="381591" y="467495"/>
                </a:lnTo>
                <a:lnTo>
                  <a:pt x="383908" y="456355"/>
                </a:lnTo>
                <a:lnTo>
                  <a:pt x="384526" y="449384"/>
                </a:lnTo>
                <a:lnTo>
                  <a:pt x="385213" y="406078"/>
                </a:lnTo>
                <a:lnTo>
                  <a:pt x="385396" y="375862"/>
                </a:lnTo>
                <a:lnTo>
                  <a:pt x="387423" y="335714"/>
                </a:lnTo>
                <a:lnTo>
                  <a:pt x="394755" y="237766"/>
                </a:lnTo>
                <a:lnTo>
                  <a:pt x="399377" y="197931"/>
                </a:lnTo>
                <a:lnTo>
                  <a:pt x="404364" y="165659"/>
                </a:lnTo>
                <a:lnTo>
                  <a:pt x="409593" y="138429"/>
                </a:lnTo>
                <a:lnTo>
                  <a:pt x="413079" y="118371"/>
                </a:lnTo>
                <a:lnTo>
                  <a:pt x="415404" y="103094"/>
                </a:lnTo>
                <a:lnTo>
                  <a:pt x="416953" y="91004"/>
                </a:lnTo>
                <a:lnTo>
                  <a:pt x="418938" y="81039"/>
                </a:lnTo>
                <a:lnTo>
                  <a:pt x="421215" y="72491"/>
                </a:lnTo>
                <a:lnTo>
                  <a:pt x="427161" y="54186"/>
                </a:lnTo>
                <a:lnTo>
                  <a:pt x="430514" y="49142"/>
                </a:lnTo>
                <a:lnTo>
                  <a:pt x="432742" y="46464"/>
                </a:lnTo>
                <a:lnTo>
                  <a:pt x="434227" y="45631"/>
                </a:lnTo>
                <a:lnTo>
                  <a:pt x="435217" y="46028"/>
                </a:lnTo>
                <a:lnTo>
                  <a:pt x="435877" y="47245"/>
                </a:lnTo>
                <a:lnTo>
                  <a:pt x="441356" y="53509"/>
                </a:lnTo>
                <a:lnTo>
                  <a:pt x="443780" y="59853"/>
                </a:lnTo>
                <a:lnTo>
                  <a:pt x="446348" y="68844"/>
                </a:lnTo>
                <a:lnTo>
                  <a:pt x="449013" y="79601"/>
                </a:lnTo>
                <a:lnTo>
                  <a:pt x="450789" y="93440"/>
                </a:lnTo>
                <a:lnTo>
                  <a:pt x="451974" y="109333"/>
                </a:lnTo>
                <a:lnTo>
                  <a:pt x="452763" y="126596"/>
                </a:lnTo>
                <a:lnTo>
                  <a:pt x="458425" y="205502"/>
                </a:lnTo>
                <a:lnTo>
                  <a:pt x="460874" y="228809"/>
                </a:lnTo>
                <a:lnTo>
                  <a:pt x="463459" y="248157"/>
                </a:lnTo>
                <a:lnTo>
                  <a:pt x="468871" y="283624"/>
                </a:lnTo>
                <a:lnTo>
                  <a:pt x="480108" y="363402"/>
                </a:lnTo>
                <a:lnTo>
                  <a:pt x="482949" y="381701"/>
                </a:lnTo>
                <a:lnTo>
                  <a:pt x="485796" y="396757"/>
                </a:lnTo>
                <a:lnTo>
                  <a:pt x="488646" y="409652"/>
                </a:lnTo>
                <a:lnTo>
                  <a:pt x="491499" y="421106"/>
                </a:lnTo>
                <a:lnTo>
                  <a:pt x="494354" y="430647"/>
                </a:lnTo>
                <a:lnTo>
                  <a:pt x="497209" y="438913"/>
                </a:lnTo>
                <a:lnTo>
                  <a:pt x="500065" y="446329"/>
                </a:lnTo>
                <a:lnTo>
                  <a:pt x="502921" y="451272"/>
                </a:lnTo>
                <a:lnTo>
                  <a:pt x="505778" y="454568"/>
                </a:lnTo>
                <a:lnTo>
                  <a:pt x="508635" y="456765"/>
                </a:lnTo>
                <a:lnTo>
                  <a:pt x="511493" y="457278"/>
                </a:lnTo>
                <a:lnTo>
                  <a:pt x="514350" y="456667"/>
                </a:lnTo>
                <a:lnTo>
                  <a:pt x="517207" y="455307"/>
                </a:lnTo>
                <a:lnTo>
                  <a:pt x="519113" y="453448"/>
                </a:lnTo>
                <a:lnTo>
                  <a:pt x="520382" y="451256"/>
                </a:lnTo>
                <a:lnTo>
                  <a:pt x="521229" y="448842"/>
                </a:lnTo>
                <a:lnTo>
                  <a:pt x="522420" y="436343"/>
                </a:lnTo>
                <a:lnTo>
                  <a:pt x="522774" y="388719"/>
                </a:lnTo>
                <a:lnTo>
                  <a:pt x="524728" y="364288"/>
                </a:lnTo>
                <a:lnTo>
                  <a:pt x="527936" y="336571"/>
                </a:lnTo>
                <a:lnTo>
                  <a:pt x="531980" y="306664"/>
                </a:lnTo>
                <a:lnTo>
                  <a:pt x="534676" y="282915"/>
                </a:lnTo>
                <a:lnTo>
                  <a:pt x="536473" y="263272"/>
                </a:lnTo>
                <a:lnTo>
                  <a:pt x="537671" y="246367"/>
                </a:lnTo>
                <a:lnTo>
                  <a:pt x="539422" y="229382"/>
                </a:lnTo>
                <a:lnTo>
                  <a:pt x="543908" y="195270"/>
                </a:lnTo>
                <a:lnTo>
                  <a:pt x="545485" y="180077"/>
                </a:lnTo>
                <a:lnTo>
                  <a:pt x="546537" y="166139"/>
                </a:lnTo>
                <a:lnTo>
                  <a:pt x="547238" y="153037"/>
                </a:lnTo>
                <a:lnTo>
                  <a:pt x="548657" y="141445"/>
                </a:lnTo>
                <a:lnTo>
                  <a:pt x="550557" y="130858"/>
                </a:lnTo>
                <a:lnTo>
                  <a:pt x="552775" y="120944"/>
                </a:lnTo>
                <a:lnTo>
                  <a:pt x="555206" y="111477"/>
                </a:lnTo>
                <a:lnTo>
                  <a:pt x="557780" y="102308"/>
                </a:lnTo>
                <a:lnTo>
                  <a:pt x="560448" y="93337"/>
                </a:lnTo>
                <a:lnTo>
                  <a:pt x="562227" y="84500"/>
                </a:lnTo>
                <a:lnTo>
                  <a:pt x="563413" y="75750"/>
                </a:lnTo>
                <a:lnTo>
                  <a:pt x="564203" y="67060"/>
                </a:lnTo>
                <a:lnTo>
                  <a:pt x="567622" y="52324"/>
                </a:lnTo>
                <a:lnTo>
                  <a:pt x="569867" y="45727"/>
                </a:lnTo>
                <a:lnTo>
                  <a:pt x="574222" y="37520"/>
                </a:lnTo>
                <a:lnTo>
                  <a:pt x="579982" y="28238"/>
                </a:lnTo>
                <a:lnTo>
                  <a:pt x="596105" y="4169"/>
                </a:lnTo>
                <a:lnTo>
                  <a:pt x="598381" y="2194"/>
                </a:lnTo>
                <a:lnTo>
                  <a:pt x="600851" y="878"/>
                </a:lnTo>
                <a:lnTo>
                  <a:pt x="603449" y="0"/>
                </a:lnTo>
                <a:lnTo>
                  <a:pt x="606134" y="367"/>
                </a:lnTo>
                <a:lnTo>
                  <a:pt x="608877" y="1565"/>
                </a:lnTo>
                <a:lnTo>
                  <a:pt x="611658" y="3316"/>
                </a:lnTo>
                <a:lnTo>
                  <a:pt x="613512" y="6388"/>
                </a:lnTo>
                <a:lnTo>
                  <a:pt x="615571" y="14881"/>
                </a:lnTo>
                <a:lnTo>
                  <a:pt x="621282" y="44026"/>
                </a:lnTo>
                <a:lnTo>
                  <a:pt x="622786" y="54483"/>
                </a:lnTo>
                <a:lnTo>
                  <a:pt x="623788" y="64312"/>
                </a:lnTo>
                <a:lnTo>
                  <a:pt x="624456" y="73722"/>
                </a:lnTo>
                <a:lnTo>
                  <a:pt x="632372" y="214273"/>
                </a:lnTo>
                <a:lnTo>
                  <a:pt x="640568" y="312026"/>
                </a:lnTo>
                <a:lnTo>
                  <a:pt x="641357" y="324590"/>
                </a:lnTo>
                <a:lnTo>
                  <a:pt x="642836" y="337728"/>
                </a:lnTo>
                <a:lnTo>
                  <a:pt x="644775" y="351250"/>
                </a:lnTo>
                <a:lnTo>
                  <a:pt x="647020" y="365026"/>
                </a:lnTo>
                <a:lnTo>
                  <a:pt x="648517" y="375163"/>
                </a:lnTo>
                <a:lnTo>
                  <a:pt x="650179" y="388967"/>
                </a:lnTo>
                <a:lnTo>
                  <a:pt x="653459" y="400816"/>
                </a:lnTo>
                <a:lnTo>
                  <a:pt x="660082" y="409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09"/>
          <p:cNvSpPr/>
          <p:nvPr/>
        </p:nvSpPr>
        <p:spPr>
          <a:xfrm>
            <a:off x="6346507" y="2966085"/>
            <a:ext cx="428626" cy="8573"/>
          </a:xfrm>
          <a:custGeom>
            <a:avLst/>
            <a:gdLst/>
            <a:ahLst/>
            <a:cxnLst/>
            <a:rect l="0" t="0" r="0" b="0"/>
            <a:pathLst>
              <a:path w="428626" h="8573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1" y="6785"/>
                </a:lnTo>
                <a:lnTo>
                  <a:pt x="19313" y="7380"/>
                </a:lnTo>
                <a:lnTo>
                  <a:pt x="32878" y="6825"/>
                </a:lnTo>
                <a:lnTo>
                  <a:pt x="78430" y="3668"/>
                </a:lnTo>
                <a:lnTo>
                  <a:pt x="106579" y="2445"/>
                </a:lnTo>
                <a:lnTo>
                  <a:pt x="193187" y="724"/>
                </a:lnTo>
                <a:lnTo>
                  <a:pt x="273643" y="95"/>
                </a:lnTo>
                <a:lnTo>
                  <a:pt x="290061" y="1016"/>
                </a:lnTo>
                <a:lnTo>
                  <a:pt x="308627" y="2582"/>
                </a:lnTo>
                <a:lnTo>
                  <a:pt x="328624" y="4579"/>
                </a:lnTo>
                <a:lnTo>
                  <a:pt x="344813" y="5910"/>
                </a:lnTo>
                <a:lnTo>
                  <a:pt x="358463" y="6797"/>
                </a:lnTo>
                <a:lnTo>
                  <a:pt x="42862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10"/>
          <p:cNvSpPr/>
          <p:nvPr/>
        </p:nvSpPr>
        <p:spPr>
          <a:xfrm>
            <a:off x="6389370" y="3060382"/>
            <a:ext cx="437198" cy="17041"/>
          </a:xfrm>
          <a:custGeom>
            <a:avLst/>
            <a:gdLst/>
            <a:ahLst/>
            <a:cxnLst/>
            <a:rect l="0" t="0" r="0" b="0"/>
            <a:pathLst>
              <a:path w="437198" h="17041">
                <a:moveTo>
                  <a:pt x="0" y="8573"/>
                </a:moveTo>
                <a:lnTo>
                  <a:pt x="9101" y="13124"/>
                </a:lnTo>
                <a:lnTo>
                  <a:pt x="13688" y="14464"/>
                </a:lnTo>
                <a:lnTo>
                  <a:pt x="18650" y="15358"/>
                </a:lnTo>
                <a:lnTo>
                  <a:pt x="23863" y="15953"/>
                </a:lnTo>
                <a:lnTo>
                  <a:pt x="28291" y="16351"/>
                </a:lnTo>
                <a:lnTo>
                  <a:pt x="35751" y="16792"/>
                </a:lnTo>
                <a:lnTo>
                  <a:pt x="47322" y="16988"/>
                </a:lnTo>
                <a:lnTo>
                  <a:pt x="54407" y="17040"/>
                </a:lnTo>
                <a:lnTo>
                  <a:pt x="68656" y="16123"/>
                </a:lnTo>
                <a:lnTo>
                  <a:pt x="127552" y="11233"/>
                </a:lnTo>
                <a:lnTo>
                  <a:pt x="154797" y="9755"/>
                </a:lnTo>
                <a:lnTo>
                  <a:pt x="170825" y="8408"/>
                </a:lnTo>
                <a:lnTo>
                  <a:pt x="208955" y="4372"/>
                </a:lnTo>
                <a:lnTo>
                  <a:pt x="225981" y="2915"/>
                </a:lnTo>
                <a:lnTo>
                  <a:pt x="241141" y="1943"/>
                </a:lnTo>
                <a:lnTo>
                  <a:pt x="255058" y="1296"/>
                </a:lnTo>
                <a:lnTo>
                  <a:pt x="303542" y="576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11"/>
          <p:cNvSpPr/>
          <p:nvPr/>
        </p:nvSpPr>
        <p:spPr>
          <a:xfrm>
            <a:off x="7166067" y="2691900"/>
            <a:ext cx="405748" cy="366775"/>
          </a:xfrm>
          <a:custGeom>
            <a:avLst/>
            <a:gdLst/>
            <a:ahLst/>
            <a:cxnLst/>
            <a:rect l="0" t="0" r="0" b="0"/>
            <a:pathLst>
              <a:path w="405748" h="366775">
                <a:moveTo>
                  <a:pt x="320583" y="25582"/>
                </a:moveTo>
                <a:lnTo>
                  <a:pt x="306930" y="21031"/>
                </a:lnTo>
                <a:lnTo>
                  <a:pt x="295148" y="18797"/>
                </a:lnTo>
                <a:lnTo>
                  <a:pt x="283560" y="16852"/>
                </a:lnTo>
                <a:lnTo>
                  <a:pt x="272061" y="12812"/>
                </a:lnTo>
                <a:lnTo>
                  <a:pt x="262517" y="11353"/>
                </a:lnTo>
                <a:lnTo>
                  <a:pt x="250440" y="10381"/>
                </a:lnTo>
                <a:lnTo>
                  <a:pt x="236673" y="9733"/>
                </a:lnTo>
                <a:lnTo>
                  <a:pt x="220828" y="10254"/>
                </a:lnTo>
                <a:lnTo>
                  <a:pt x="203597" y="11553"/>
                </a:lnTo>
                <a:lnTo>
                  <a:pt x="185442" y="13372"/>
                </a:lnTo>
                <a:lnTo>
                  <a:pt x="170482" y="14584"/>
                </a:lnTo>
                <a:lnTo>
                  <a:pt x="157650" y="15393"/>
                </a:lnTo>
                <a:lnTo>
                  <a:pt x="135773" y="16291"/>
                </a:lnTo>
                <a:lnTo>
                  <a:pt x="116525" y="16690"/>
                </a:lnTo>
                <a:lnTo>
                  <a:pt x="107392" y="15844"/>
                </a:lnTo>
                <a:lnTo>
                  <a:pt x="98445" y="14328"/>
                </a:lnTo>
                <a:lnTo>
                  <a:pt x="89624" y="12364"/>
                </a:lnTo>
                <a:lnTo>
                  <a:pt x="64582" y="7642"/>
                </a:lnTo>
                <a:lnTo>
                  <a:pt x="49903" y="5050"/>
                </a:lnTo>
                <a:lnTo>
                  <a:pt x="39165" y="3321"/>
                </a:lnTo>
                <a:lnTo>
                  <a:pt x="31053" y="2169"/>
                </a:lnTo>
                <a:lnTo>
                  <a:pt x="19500" y="889"/>
                </a:lnTo>
                <a:lnTo>
                  <a:pt x="7641" y="168"/>
                </a:lnTo>
                <a:lnTo>
                  <a:pt x="1158" y="0"/>
                </a:lnTo>
                <a:lnTo>
                  <a:pt x="0" y="3764"/>
                </a:lnTo>
                <a:lnTo>
                  <a:pt x="181" y="10084"/>
                </a:lnTo>
                <a:lnTo>
                  <a:pt x="1254" y="18108"/>
                </a:lnTo>
                <a:lnTo>
                  <a:pt x="1969" y="25362"/>
                </a:lnTo>
                <a:lnTo>
                  <a:pt x="2446" y="32103"/>
                </a:lnTo>
                <a:lnTo>
                  <a:pt x="2764" y="38502"/>
                </a:lnTo>
                <a:lnTo>
                  <a:pt x="3117" y="50692"/>
                </a:lnTo>
                <a:lnTo>
                  <a:pt x="3376" y="85536"/>
                </a:lnTo>
                <a:lnTo>
                  <a:pt x="3400" y="165493"/>
                </a:lnTo>
                <a:lnTo>
                  <a:pt x="4352" y="177911"/>
                </a:lnTo>
                <a:lnTo>
                  <a:pt x="5940" y="188095"/>
                </a:lnTo>
                <a:lnTo>
                  <a:pt x="7950" y="196789"/>
                </a:lnTo>
                <a:lnTo>
                  <a:pt x="10244" y="203537"/>
                </a:lnTo>
                <a:lnTo>
                  <a:pt x="15331" y="213576"/>
                </a:lnTo>
                <a:lnTo>
                  <a:pt x="19000" y="220031"/>
                </a:lnTo>
                <a:lnTo>
                  <a:pt x="21420" y="220937"/>
                </a:lnTo>
                <a:lnTo>
                  <a:pt x="32975" y="222213"/>
                </a:lnTo>
                <a:lnTo>
                  <a:pt x="39722" y="222511"/>
                </a:lnTo>
                <a:lnTo>
                  <a:pt x="45712" y="220685"/>
                </a:lnTo>
                <a:lnTo>
                  <a:pt x="53516" y="217564"/>
                </a:lnTo>
                <a:lnTo>
                  <a:pt x="62528" y="213577"/>
                </a:lnTo>
                <a:lnTo>
                  <a:pt x="71394" y="210920"/>
                </a:lnTo>
                <a:lnTo>
                  <a:pt x="80162" y="209148"/>
                </a:lnTo>
                <a:lnTo>
                  <a:pt x="88864" y="207967"/>
                </a:lnTo>
                <a:lnTo>
                  <a:pt x="97524" y="206227"/>
                </a:lnTo>
                <a:lnTo>
                  <a:pt x="106155" y="204114"/>
                </a:lnTo>
                <a:lnTo>
                  <a:pt x="114766" y="201754"/>
                </a:lnTo>
                <a:lnTo>
                  <a:pt x="131954" y="196590"/>
                </a:lnTo>
                <a:lnTo>
                  <a:pt x="140537" y="193880"/>
                </a:lnTo>
                <a:lnTo>
                  <a:pt x="152928" y="191121"/>
                </a:lnTo>
                <a:lnTo>
                  <a:pt x="167855" y="188329"/>
                </a:lnTo>
                <a:lnTo>
                  <a:pt x="184475" y="185515"/>
                </a:lnTo>
                <a:lnTo>
                  <a:pt x="199364" y="183639"/>
                </a:lnTo>
                <a:lnTo>
                  <a:pt x="213101" y="182388"/>
                </a:lnTo>
                <a:lnTo>
                  <a:pt x="226067" y="181555"/>
                </a:lnTo>
                <a:lnTo>
                  <a:pt x="240427" y="181951"/>
                </a:lnTo>
                <a:lnTo>
                  <a:pt x="255716" y="183168"/>
                </a:lnTo>
                <a:lnTo>
                  <a:pt x="271623" y="184932"/>
                </a:lnTo>
                <a:lnTo>
                  <a:pt x="287943" y="188013"/>
                </a:lnTo>
                <a:lnTo>
                  <a:pt x="304538" y="191972"/>
                </a:lnTo>
                <a:lnTo>
                  <a:pt x="321316" y="196516"/>
                </a:lnTo>
                <a:lnTo>
                  <a:pt x="334406" y="200498"/>
                </a:lnTo>
                <a:lnTo>
                  <a:pt x="345038" y="204105"/>
                </a:lnTo>
                <a:lnTo>
                  <a:pt x="354032" y="207462"/>
                </a:lnTo>
                <a:lnTo>
                  <a:pt x="361932" y="210653"/>
                </a:lnTo>
                <a:lnTo>
                  <a:pt x="369104" y="213733"/>
                </a:lnTo>
                <a:lnTo>
                  <a:pt x="375791" y="216738"/>
                </a:lnTo>
                <a:lnTo>
                  <a:pt x="381200" y="220647"/>
                </a:lnTo>
                <a:lnTo>
                  <a:pt x="389751" y="230070"/>
                </a:lnTo>
                <a:lnTo>
                  <a:pt x="396727" y="238068"/>
                </a:lnTo>
                <a:lnTo>
                  <a:pt x="399920" y="241535"/>
                </a:lnTo>
                <a:lnTo>
                  <a:pt x="402050" y="245750"/>
                </a:lnTo>
                <a:lnTo>
                  <a:pt x="404415" y="255515"/>
                </a:lnTo>
                <a:lnTo>
                  <a:pt x="405466" y="266204"/>
                </a:lnTo>
                <a:lnTo>
                  <a:pt x="405747" y="271722"/>
                </a:lnTo>
                <a:lnTo>
                  <a:pt x="404981" y="276353"/>
                </a:lnTo>
                <a:lnTo>
                  <a:pt x="401592" y="284038"/>
                </a:lnTo>
                <a:lnTo>
                  <a:pt x="396496" y="289326"/>
                </a:lnTo>
                <a:lnTo>
                  <a:pt x="389288" y="295709"/>
                </a:lnTo>
                <a:lnTo>
                  <a:pt x="380674" y="302822"/>
                </a:lnTo>
                <a:lnTo>
                  <a:pt x="373027" y="309468"/>
                </a:lnTo>
                <a:lnTo>
                  <a:pt x="366022" y="315805"/>
                </a:lnTo>
                <a:lnTo>
                  <a:pt x="359448" y="321934"/>
                </a:lnTo>
                <a:lnTo>
                  <a:pt x="352208" y="326972"/>
                </a:lnTo>
                <a:lnTo>
                  <a:pt x="344524" y="331284"/>
                </a:lnTo>
                <a:lnTo>
                  <a:pt x="336543" y="335111"/>
                </a:lnTo>
                <a:lnTo>
                  <a:pt x="328366" y="338615"/>
                </a:lnTo>
                <a:lnTo>
                  <a:pt x="320056" y="341903"/>
                </a:lnTo>
                <a:lnTo>
                  <a:pt x="311659" y="345048"/>
                </a:lnTo>
                <a:lnTo>
                  <a:pt x="299394" y="348097"/>
                </a:lnTo>
                <a:lnTo>
                  <a:pt x="284549" y="351082"/>
                </a:lnTo>
                <a:lnTo>
                  <a:pt x="267986" y="354024"/>
                </a:lnTo>
                <a:lnTo>
                  <a:pt x="253132" y="356939"/>
                </a:lnTo>
                <a:lnTo>
                  <a:pt x="226470" y="362717"/>
                </a:lnTo>
                <a:lnTo>
                  <a:pt x="214978" y="364639"/>
                </a:lnTo>
                <a:lnTo>
                  <a:pt x="204460" y="365920"/>
                </a:lnTo>
                <a:lnTo>
                  <a:pt x="194589" y="366774"/>
                </a:lnTo>
                <a:lnTo>
                  <a:pt x="185152" y="366391"/>
                </a:lnTo>
                <a:lnTo>
                  <a:pt x="176003" y="365183"/>
                </a:lnTo>
                <a:lnTo>
                  <a:pt x="167047" y="363425"/>
                </a:lnTo>
                <a:lnTo>
                  <a:pt x="157265" y="362253"/>
                </a:lnTo>
                <a:lnTo>
                  <a:pt x="146934" y="361472"/>
                </a:lnTo>
                <a:lnTo>
                  <a:pt x="136237" y="360951"/>
                </a:lnTo>
                <a:lnTo>
                  <a:pt x="127201" y="359652"/>
                </a:lnTo>
                <a:lnTo>
                  <a:pt x="119272" y="357833"/>
                </a:lnTo>
                <a:lnTo>
                  <a:pt x="112080" y="355667"/>
                </a:lnTo>
                <a:lnTo>
                  <a:pt x="93930" y="350722"/>
                </a:lnTo>
                <a:lnTo>
                  <a:pt x="83756" y="348069"/>
                </a:lnTo>
                <a:lnTo>
                  <a:pt x="75068" y="345348"/>
                </a:lnTo>
                <a:lnTo>
                  <a:pt x="67371" y="342582"/>
                </a:lnTo>
                <a:lnTo>
                  <a:pt x="60335" y="339786"/>
                </a:lnTo>
                <a:lnTo>
                  <a:pt x="52786" y="337921"/>
                </a:lnTo>
                <a:lnTo>
                  <a:pt x="44897" y="336678"/>
                </a:lnTo>
                <a:lnTo>
                  <a:pt x="11973" y="325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12"/>
          <p:cNvSpPr/>
          <p:nvPr/>
        </p:nvSpPr>
        <p:spPr>
          <a:xfrm>
            <a:off x="6929437" y="3171825"/>
            <a:ext cx="925831" cy="77153"/>
          </a:xfrm>
          <a:custGeom>
            <a:avLst/>
            <a:gdLst/>
            <a:ahLst/>
            <a:cxnLst/>
            <a:rect l="0" t="0" r="0" b="0"/>
            <a:pathLst>
              <a:path w="925831" h="77153">
                <a:moveTo>
                  <a:pt x="0" y="0"/>
                </a:moveTo>
                <a:lnTo>
                  <a:pt x="22754" y="0"/>
                </a:lnTo>
                <a:lnTo>
                  <a:pt x="35171" y="952"/>
                </a:lnTo>
                <a:lnTo>
                  <a:pt x="49165" y="2539"/>
                </a:lnTo>
                <a:lnTo>
                  <a:pt x="64209" y="4551"/>
                </a:lnTo>
                <a:lnTo>
                  <a:pt x="88545" y="6785"/>
                </a:lnTo>
                <a:lnTo>
                  <a:pt x="112696" y="7778"/>
                </a:lnTo>
                <a:lnTo>
                  <a:pt x="145655" y="8219"/>
                </a:lnTo>
                <a:lnTo>
                  <a:pt x="170445" y="7384"/>
                </a:lnTo>
                <a:lnTo>
                  <a:pt x="283188" y="1741"/>
                </a:lnTo>
                <a:lnTo>
                  <a:pt x="303092" y="1160"/>
                </a:lnTo>
                <a:lnTo>
                  <a:pt x="322076" y="1726"/>
                </a:lnTo>
                <a:lnTo>
                  <a:pt x="340447" y="3056"/>
                </a:lnTo>
                <a:lnTo>
                  <a:pt x="358411" y="4894"/>
                </a:lnTo>
                <a:lnTo>
                  <a:pt x="386578" y="6120"/>
                </a:lnTo>
                <a:lnTo>
                  <a:pt x="461055" y="7482"/>
                </a:lnTo>
                <a:lnTo>
                  <a:pt x="492155" y="8798"/>
                </a:lnTo>
                <a:lnTo>
                  <a:pt x="517651" y="10628"/>
                </a:lnTo>
                <a:lnTo>
                  <a:pt x="539411" y="12800"/>
                </a:lnTo>
                <a:lnTo>
                  <a:pt x="559633" y="14248"/>
                </a:lnTo>
                <a:lnTo>
                  <a:pt x="578828" y="15214"/>
                </a:lnTo>
                <a:lnTo>
                  <a:pt x="597340" y="15857"/>
                </a:lnTo>
                <a:lnTo>
                  <a:pt x="613492" y="17239"/>
                </a:lnTo>
                <a:lnTo>
                  <a:pt x="628069" y="19112"/>
                </a:lnTo>
                <a:lnTo>
                  <a:pt x="641598" y="21314"/>
                </a:lnTo>
                <a:lnTo>
                  <a:pt x="655380" y="22782"/>
                </a:lnTo>
                <a:lnTo>
                  <a:pt x="683392" y="24412"/>
                </a:lnTo>
                <a:lnTo>
                  <a:pt x="697530" y="25800"/>
                </a:lnTo>
                <a:lnTo>
                  <a:pt x="711717" y="27677"/>
                </a:lnTo>
                <a:lnTo>
                  <a:pt x="725939" y="29881"/>
                </a:lnTo>
                <a:lnTo>
                  <a:pt x="767139" y="34870"/>
                </a:lnTo>
                <a:lnTo>
                  <a:pt x="791462" y="37534"/>
                </a:lnTo>
                <a:lnTo>
                  <a:pt x="810533" y="40263"/>
                </a:lnTo>
                <a:lnTo>
                  <a:pt x="826105" y="43034"/>
                </a:lnTo>
                <a:lnTo>
                  <a:pt x="839345" y="45834"/>
                </a:lnTo>
                <a:lnTo>
                  <a:pt x="851029" y="48654"/>
                </a:lnTo>
                <a:lnTo>
                  <a:pt x="861675" y="51486"/>
                </a:lnTo>
                <a:lnTo>
                  <a:pt x="881125" y="57172"/>
                </a:lnTo>
                <a:lnTo>
                  <a:pt x="911935" y="66889"/>
                </a:lnTo>
                <a:lnTo>
                  <a:pt x="917432" y="67828"/>
                </a:lnTo>
                <a:lnTo>
                  <a:pt x="925830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13"/>
          <p:cNvSpPr/>
          <p:nvPr/>
        </p:nvSpPr>
        <p:spPr>
          <a:xfrm>
            <a:off x="7203757" y="3266122"/>
            <a:ext cx="60009" cy="454344"/>
          </a:xfrm>
          <a:custGeom>
            <a:avLst/>
            <a:gdLst/>
            <a:ahLst/>
            <a:cxnLst/>
            <a:rect l="0" t="0" r="0" b="0"/>
            <a:pathLst>
              <a:path w="60009" h="454344">
                <a:moveTo>
                  <a:pt x="0" y="0"/>
                </a:moveTo>
                <a:lnTo>
                  <a:pt x="0" y="89977"/>
                </a:lnTo>
                <a:lnTo>
                  <a:pt x="2541" y="140003"/>
                </a:lnTo>
                <a:lnTo>
                  <a:pt x="5892" y="198431"/>
                </a:lnTo>
                <a:lnTo>
                  <a:pt x="7381" y="233924"/>
                </a:lnTo>
                <a:lnTo>
                  <a:pt x="8220" y="269971"/>
                </a:lnTo>
                <a:lnTo>
                  <a:pt x="10242" y="284755"/>
                </a:lnTo>
                <a:lnTo>
                  <a:pt x="13496" y="302232"/>
                </a:lnTo>
                <a:lnTo>
                  <a:pt x="17570" y="321503"/>
                </a:lnTo>
                <a:lnTo>
                  <a:pt x="20286" y="336255"/>
                </a:lnTo>
                <a:lnTo>
                  <a:pt x="22096" y="347995"/>
                </a:lnTo>
                <a:lnTo>
                  <a:pt x="23304" y="357727"/>
                </a:lnTo>
                <a:lnTo>
                  <a:pt x="25061" y="367072"/>
                </a:lnTo>
                <a:lnTo>
                  <a:pt x="27185" y="376160"/>
                </a:lnTo>
                <a:lnTo>
                  <a:pt x="29553" y="385076"/>
                </a:lnTo>
                <a:lnTo>
                  <a:pt x="32085" y="392925"/>
                </a:lnTo>
                <a:lnTo>
                  <a:pt x="34725" y="400062"/>
                </a:lnTo>
                <a:lnTo>
                  <a:pt x="37437" y="406726"/>
                </a:lnTo>
                <a:lnTo>
                  <a:pt x="40198" y="413073"/>
                </a:lnTo>
                <a:lnTo>
                  <a:pt x="45805" y="425206"/>
                </a:lnTo>
                <a:lnTo>
                  <a:pt x="60008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14"/>
          <p:cNvSpPr/>
          <p:nvPr/>
        </p:nvSpPr>
        <p:spPr>
          <a:xfrm>
            <a:off x="7359254" y="3319281"/>
            <a:ext cx="333137" cy="324022"/>
          </a:xfrm>
          <a:custGeom>
            <a:avLst/>
            <a:gdLst/>
            <a:ahLst/>
            <a:cxnLst/>
            <a:rect l="0" t="0" r="0" b="0"/>
            <a:pathLst>
              <a:path w="333137" h="324022">
                <a:moveTo>
                  <a:pt x="7380" y="109719"/>
                </a:moveTo>
                <a:lnTo>
                  <a:pt x="0" y="80195"/>
                </a:lnTo>
                <a:lnTo>
                  <a:pt x="555" y="77653"/>
                </a:lnTo>
                <a:lnTo>
                  <a:pt x="4935" y="69526"/>
                </a:lnTo>
                <a:lnTo>
                  <a:pt x="6294" y="63915"/>
                </a:lnTo>
                <a:lnTo>
                  <a:pt x="9438" y="58247"/>
                </a:lnTo>
                <a:lnTo>
                  <a:pt x="16563" y="49700"/>
                </a:lnTo>
                <a:lnTo>
                  <a:pt x="23844" y="43038"/>
                </a:lnTo>
                <a:lnTo>
                  <a:pt x="29786" y="38595"/>
                </a:lnTo>
                <a:lnTo>
                  <a:pt x="36605" y="33728"/>
                </a:lnTo>
                <a:lnTo>
                  <a:pt x="43056" y="29531"/>
                </a:lnTo>
                <a:lnTo>
                  <a:pt x="49262" y="25780"/>
                </a:lnTo>
                <a:lnTo>
                  <a:pt x="55304" y="22327"/>
                </a:lnTo>
                <a:lnTo>
                  <a:pt x="63142" y="19072"/>
                </a:lnTo>
                <a:lnTo>
                  <a:pt x="72178" y="15950"/>
                </a:lnTo>
                <a:lnTo>
                  <a:pt x="82011" y="12916"/>
                </a:lnTo>
                <a:lnTo>
                  <a:pt x="93329" y="9941"/>
                </a:lnTo>
                <a:lnTo>
                  <a:pt x="118605" y="4095"/>
                </a:lnTo>
                <a:lnTo>
                  <a:pt x="130108" y="2156"/>
                </a:lnTo>
                <a:lnTo>
                  <a:pt x="140633" y="863"/>
                </a:lnTo>
                <a:lnTo>
                  <a:pt x="150508" y="0"/>
                </a:lnTo>
                <a:lnTo>
                  <a:pt x="158045" y="378"/>
                </a:lnTo>
                <a:lnTo>
                  <a:pt x="164020" y="1582"/>
                </a:lnTo>
                <a:lnTo>
                  <a:pt x="174153" y="5461"/>
                </a:lnTo>
                <a:lnTo>
                  <a:pt x="179523" y="7828"/>
                </a:lnTo>
                <a:lnTo>
                  <a:pt x="190568" y="12999"/>
                </a:lnTo>
                <a:lnTo>
                  <a:pt x="201828" y="18472"/>
                </a:lnTo>
                <a:lnTo>
                  <a:pt x="205592" y="21265"/>
                </a:lnTo>
                <a:lnTo>
                  <a:pt x="208101" y="24080"/>
                </a:lnTo>
                <a:lnTo>
                  <a:pt x="211842" y="29747"/>
                </a:lnTo>
                <a:lnTo>
                  <a:pt x="216680" y="35440"/>
                </a:lnTo>
                <a:lnTo>
                  <a:pt x="217399" y="41150"/>
                </a:lnTo>
                <a:lnTo>
                  <a:pt x="216925" y="48766"/>
                </a:lnTo>
                <a:lnTo>
                  <a:pt x="215657" y="57653"/>
                </a:lnTo>
                <a:lnTo>
                  <a:pt x="214812" y="65484"/>
                </a:lnTo>
                <a:lnTo>
                  <a:pt x="214248" y="72609"/>
                </a:lnTo>
                <a:lnTo>
                  <a:pt x="213872" y="79264"/>
                </a:lnTo>
                <a:lnTo>
                  <a:pt x="211717" y="86558"/>
                </a:lnTo>
                <a:lnTo>
                  <a:pt x="208375" y="94278"/>
                </a:lnTo>
                <a:lnTo>
                  <a:pt x="193874" y="122649"/>
                </a:lnTo>
                <a:lnTo>
                  <a:pt x="187907" y="131674"/>
                </a:lnTo>
                <a:lnTo>
                  <a:pt x="180119" y="142453"/>
                </a:lnTo>
                <a:lnTo>
                  <a:pt x="171117" y="154401"/>
                </a:lnTo>
                <a:lnTo>
                  <a:pt x="156035" y="175297"/>
                </a:lnTo>
                <a:lnTo>
                  <a:pt x="149346" y="184871"/>
                </a:lnTo>
                <a:lnTo>
                  <a:pt x="142982" y="193157"/>
                </a:lnTo>
                <a:lnTo>
                  <a:pt x="136834" y="200587"/>
                </a:lnTo>
                <a:lnTo>
                  <a:pt x="130830" y="207445"/>
                </a:lnTo>
                <a:lnTo>
                  <a:pt x="123970" y="215827"/>
                </a:lnTo>
                <a:lnTo>
                  <a:pt x="108728" y="235300"/>
                </a:lnTo>
                <a:lnTo>
                  <a:pt x="100663" y="244875"/>
                </a:lnTo>
                <a:lnTo>
                  <a:pt x="92429" y="254115"/>
                </a:lnTo>
                <a:lnTo>
                  <a:pt x="84082" y="263133"/>
                </a:lnTo>
                <a:lnTo>
                  <a:pt x="77565" y="271050"/>
                </a:lnTo>
                <a:lnTo>
                  <a:pt x="72268" y="278233"/>
                </a:lnTo>
                <a:lnTo>
                  <a:pt x="67784" y="284927"/>
                </a:lnTo>
                <a:lnTo>
                  <a:pt x="60262" y="294904"/>
                </a:lnTo>
                <a:lnTo>
                  <a:pt x="54695" y="302513"/>
                </a:lnTo>
                <a:lnTo>
                  <a:pt x="51123" y="312619"/>
                </a:lnTo>
                <a:lnTo>
                  <a:pt x="50830" y="313566"/>
                </a:lnTo>
                <a:lnTo>
                  <a:pt x="50416" y="319449"/>
                </a:lnTo>
                <a:lnTo>
                  <a:pt x="51312" y="320976"/>
                </a:lnTo>
                <a:lnTo>
                  <a:pt x="52861" y="321994"/>
                </a:lnTo>
                <a:lnTo>
                  <a:pt x="57121" y="323126"/>
                </a:lnTo>
                <a:lnTo>
                  <a:pt x="64875" y="323763"/>
                </a:lnTo>
                <a:lnTo>
                  <a:pt x="73205" y="323952"/>
                </a:lnTo>
                <a:lnTo>
                  <a:pt x="96505" y="324021"/>
                </a:lnTo>
                <a:lnTo>
                  <a:pt x="104898" y="323072"/>
                </a:lnTo>
                <a:lnTo>
                  <a:pt x="114302" y="321487"/>
                </a:lnTo>
                <a:lnTo>
                  <a:pt x="124381" y="319477"/>
                </a:lnTo>
                <a:lnTo>
                  <a:pt x="165872" y="312098"/>
                </a:lnTo>
                <a:lnTo>
                  <a:pt x="183527" y="308456"/>
                </a:lnTo>
                <a:lnTo>
                  <a:pt x="223463" y="299329"/>
                </a:lnTo>
                <a:lnTo>
                  <a:pt x="239065" y="296133"/>
                </a:lnTo>
                <a:lnTo>
                  <a:pt x="251372" y="294003"/>
                </a:lnTo>
                <a:lnTo>
                  <a:pt x="261482" y="292582"/>
                </a:lnTo>
                <a:lnTo>
                  <a:pt x="270126" y="291635"/>
                </a:lnTo>
                <a:lnTo>
                  <a:pt x="277795" y="291004"/>
                </a:lnTo>
                <a:lnTo>
                  <a:pt x="284811" y="290583"/>
                </a:lnTo>
                <a:lnTo>
                  <a:pt x="305309" y="290115"/>
                </a:lnTo>
                <a:lnTo>
                  <a:pt x="328383" y="289852"/>
                </a:lnTo>
                <a:lnTo>
                  <a:pt x="333136" y="2983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15"/>
          <p:cNvSpPr/>
          <p:nvPr/>
        </p:nvSpPr>
        <p:spPr>
          <a:xfrm>
            <a:off x="1429525" y="4972050"/>
            <a:ext cx="716458" cy="188210"/>
          </a:xfrm>
          <a:custGeom>
            <a:avLst/>
            <a:gdLst/>
            <a:ahLst/>
            <a:cxnLst/>
            <a:rect l="0" t="0" r="0" b="0"/>
            <a:pathLst>
              <a:path w="716458" h="188210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2" y="9325"/>
                </a:lnTo>
                <a:lnTo>
                  <a:pt x="4101" y="11931"/>
                </a:lnTo>
                <a:lnTo>
                  <a:pt x="5333" y="13669"/>
                </a:lnTo>
                <a:lnTo>
                  <a:pt x="7107" y="14828"/>
                </a:lnTo>
                <a:lnTo>
                  <a:pt x="9242" y="15600"/>
                </a:lnTo>
                <a:lnTo>
                  <a:pt x="10665" y="17067"/>
                </a:lnTo>
                <a:lnTo>
                  <a:pt x="11614" y="18998"/>
                </a:lnTo>
                <a:lnTo>
                  <a:pt x="12247" y="21238"/>
                </a:lnTo>
                <a:lnTo>
                  <a:pt x="15490" y="26267"/>
                </a:lnTo>
                <a:lnTo>
                  <a:pt x="20782" y="32705"/>
                </a:lnTo>
                <a:lnTo>
                  <a:pt x="26249" y="38371"/>
                </a:lnTo>
                <a:lnTo>
                  <a:pt x="27718" y="40821"/>
                </a:lnTo>
                <a:lnTo>
                  <a:pt x="29351" y="46082"/>
                </a:lnTo>
                <a:lnTo>
                  <a:pt x="30739" y="47867"/>
                </a:lnTo>
                <a:lnTo>
                  <a:pt x="32617" y="49056"/>
                </a:lnTo>
                <a:lnTo>
                  <a:pt x="34821" y="49849"/>
                </a:lnTo>
                <a:lnTo>
                  <a:pt x="41053" y="55140"/>
                </a:lnTo>
                <a:lnTo>
                  <a:pt x="49970" y="63430"/>
                </a:lnTo>
                <a:lnTo>
                  <a:pt x="84849" y="97301"/>
                </a:lnTo>
                <a:lnTo>
                  <a:pt x="91550" y="102967"/>
                </a:lnTo>
                <a:lnTo>
                  <a:pt x="97922" y="107697"/>
                </a:lnTo>
                <a:lnTo>
                  <a:pt x="104075" y="111803"/>
                </a:lnTo>
                <a:lnTo>
                  <a:pt x="109130" y="115493"/>
                </a:lnTo>
                <a:lnTo>
                  <a:pt x="113452" y="118905"/>
                </a:lnTo>
                <a:lnTo>
                  <a:pt x="117286" y="122133"/>
                </a:lnTo>
                <a:lnTo>
                  <a:pt x="120795" y="125237"/>
                </a:lnTo>
                <a:lnTo>
                  <a:pt x="127233" y="131225"/>
                </a:lnTo>
                <a:lnTo>
                  <a:pt x="130284" y="133203"/>
                </a:lnTo>
                <a:lnTo>
                  <a:pt x="139127" y="136940"/>
                </a:lnTo>
                <a:lnTo>
                  <a:pt x="144906" y="141189"/>
                </a:lnTo>
                <a:lnTo>
                  <a:pt x="149686" y="144609"/>
                </a:lnTo>
                <a:lnTo>
                  <a:pt x="162616" y="153488"/>
                </a:lnTo>
                <a:lnTo>
                  <a:pt x="173874" y="159475"/>
                </a:lnTo>
                <a:lnTo>
                  <a:pt x="188048" y="166324"/>
                </a:lnTo>
                <a:lnTo>
                  <a:pt x="204164" y="173747"/>
                </a:lnTo>
                <a:lnTo>
                  <a:pt x="216813" y="178697"/>
                </a:lnTo>
                <a:lnTo>
                  <a:pt x="235948" y="184195"/>
                </a:lnTo>
                <a:lnTo>
                  <a:pt x="253343" y="186639"/>
                </a:lnTo>
                <a:lnTo>
                  <a:pt x="261982" y="187291"/>
                </a:lnTo>
                <a:lnTo>
                  <a:pt x="276313" y="187726"/>
                </a:lnTo>
                <a:lnTo>
                  <a:pt x="315098" y="188209"/>
                </a:lnTo>
                <a:lnTo>
                  <a:pt x="332679" y="187384"/>
                </a:lnTo>
                <a:lnTo>
                  <a:pt x="348210" y="185883"/>
                </a:lnTo>
                <a:lnTo>
                  <a:pt x="362374" y="183929"/>
                </a:lnTo>
                <a:lnTo>
                  <a:pt x="383192" y="179219"/>
                </a:lnTo>
                <a:lnTo>
                  <a:pt x="398794" y="174903"/>
                </a:lnTo>
                <a:lnTo>
                  <a:pt x="419240" y="171520"/>
                </a:lnTo>
                <a:lnTo>
                  <a:pt x="434818" y="167353"/>
                </a:lnTo>
                <a:lnTo>
                  <a:pt x="458887" y="159786"/>
                </a:lnTo>
                <a:lnTo>
                  <a:pt x="473306" y="155102"/>
                </a:lnTo>
                <a:lnTo>
                  <a:pt x="487681" y="150074"/>
                </a:lnTo>
                <a:lnTo>
                  <a:pt x="516354" y="139407"/>
                </a:lnTo>
                <a:lnTo>
                  <a:pt x="529715" y="134847"/>
                </a:lnTo>
                <a:lnTo>
                  <a:pt x="542432" y="130856"/>
                </a:lnTo>
                <a:lnTo>
                  <a:pt x="554721" y="127242"/>
                </a:lnTo>
                <a:lnTo>
                  <a:pt x="570533" y="121976"/>
                </a:lnTo>
                <a:lnTo>
                  <a:pt x="608422" y="108504"/>
                </a:lnTo>
                <a:lnTo>
                  <a:pt x="622526" y="102816"/>
                </a:lnTo>
                <a:lnTo>
                  <a:pt x="632881" y="98071"/>
                </a:lnTo>
                <a:lnTo>
                  <a:pt x="640737" y="93956"/>
                </a:lnTo>
                <a:lnTo>
                  <a:pt x="654547" y="89383"/>
                </a:lnTo>
                <a:lnTo>
                  <a:pt x="674383" y="86447"/>
                </a:lnTo>
                <a:lnTo>
                  <a:pt x="688962" y="85939"/>
                </a:lnTo>
                <a:lnTo>
                  <a:pt x="693365" y="84915"/>
                </a:lnTo>
                <a:lnTo>
                  <a:pt x="703159" y="79876"/>
                </a:lnTo>
                <a:lnTo>
                  <a:pt x="704734" y="78968"/>
                </a:lnTo>
                <a:lnTo>
                  <a:pt x="716457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16"/>
          <p:cNvSpPr/>
          <p:nvPr/>
        </p:nvSpPr>
        <p:spPr>
          <a:xfrm>
            <a:off x="2070021" y="4972570"/>
            <a:ext cx="221175" cy="170931"/>
          </a:xfrm>
          <a:custGeom>
            <a:avLst/>
            <a:gdLst/>
            <a:ahLst/>
            <a:cxnLst/>
            <a:rect l="0" t="0" r="0" b="0"/>
            <a:pathLst>
              <a:path w="221175" h="170931">
                <a:moveTo>
                  <a:pt x="7381" y="8052"/>
                </a:moveTo>
                <a:lnTo>
                  <a:pt x="0" y="15433"/>
                </a:lnTo>
                <a:lnTo>
                  <a:pt x="555" y="16783"/>
                </a:lnTo>
                <a:lnTo>
                  <a:pt x="3712" y="20822"/>
                </a:lnTo>
                <a:lnTo>
                  <a:pt x="8291" y="25793"/>
                </a:lnTo>
                <a:lnTo>
                  <a:pt x="10845" y="28452"/>
                </a:lnTo>
                <a:lnTo>
                  <a:pt x="13500" y="30224"/>
                </a:lnTo>
                <a:lnTo>
                  <a:pt x="18991" y="32194"/>
                </a:lnTo>
                <a:lnTo>
                  <a:pt x="22741" y="33672"/>
                </a:lnTo>
                <a:lnTo>
                  <a:pt x="27146" y="35609"/>
                </a:lnTo>
                <a:lnTo>
                  <a:pt x="31988" y="37854"/>
                </a:lnTo>
                <a:lnTo>
                  <a:pt x="37120" y="39350"/>
                </a:lnTo>
                <a:lnTo>
                  <a:pt x="42447" y="40348"/>
                </a:lnTo>
                <a:lnTo>
                  <a:pt x="47903" y="41012"/>
                </a:lnTo>
                <a:lnTo>
                  <a:pt x="54398" y="40503"/>
                </a:lnTo>
                <a:lnTo>
                  <a:pt x="61586" y="39211"/>
                </a:lnTo>
                <a:lnTo>
                  <a:pt x="69235" y="37397"/>
                </a:lnTo>
                <a:lnTo>
                  <a:pt x="75287" y="36188"/>
                </a:lnTo>
                <a:lnTo>
                  <a:pt x="80274" y="35382"/>
                </a:lnTo>
                <a:lnTo>
                  <a:pt x="84551" y="34845"/>
                </a:lnTo>
                <a:lnTo>
                  <a:pt x="89308" y="34486"/>
                </a:lnTo>
                <a:lnTo>
                  <a:pt x="94384" y="34247"/>
                </a:lnTo>
                <a:lnTo>
                  <a:pt x="99673" y="34088"/>
                </a:lnTo>
                <a:lnTo>
                  <a:pt x="107962" y="32077"/>
                </a:lnTo>
                <a:lnTo>
                  <a:pt x="118250" y="28832"/>
                </a:lnTo>
                <a:lnTo>
                  <a:pt x="159879" y="14485"/>
                </a:lnTo>
                <a:lnTo>
                  <a:pt x="168101" y="11388"/>
                </a:lnTo>
                <a:lnTo>
                  <a:pt x="175488" y="8371"/>
                </a:lnTo>
                <a:lnTo>
                  <a:pt x="182317" y="5407"/>
                </a:lnTo>
                <a:lnTo>
                  <a:pt x="187822" y="3432"/>
                </a:lnTo>
                <a:lnTo>
                  <a:pt x="192445" y="2114"/>
                </a:lnTo>
                <a:lnTo>
                  <a:pt x="196480" y="1236"/>
                </a:lnTo>
                <a:lnTo>
                  <a:pt x="200122" y="651"/>
                </a:lnTo>
                <a:lnTo>
                  <a:pt x="206709" y="0"/>
                </a:lnTo>
                <a:lnTo>
                  <a:pt x="209798" y="779"/>
                </a:lnTo>
                <a:lnTo>
                  <a:pt x="215772" y="4185"/>
                </a:lnTo>
                <a:lnTo>
                  <a:pt x="217746" y="6426"/>
                </a:lnTo>
                <a:lnTo>
                  <a:pt x="219062" y="8874"/>
                </a:lnTo>
                <a:lnTo>
                  <a:pt x="219939" y="11457"/>
                </a:lnTo>
                <a:lnTo>
                  <a:pt x="220524" y="15085"/>
                </a:lnTo>
                <a:lnTo>
                  <a:pt x="220913" y="19408"/>
                </a:lnTo>
                <a:lnTo>
                  <a:pt x="221174" y="24195"/>
                </a:lnTo>
                <a:lnTo>
                  <a:pt x="220395" y="28339"/>
                </a:lnTo>
                <a:lnTo>
                  <a:pt x="218923" y="32055"/>
                </a:lnTo>
                <a:lnTo>
                  <a:pt x="216989" y="35484"/>
                </a:lnTo>
                <a:lnTo>
                  <a:pt x="186962" y="85818"/>
                </a:lnTo>
                <a:lnTo>
                  <a:pt x="177584" y="100854"/>
                </a:lnTo>
                <a:lnTo>
                  <a:pt x="170380" y="111830"/>
                </a:lnTo>
                <a:lnTo>
                  <a:pt x="164624" y="120100"/>
                </a:lnTo>
                <a:lnTo>
                  <a:pt x="159835" y="127518"/>
                </a:lnTo>
                <a:lnTo>
                  <a:pt x="155690" y="134369"/>
                </a:lnTo>
                <a:lnTo>
                  <a:pt x="151973" y="140841"/>
                </a:lnTo>
                <a:lnTo>
                  <a:pt x="148543" y="146108"/>
                </a:lnTo>
                <a:lnTo>
                  <a:pt x="145304" y="150572"/>
                </a:lnTo>
                <a:lnTo>
                  <a:pt x="137813" y="160029"/>
                </a:lnTo>
                <a:lnTo>
                  <a:pt x="134248" y="163862"/>
                </a:lnTo>
                <a:lnTo>
                  <a:pt x="131964" y="166219"/>
                </a:lnTo>
                <a:lnTo>
                  <a:pt x="129489" y="167789"/>
                </a:lnTo>
                <a:lnTo>
                  <a:pt x="126886" y="168836"/>
                </a:lnTo>
                <a:lnTo>
                  <a:pt x="118823" y="170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17"/>
          <p:cNvSpPr/>
          <p:nvPr/>
        </p:nvSpPr>
        <p:spPr>
          <a:xfrm>
            <a:off x="1460182" y="5314950"/>
            <a:ext cx="145733" cy="128588"/>
          </a:xfrm>
          <a:custGeom>
            <a:avLst/>
            <a:gdLst/>
            <a:ahLst/>
            <a:cxnLst/>
            <a:rect l="0" t="0" r="0" b="0"/>
            <a:pathLst>
              <a:path w="145733" h="12858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8730"/>
                </a:lnTo>
                <a:lnTo>
                  <a:pt x="11865" y="10583"/>
                </a:lnTo>
                <a:lnTo>
                  <a:pt x="22981" y="15849"/>
                </a:lnTo>
                <a:lnTo>
                  <a:pt x="25798" y="18186"/>
                </a:lnTo>
                <a:lnTo>
                  <a:pt x="29581" y="21649"/>
                </a:lnTo>
                <a:lnTo>
                  <a:pt x="41467" y="33084"/>
                </a:lnTo>
                <a:lnTo>
                  <a:pt x="44790" y="36343"/>
                </a:lnTo>
                <a:lnTo>
                  <a:pt x="48910" y="39469"/>
                </a:lnTo>
                <a:lnTo>
                  <a:pt x="53562" y="42505"/>
                </a:lnTo>
                <a:lnTo>
                  <a:pt x="58568" y="45481"/>
                </a:lnTo>
                <a:lnTo>
                  <a:pt x="61905" y="48418"/>
                </a:lnTo>
                <a:lnTo>
                  <a:pt x="64130" y="51329"/>
                </a:lnTo>
                <a:lnTo>
                  <a:pt x="65613" y="54222"/>
                </a:lnTo>
                <a:lnTo>
                  <a:pt x="67555" y="57103"/>
                </a:lnTo>
                <a:lnTo>
                  <a:pt x="69801" y="59976"/>
                </a:lnTo>
                <a:lnTo>
                  <a:pt x="72252" y="62844"/>
                </a:lnTo>
                <a:lnTo>
                  <a:pt x="75791" y="65708"/>
                </a:lnTo>
                <a:lnTo>
                  <a:pt x="80054" y="68571"/>
                </a:lnTo>
                <a:lnTo>
                  <a:pt x="84802" y="71431"/>
                </a:lnTo>
                <a:lnTo>
                  <a:pt x="89872" y="76196"/>
                </a:lnTo>
                <a:lnTo>
                  <a:pt x="95157" y="82229"/>
                </a:lnTo>
                <a:lnTo>
                  <a:pt x="100586" y="89109"/>
                </a:lnTo>
                <a:lnTo>
                  <a:pt x="105157" y="94649"/>
                </a:lnTo>
                <a:lnTo>
                  <a:pt x="109157" y="99294"/>
                </a:lnTo>
                <a:lnTo>
                  <a:pt x="112776" y="103344"/>
                </a:lnTo>
                <a:lnTo>
                  <a:pt x="116142" y="106043"/>
                </a:lnTo>
                <a:lnTo>
                  <a:pt x="119338" y="107843"/>
                </a:lnTo>
                <a:lnTo>
                  <a:pt x="122421" y="109042"/>
                </a:lnTo>
                <a:lnTo>
                  <a:pt x="125429" y="110795"/>
                </a:lnTo>
                <a:lnTo>
                  <a:pt x="128387" y="112915"/>
                </a:lnTo>
                <a:lnTo>
                  <a:pt x="131311" y="115282"/>
                </a:lnTo>
                <a:lnTo>
                  <a:pt x="134213" y="117812"/>
                </a:lnTo>
                <a:lnTo>
                  <a:pt x="137101" y="120451"/>
                </a:lnTo>
                <a:lnTo>
                  <a:pt x="145732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18"/>
          <p:cNvSpPr/>
          <p:nvPr/>
        </p:nvSpPr>
        <p:spPr>
          <a:xfrm>
            <a:off x="1451609" y="5280660"/>
            <a:ext cx="94299" cy="214313"/>
          </a:xfrm>
          <a:custGeom>
            <a:avLst/>
            <a:gdLst/>
            <a:ahLst/>
            <a:cxnLst/>
            <a:rect l="0" t="0" r="0" b="0"/>
            <a:pathLst>
              <a:path w="94299" h="214313">
                <a:moveTo>
                  <a:pt x="94298" y="0"/>
                </a:moveTo>
                <a:lnTo>
                  <a:pt x="82366" y="11931"/>
                </a:lnTo>
                <a:lnTo>
                  <a:pt x="80628" y="15574"/>
                </a:lnTo>
                <a:lnTo>
                  <a:pt x="79470" y="19908"/>
                </a:lnTo>
                <a:lnTo>
                  <a:pt x="78698" y="24701"/>
                </a:lnTo>
                <a:lnTo>
                  <a:pt x="77230" y="30755"/>
                </a:lnTo>
                <a:lnTo>
                  <a:pt x="75299" y="37648"/>
                </a:lnTo>
                <a:lnTo>
                  <a:pt x="73060" y="45102"/>
                </a:lnTo>
                <a:lnTo>
                  <a:pt x="67757" y="57690"/>
                </a:lnTo>
                <a:lnTo>
                  <a:pt x="51704" y="91998"/>
                </a:lnTo>
                <a:lnTo>
                  <a:pt x="34899" y="126847"/>
                </a:lnTo>
                <a:lnTo>
                  <a:pt x="31839" y="134095"/>
                </a:lnTo>
                <a:lnTo>
                  <a:pt x="29799" y="139879"/>
                </a:lnTo>
                <a:lnTo>
                  <a:pt x="28438" y="144688"/>
                </a:lnTo>
                <a:lnTo>
                  <a:pt x="25627" y="150751"/>
                </a:lnTo>
                <a:lnTo>
                  <a:pt x="21847" y="157651"/>
                </a:lnTo>
                <a:lnTo>
                  <a:pt x="17422" y="165107"/>
                </a:lnTo>
                <a:lnTo>
                  <a:pt x="14473" y="171984"/>
                </a:lnTo>
                <a:lnTo>
                  <a:pt x="12506" y="178473"/>
                </a:lnTo>
                <a:lnTo>
                  <a:pt x="9350" y="193475"/>
                </a:lnTo>
                <a:lnTo>
                  <a:pt x="8138" y="196610"/>
                </a:lnTo>
                <a:lnTo>
                  <a:pt x="6378" y="20060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9"/>
          <p:cNvSpPr/>
          <p:nvPr/>
        </p:nvSpPr>
        <p:spPr>
          <a:xfrm>
            <a:off x="1708784" y="5186407"/>
            <a:ext cx="274321" cy="196562"/>
          </a:xfrm>
          <a:custGeom>
            <a:avLst/>
            <a:gdLst/>
            <a:ahLst/>
            <a:cxnLst/>
            <a:rect l="0" t="0" r="0" b="0"/>
            <a:pathLst>
              <a:path w="274321" h="196562">
                <a:moveTo>
                  <a:pt x="0" y="59963"/>
                </a:moveTo>
                <a:lnTo>
                  <a:pt x="9102" y="55412"/>
                </a:lnTo>
                <a:lnTo>
                  <a:pt x="16111" y="53177"/>
                </a:lnTo>
                <a:lnTo>
                  <a:pt x="19313" y="52582"/>
                </a:lnTo>
                <a:lnTo>
                  <a:pt x="22400" y="50279"/>
                </a:lnTo>
                <a:lnTo>
                  <a:pt x="25411" y="46840"/>
                </a:lnTo>
                <a:lnTo>
                  <a:pt x="28371" y="42641"/>
                </a:lnTo>
                <a:lnTo>
                  <a:pt x="31297" y="38890"/>
                </a:lnTo>
                <a:lnTo>
                  <a:pt x="34200" y="35437"/>
                </a:lnTo>
                <a:lnTo>
                  <a:pt x="37088" y="32182"/>
                </a:lnTo>
                <a:lnTo>
                  <a:pt x="42836" y="26026"/>
                </a:lnTo>
                <a:lnTo>
                  <a:pt x="54288" y="14312"/>
                </a:lnTo>
                <a:lnTo>
                  <a:pt x="62546" y="8558"/>
                </a:lnTo>
                <a:lnTo>
                  <a:pt x="67415" y="5691"/>
                </a:lnTo>
                <a:lnTo>
                  <a:pt x="75365" y="2504"/>
                </a:lnTo>
                <a:lnTo>
                  <a:pt x="83026" y="1088"/>
                </a:lnTo>
                <a:lnTo>
                  <a:pt x="87736" y="711"/>
                </a:lnTo>
                <a:lnTo>
                  <a:pt x="97096" y="291"/>
                </a:lnTo>
                <a:lnTo>
                  <a:pt x="107721" y="55"/>
                </a:lnTo>
                <a:lnTo>
                  <a:pt x="113916" y="0"/>
                </a:lnTo>
                <a:lnTo>
                  <a:pt x="116902" y="1889"/>
                </a:lnTo>
                <a:lnTo>
                  <a:pt x="119845" y="5055"/>
                </a:lnTo>
                <a:lnTo>
                  <a:pt x="122759" y="9070"/>
                </a:lnTo>
                <a:lnTo>
                  <a:pt x="124702" y="12699"/>
                </a:lnTo>
                <a:lnTo>
                  <a:pt x="125997" y="16071"/>
                </a:lnTo>
                <a:lnTo>
                  <a:pt x="126861" y="19272"/>
                </a:lnTo>
                <a:lnTo>
                  <a:pt x="127820" y="25368"/>
                </a:lnTo>
                <a:lnTo>
                  <a:pt x="128247" y="31252"/>
                </a:lnTo>
                <a:lnTo>
                  <a:pt x="128436" y="37042"/>
                </a:lnTo>
                <a:lnTo>
                  <a:pt x="128558" y="49474"/>
                </a:lnTo>
                <a:lnTo>
                  <a:pt x="128575" y="58793"/>
                </a:lnTo>
                <a:lnTo>
                  <a:pt x="127626" y="65851"/>
                </a:lnTo>
                <a:lnTo>
                  <a:pt x="126042" y="74365"/>
                </a:lnTo>
                <a:lnTo>
                  <a:pt x="124033" y="83852"/>
                </a:lnTo>
                <a:lnTo>
                  <a:pt x="120789" y="93986"/>
                </a:lnTo>
                <a:lnTo>
                  <a:pt x="116721" y="104553"/>
                </a:lnTo>
                <a:lnTo>
                  <a:pt x="112104" y="115406"/>
                </a:lnTo>
                <a:lnTo>
                  <a:pt x="108074" y="125500"/>
                </a:lnTo>
                <a:lnTo>
                  <a:pt x="101056" y="144336"/>
                </a:lnTo>
                <a:lnTo>
                  <a:pt x="97851" y="152406"/>
                </a:lnTo>
                <a:lnTo>
                  <a:pt x="94761" y="159692"/>
                </a:lnTo>
                <a:lnTo>
                  <a:pt x="91749" y="166454"/>
                </a:lnTo>
                <a:lnTo>
                  <a:pt x="88789" y="171914"/>
                </a:lnTo>
                <a:lnTo>
                  <a:pt x="85863" y="176507"/>
                </a:lnTo>
                <a:lnTo>
                  <a:pt x="82960" y="180521"/>
                </a:lnTo>
                <a:lnTo>
                  <a:pt x="81977" y="184150"/>
                </a:lnTo>
                <a:lnTo>
                  <a:pt x="82274" y="187522"/>
                </a:lnTo>
                <a:lnTo>
                  <a:pt x="83424" y="190722"/>
                </a:lnTo>
                <a:lnTo>
                  <a:pt x="85144" y="192856"/>
                </a:lnTo>
                <a:lnTo>
                  <a:pt x="87243" y="194278"/>
                </a:lnTo>
                <a:lnTo>
                  <a:pt x="92115" y="195859"/>
                </a:lnTo>
                <a:lnTo>
                  <a:pt x="97455" y="196561"/>
                </a:lnTo>
                <a:lnTo>
                  <a:pt x="100213" y="195796"/>
                </a:lnTo>
                <a:lnTo>
                  <a:pt x="105817" y="192405"/>
                </a:lnTo>
                <a:lnTo>
                  <a:pt x="116265" y="187310"/>
                </a:lnTo>
                <a:lnTo>
                  <a:pt x="186479" y="154814"/>
                </a:lnTo>
                <a:lnTo>
                  <a:pt x="195757" y="151772"/>
                </a:lnTo>
                <a:lnTo>
                  <a:pt x="204800" y="149744"/>
                </a:lnTo>
                <a:lnTo>
                  <a:pt x="213686" y="148392"/>
                </a:lnTo>
                <a:lnTo>
                  <a:pt x="221515" y="146538"/>
                </a:lnTo>
                <a:lnTo>
                  <a:pt x="228639" y="144350"/>
                </a:lnTo>
                <a:lnTo>
                  <a:pt x="235294" y="141938"/>
                </a:lnTo>
                <a:lnTo>
                  <a:pt x="240683" y="140330"/>
                </a:lnTo>
                <a:lnTo>
                  <a:pt x="249210" y="138544"/>
                </a:lnTo>
                <a:lnTo>
                  <a:pt x="256176" y="137750"/>
                </a:lnTo>
                <a:lnTo>
                  <a:pt x="274320" y="1285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20"/>
          <p:cNvSpPr/>
          <p:nvPr/>
        </p:nvSpPr>
        <p:spPr>
          <a:xfrm>
            <a:off x="1652410" y="4020544"/>
            <a:ext cx="502145" cy="128547"/>
          </a:xfrm>
          <a:custGeom>
            <a:avLst/>
            <a:gdLst/>
            <a:ahLst/>
            <a:cxnLst/>
            <a:rect l="0" t="0" r="0" b="0"/>
            <a:pathLst>
              <a:path w="502145" h="128547">
                <a:moveTo>
                  <a:pt x="4940" y="77110"/>
                </a:moveTo>
                <a:lnTo>
                  <a:pt x="389" y="81661"/>
                </a:lnTo>
                <a:lnTo>
                  <a:pt x="0" y="83002"/>
                </a:lnTo>
                <a:lnTo>
                  <a:pt x="694" y="83896"/>
                </a:lnTo>
                <a:lnTo>
                  <a:pt x="2109" y="84491"/>
                </a:lnTo>
                <a:lnTo>
                  <a:pt x="8652" y="85330"/>
                </a:lnTo>
                <a:lnTo>
                  <a:pt x="11224" y="84495"/>
                </a:lnTo>
                <a:lnTo>
                  <a:pt x="16623" y="81028"/>
                </a:lnTo>
                <a:lnTo>
                  <a:pt x="21301" y="78770"/>
                </a:lnTo>
                <a:lnTo>
                  <a:pt x="27277" y="76312"/>
                </a:lnTo>
                <a:lnTo>
                  <a:pt x="34119" y="73720"/>
                </a:lnTo>
                <a:lnTo>
                  <a:pt x="40585" y="71040"/>
                </a:lnTo>
                <a:lnTo>
                  <a:pt x="46801" y="68301"/>
                </a:lnTo>
                <a:lnTo>
                  <a:pt x="58787" y="62718"/>
                </a:lnTo>
                <a:lnTo>
                  <a:pt x="70464" y="57061"/>
                </a:lnTo>
                <a:lnTo>
                  <a:pt x="78150" y="52315"/>
                </a:lnTo>
                <a:lnTo>
                  <a:pt x="87084" y="46293"/>
                </a:lnTo>
                <a:lnTo>
                  <a:pt x="96850" y="39420"/>
                </a:lnTo>
                <a:lnTo>
                  <a:pt x="105266" y="33886"/>
                </a:lnTo>
                <a:lnTo>
                  <a:pt x="112781" y="29244"/>
                </a:lnTo>
                <a:lnTo>
                  <a:pt x="119696" y="25197"/>
                </a:lnTo>
                <a:lnTo>
                  <a:pt x="126212" y="22499"/>
                </a:lnTo>
                <a:lnTo>
                  <a:pt x="144483" y="17750"/>
                </a:lnTo>
                <a:lnTo>
                  <a:pt x="150356" y="15629"/>
                </a:lnTo>
                <a:lnTo>
                  <a:pt x="156176" y="13263"/>
                </a:lnTo>
                <a:lnTo>
                  <a:pt x="163867" y="10733"/>
                </a:lnTo>
                <a:lnTo>
                  <a:pt x="172803" y="8094"/>
                </a:lnTo>
                <a:lnTo>
                  <a:pt x="182571" y="5382"/>
                </a:lnTo>
                <a:lnTo>
                  <a:pt x="190988" y="3574"/>
                </a:lnTo>
                <a:lnTo>
                  <a:pt x="205420" y="1565"/>
                </a:lnTo>
                <a:lnTo>
                  <a:pt x="213841" y="1029"/>
                </a:lnTo>
                <a:lnTo>
                  <a:pt x="223265" y="672"/>
                </a:lnTo>
                <a:lnTo>
                  <a:pt x="252112" y="99"/>
                </a:lnTo>
                <a:lnTo>
                  <a:pt x="268253" y="0"/>
                </a:lnTo>
                <a:lnTo>
                  <a:pt x="279448" y="2517"/>
                </a:lnTo>
                <a:lnTo>
                  <a:pt x="289820" y="5858"/>
                </a:lnTo>
                <a:lnTo>
                  <a:pt x="301968" y="8691"/>
                </a:lnTo>
                <a:lnTo>
                  <a:pt x="306781" y="10543"/>
                </a:lnTo>
                <a:lnTo>
                  <a:pt x="311894" y="12729"/>
                </a:lnTo>
                <a:lnTo>
                  <a:pt x="318161" y="15140"/>
                </a:lnTo>
                <a:lnTo>
                  <a:pt x="332744" y="20358"/>
                </a:lnTo>
                <a:lnTo>
                  <a:pt x="339681" y="23083"/>
                </a:lnTo>
                <a:lnTo>
                  <a:pt x="346210" y="25852"/>
                </a:lnTo>
                <a:lnTo>
                  <a:pt x="358545" y="31469"/>
                </a:lnTo>
                <a:lnTo>
                  <a:pt x="370378" y="37141"/>
                </a:lnTo>
                <a:lnTo>
                  <a:pt x="377152" y="40939"/>
                </a:lnTo>
                <a:lnTo>
                  <a:pt x="384527" y="45376"/>
                </a:lnTo>
                <a:lnTo>
                  <a:pt x="392300" y="50239"/>
                </a:lnTo>
                <a:lnTo>
                  <a:pt x="399387" y="54434"/>
                </a:lnTo>
                <a:lnTo>
                  <a:pt x="406017" y="58183"/>
                </a:lnTo>
                <a:lnTo>
                  <a:pt x="412342" y="61635"/>
                </a:lnTo>
                <a:lnTo>
                  <a:pt x="418464" y="65841"/>
                </a:lnTo>
                <a:lnTo>
                  <a:pt x="424450" y="70550"/>
                </a:lnTo>
                <a:lnTo>
                  <a:pt x="430346" y="75595"/>
                </a:lnTo>
                <a:lnTo>
                  <a:pt x="436181" y="79910"/>
                </a:lnTo>
                <a:lnTo>
                  <a:pt x="441976" y="83739"/>
                </a:lnTo>
                <a:lnTo>
                  <a:pt x="447745" y="87245"/>
                </a:lnTo>
                <a:lnTo>
                  <a:pt x="453496" y="90534"/>
                </a:lnTo>
                <a:lnTo>
                  <a:pt x="464965" y="96729"/>
                </a:lnTo>
                <a:lnTo>
                  <a:pt x="468786" y="99714"/>
                </a:lnTo>
                <a:lnTo>
                  <a:pt x="471333" y="102657"/>
                </a:lnTo>
                <a:lnTo>
                  <a:pt x="502144" y="1285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21"/>
          <p:cNvSpPr/>
          <p:nvPr/>
        </p:nvSpPr>
        <p:spPr>
          <a:xfrm>
            <a:off x="2145982" y="4020502"/>
            <a:ext cx="141770" cy="180024"/>
          </a:xfrm>
          <a:custGeom>
            <a:avLst/>
            <a:gdLst/>
            <a:ahLst/>
            <a:cxnLst/>
            <a:rect l="0" t="0" r="0" b="0"/>
            <a:pathLst>
              <a:path w="141770" h="180024">
                <a:moveTo>
                  <a:pt x="25718" y="0"/>
                </a:moveTo>
                <a:lnTo>
                  <a:pt x="30268" y="9102"/>
                </a:lnTo>
                <a:lnTo>
                  <a:pt x="32561" y="12735"/>
                </a:lnTo>
                <a:lnTo>
                  <a:pt x="35043" y="16110"/>
                </a:lnTo>
                <a:lnTo>
                  <a:pt x="37649" y="19313"/>
                </a:lnTo>
                <a:lnTo>
                  <a:pt x="43197" y="24305"/>
                </a:lnTo>
                <a:lnTo>
                  <a:pt x="50706" y="30491"/>
                </a:lnTo>
                <a:lnTo>
                  <a:pt x="59521" y="37472"/>
                </a:lnTo>
                <a:lnTo>
                  <a:pt x="65398" y="43079"/>
                </a:lnTo>
                <a:lnTo>
                  <a:pt x="69316" y="47769"/>
                </a:lnTo>
                <a:lnTo>
                  <a:pt x="71928" y="51849"/>
                </a:lnTo>
                <a:lnTo>
                  <a:pt x="74622" y="55521"/>
                </a:lnTo>
                <a:lnTo>
                  <a:pt x="77371" y="58921"/>
                </a:lnTo>
                <a:lnTo>
                  <a:pt x="80155" y="62141"/>
                </a:lnTo>
                <a:lnTo>
                  <a:pt x="82964" y="65240"/>
                </a:lnTo>
                <a:lnTo>
                  <a:pt x="88625" y="71223"/>
                </a:lnTo>
                <a:lnTo>
                  <a:pt x="92421" y="74152"/>
                </a:lnTo>
                <a:lnTo>
                  <a:pt x="96857" y="77057"/>
                </a:lnTo>
                <a:lnTo>
                  <a:pt x="101718" y="79946"/>
                </a:lnTo>
                <a:lnTo>
                  <a:pt x="104960" y="82825"/>
                </a:lnTo>
                <a:lnTo>
                  <a:pt x="107121" y="85697"/>
                </a:lnTo>
                <a:lnTo>
                  <a:pt x="108561" y="88564"/>
                </a:lnTo>
                <a:lnTo>
                  <a:pt x="110474" y="91428"/>
                </a:lnTo>
                <a:lnTo>
                  <a:pt x="112702" y="94289"/>
                </a:lnTo>
                <a:lnTo>
                  <a:pt x="115140" y="97149"/>
                </a:lnTo>
                <a:lnTo>
                  <a:pt x="117717" y="99056"/>
                </a:lnTo>
                <a:lnTo>
                  <a:pt x="120388" y="100328"/>
                </a:lnTo>
                <a:lnTo>
                  <a:pt x="123121" y="101175"/>
                </a:lnTo>
                <a:lnTo>
                  <a:pt x="125896" y="101740"/>
                </a:lnTo>
                <a:lnTo>
                  <a:pt x="128698" y="102117"/>
                </a:lnTo>
                <a:lnTo>
                  <a:pt x="131519" y="102368"/>
                </a:lnTo>
                <a:lnTo>
                  <a:pt x="133399" y="103488"/>
                </a:lnTo>
                <a:lnTo>
                  <a:pt x="134653" y="105187"/>
                </a:lnTo>
                <a:lnTo>
                  <a:pt x="135489" y="107272"/>
                </a:lnTo>
                <a:lnTo>
                  <a:pt x="136998" y="108662"/>
                </a:lnTo>
                <a:lnTo>
                  <a:pt x="138957" y="109589"/>
                </a:lnTo>
                <a:lnTo>
                  <a:pt x="141215" y="110207"/>
                </a:lnTo>
                <a:lnTo>
                  <a:pt x="141769" y="111571"/>
                </a:lnTo>
                <a:lnTo>
                  <a:pt x="141185" y="113434"/>
                </a:lnTo>
                <a:lnTo>
                  <a:pt x="137996" y="118043"/>
                </a:lnTo>
                <a:lnTo>
                  <a:pt x="135813" y="120605"/>
                </a:lnTo>
                <a:lnTo>
                  <a:pt x="133404" y="123266"/>
                </a:lnTo>
                <a:lnTo>
                  <a:pt x="125131" y="129802"/>
                </a:lnTo>
                <a:lnTo>
                  <a:pt x="98159" y="149765"/>
                </a:lnTo>
                <a:lnTo>
                  <a:pt x="85442" y="157946"/>
                </a:lnTo>
                <a:lnTo>
                  <a:pt x="74106" y="164352"/>
                </a:lnTo>
                <a:lnTo>
                  <a:pt x="63692" y="169576"/>
                </a:lnTo>
                <a:lnTo>
                  <a:pt x="55796" y="173058"/>
                </a:lnTo>
                <a:lnTo>
                  <a:pt x="49580" y="175379"/>
                </a:lnTo>
                <a:lnTo>
                  <a:pt x="44483" y="176927"/>
                </a:lnTo>
                <a:lnTo>
                  <a:pt x="39180" y="177959"/>
                </a:lnTo>
                <a:lnTo>
                  <a:pt x="33740" y="17864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22"/>
          <p:cNvSpPr/>
          <p:nvPr/>
        </p:nvSpPr>
        <p:spPr>
          <a:xfrm>
            <a:off x="1751647" y="3857625"/>
            <a:ext cx="154306" cy="102871"/>
          </a:xfrm>
          <a:custGeom>
            <a:avLst/>
            <a:gdLst/>
            <a:ahLst/>
            <a:cxnLst/>
            <a:rect l="0" t="0" r="0" b="0"/>
            <a:pathLst>
              <a:path w="154306" h="102871">
                <a:moveTo>
                  <a:pt x="0" y="0"/>
                </a:moveTo>
                <a:lnTo>
                  <a:pt x="4551" y="0"/>
                </a:lnTo>
                <a:lnTo>
                  <a:pt x="7796" y="952"/>
                </a:lnTo>
                <a:lnTo>
                  <a:pt x="11865" y="2540"/>
                </a:lnTo>
                <a:lnTo>
                  <a:pt x="22981" y="7380"/>
                </a:lnTo>
                <a:lnTo>
                  <a:pt x="27041" y="10583"/>
                </a:lnTo>
                <a:lnTo>
                  <a:pt x="29457" y="12770"/>
                </a:lnTo>
                <a:lnTo>
                  <a:pt x="31068" y="15181"/>
                </a:lnTo>
                <a:lnTo>
                  <a:pt x="32142" y="17740"/>
                </a:lnTo>
                <a:lnTo>
                  <a:pt x="32858" y="20399"/>
                </a:lnTo>
                <a:lnTo>
                  <a:pt x="34288" y="23124"/>
                </a:lnTo>
                <a:lnTo>
                  <a:pt x="36194" y="25894"/>
                </a:lnTo>
                <a:lnTo>
                  <a:pt x="38417" y="28692"/>
                </a:lnTo>
                <a:lnTo>
                  <a:pt x="42756" y="32463"/>
                </a:lnTo>
                <a:lnTo>
                  <a:pt x="48506" y="36882"/>
                </a:lnTo>
                <a:lnTo>
                  <a:pt x="55198" y="41733"/>
                </a:lnTo>
                <a:lnTo>
                  <a:pt x="61564" y="45919"/>
                </a:lnTo>
                <a:lnTo>
                  <a:pt x="67712" y="49663"/>
                </a:lnTo>
                <a:lnTo>
                  <a:pt x="82167" y="57964"/>
                </a:lnTo>
                <a:lnTo>
                  <a:pt x="84305" y="59597"/>
                </a:lnTo>
                <a:lnTo>
                  <a:pt x="86684" y="61639"/>
                </a:lnTo>
                <a:lnTo>
                  <a:pt x="89221" y="63953"/>
                </a:lnTo>
                <a:lnTo>
                  <a:pt x="91866" y="65495"/>
                </a:lnTo>
                <a:lnTo>
                  <a:pt x="94581" y="66523"/>
                </a:lnTo>
                <a:lnTo>
                  <a:pt x="97344" y="67209"/>
                </a:lnTo>
                <a:lnTo>
                  <a:pt x="100139" y="67666"/>
                </a:lnTo>
                <a:lnTo>
                  <a:pt x="102954" y="67970"/>
                </a:lnTo>
                <a:lnTo>
                  <a:pt x="105784" y="68174"/>
                </a:lnTo>
                <a:lnTo>
                  <a:pt x="109575" y="70214"/>
                </a:lnTo>
                <a:lnTo>
                  <a:pt x="114008" y="73479"/>
                </a:lnTo>
                <a:lnTo>
                  <a:pt x="125707" y="83306"/>
                </a:lnTo>
                <a:lnTo>
                  <a:pt x="127620" y="84112"/>
                </a:lnTo>
                <a:lnTo>
                  <a:pt x="132285" y="85008"/>
                </a:lnTo>
                <a:lnTo>
                  <a:pt x="134863" y="86199"/>
                </a:lnTo>
                <a:lnTo>
                  <a:pt x="137533" y="87946"/>
                </a:lnTo>
                <a:lnTo>
                  <a:pt x="143303" y="92415"/>
                </a:lnTo>
                <a:lnTo>
                  <a:pt x="154305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23"/>
          <p:cNvSpPr/>
          <p:nvPr/>
        </p:nvSpPr>
        <p:spPr>
          <a:xfrm>
            <a:off x="1760219" y="3857625"/>
            <a:ext cx="111444" cy="111443"/>
          </a:xfrm>
          <a:custGeom>
            <a:avLst/>
            <a:gdLst/>
            <a:ahLst/>
            <a:cxnLst/>
            <a:rect l="0" t="0" r="0" b="0"/>
            <a:pathLst>
              <a:path w="111444" h="111443">
                <a:moveTo>
                  <a:pt x="111443" y="0"/>
                </a:moveTo>
                <a:lnTo>
                  <a:pt x="106892" y="4550"/>
                </a:lnTo>
                <a:lnTo>
                  <a:pt x="103647" y="8749"/>
                </a:lnTo>
                <a:lnTo>
                  <a:pt x="99578" y="14405"/>
                </a:lnTo>
                <a:lnTo>
                  <a:pt x="94960" y="21033"/>
                </a:lnTo>
                <a:lnTo>
                  <a:pt x="90930" y="26404"/>
                </a:lnTo>
                <a:lnTo>
                  <a:pt x="87290" y="30938"/>
                </a:lnTo>
                <a:lnTo>
                  <a:pt x="83911" y="34912"/>
                </a:lnTo>
                <a:lnTo>
                  <a:pt x="80706" y="38515"/>
                </a:lnTo>
                <a:lnTo>
                  <a:pt x="74604" y="45058"/>
                </a:lnTo>
                <a:lnTo>
                  <a:pt x="71644" y="49088"/>
                </a:lnTo>
                <a:lnTo>
                  <a:pt x="68718" y="53680"/>
                </a:lnTo>
                <a:lnTo>
                  <a:pt x="65815" y="58647"/>
                </a:lnTo>
                <a:lnTo>
                  <a:pt x="61974" y="61958"/>
                </a:lnTo>
                <a:lnTo>
                  <a:pt x="57509" y="64165"/>
                </a:lnTo>
                <a:lnTo>
                  <a:pt x="52627" y="65637"/>
                </a:lnTo>
                <a:lnTo>
                  <a:pt x="48420" y="67570"/>
                </a:lnTo>
                <a:lnTo>
                  <a:pt x="44663" y="69812"/>
                </a:lnTo>
                <a:lnTo>
                  <a:pt x="41205" y="72258"/>
                </a:lnTo>
                <a:lnTo>
                  <a:pt x="37948" y="74842"/>
                </a:lnTo>
                <a:lnTo>
                  <a:pt x="34824" y="77517"/>
                </a:lnTo>
                <a:lnTo>
                  <a:pt x="31788" y="80253"/>
                </a:lnTo>
                <a:lnTo>
                  <a:pt x="28813" y="83982"/>
                </a:lnTo>
                <a:lnTo>
                  <a:pt x="25876" y="88373"/>
                </a:lnTo>
                <a:lnTo>
                  <a:pt x="22966" y="93205"/>
                </a:lnTo>
                <a:lnTo>
                  <a:pt x="20073" y="96427"/>
                </a:lnTo>
                <a:lnTo>
                  <a:pt x="17192" y="98574"/>
                </a:lnTo>
                <a:lnTo>
                  <a:pt x="14319" y="100006"/>
                </a:lnTo>
                <a:lnTo>
                  <a:pt x="12404" y="101913"/>
                </a:lnTo>
                <a:lnTo>
                  <a:pt x="11127" y="104137"/>
                </a:lnTo>
                <a:lnTo>
                  <a:pt x="10276" y="106572"/>
                </a:lnTo>
                <a:lnTo>
                  <a:pt x="8755" y="108196"/>
                </a:lnTo>
                <a:lnTo>
                  <a:pt x="6790" y="109278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24"/>
          <p:cNvSpPr/>
          <p:nvPr/>
        </p:nvSpPr>
        <p:spPr>
          <a:xfrm>
            <a:off x="2077402" y="3810964"/>
            <a:ext cx="265749" cy="182842"/>
          </a:xfrm>
          <a:custGeom>
            <a:avLst/>
            <a:gdLst/>
            <a:ahLst/>
            <a:cxnLst/>
            <a:rect l="0" t="0" r="0" b="0"/>
            <a:pathLst>
              <a:path w="265749" h="182842">
                <a:moveTo>
                  <a:pt x="0" y="46661"/>
                </a:moveTo>
                <a:lnTo>
                  <a:pt x="4551" y="37559"/>
                </a:lnTo>
                <a:lnTo>
                  <a:pt x="6844" y="33925"/>
                </a:lnTo>
                <a:lnTo>
                  <a:pt x="9325" y="30551"/>
                </a:lnTo>
                <a:lnTo>
                  <a:pt x="11932" y="27348"/>
                </a:lnTo>
                <a:lnTo>
                  <a:pt x="15574" y="24261"/>
                </a:lnTo>
                <a:lnTo>
                  <a:pt x="19908" y="21250"/>
                </a:lnTo>
                <a:lnTo>
                  <a:pt x="24702" y="18290"/>
                </a:lnTo>
                <a:lnTo>
                  <a:pt x="30756" y="15364"/>
                </a:lnTo>
                <a:lnTo>
                  <a:pt x="37649" y="12461"/>
                </a:lnTo>
                <a:lnTo>
                  <a:pt x="45101" y="9574"/>
                </a:lnTo>
                <a:lnTo>
                  <a:pt x="61003" y="3825"/>
                </a:lnTo>
                <a:lnTo>
                  <a:pt x="69243" y="959"/>
                </a:lnTo>
                <a:lnTo>
                  <a:pt x="77595" y="0"/>
                </a:lnTo>
                <a:lnTo>
                  <a:pt x="86020" y="314"/>
                </a:lnTo>
                <a:lnTo>
                  <a:pt x="94494" y="1475"/>
                </a:lnTo>
                <a:lnTo>
                  <a:pt x="101096" y="3202"/>
                </a:lnTo>
                <a:lnTo>
                  <a:pt x="106450" y="5306"/>
                </a:lnTo>
                <a:lnTo>
                  <a:pt x="110971" y="7661"/>
                </a:lnTo>
                <a:lnTo>
                  <a:pt x="118536" y="10277"/>
                </a:lnTo>
                <a:lnTo>
                  <a:pt x="121886" y="10975"/>
                </a:lnTo>
                <a:lnTo>
                  <a:pt x="124120" y="13345"/>
                </a:lnTo>
                <a:lnTo>
                  <a:pt x="125609" y="16830"/>
                </a:lnTo>
                <a:lnTo>
                  <a:pt x="126602" y="21059"/>
                </a:lnTo>
                <a:lnTo>
                  <a:pt x="127264" y="24830"/>
                </a:lnTo>
                <a:lnTo>
                  <a:pt x="127705" y="28297"/>
                </a:lnTo>
                <a:lnTo>
                  <a:pt x="127999" y="31561"/>
                </a:lnTo>
                <a:lnTo>
                  <a:pt x="128195" y="34689"/>
                </a:lnTo>
                <a:lnTo>
                  <a:pt x="128413" y="40705"/>
                </a:lnTo>
                <a:lnTo>
                  <a:pt x="127519" y="44595"/>
                </a:lnTo>
                <a:lnTo>
                  <a:pt x="125970" y="49094"/>
                </a:lnTo>
                <a:lnTo>
                  <a:pt x="123985" y="53998"/>
                </a:lnTo>
                <a:lnTo>
                  <a:pt x="120757" y="59172"/>
                </a:lnTo>
                <a:lnTo>
                  <a:pt x="116699" y="64526"/>
                </a:lnTo>
                <a:lnTo>
                  <a:pt x="112090" y="70001"/>
                </a:lnTo>
                <a:lnTo>
                  <a:pt x="108064" y="75556"/>
                </a:lnTo>
                <a:lnTo>
                  <a:pt x="104428" y="81164"/>
                </a:lnTo>
                <a:lnTo>
                  <a:pt x="101051" y="86808"/>
                </a:lnTo>
                <a:lnTo>
                  <a:pt x="93085" y="98191"/>
                </a:lnTo>
                <a:lnTo>
                  <a:pt x="68994" y="131158"/>
                </a:lnTo>
                <a:lnTo>
                  <a:pt x="59331" y="142997"/>
                </a:lnTo>
                <a:lnTo>
                  <a:pt x="51936" y="150890"/>
                </a:lnTo>
                <a:lnTo>
                  <a:pt x="46054" y="156152"/>
                </a:lnTo>
                <a:lnTo>
                  <a:pt x="41180" y="161565"/>
                </a:lnTo>
                <a:lnTo>
                  <a:pt x="36979" y="167078"/>
                </a:lnTo>
                <a:lnTo>
                  <a:pt x="33225" y="172659"/>
                </a:lnTo>
                <a:lnTo>
                  <a:pt x="31675" y="176380"/>
                </a:lnTo>
                <a:lnTo>
                  <a:pt x="31594" y="178860"/>
                </a:lnTo>
                <a:lnTo>
                  <a:pt x="32493" y="180514"/>
                </a:lnTo>
                <a:lnTo>
                  <a:pt x="34044" y="181616"/>
                </a:lnTo>
                <a:lnTo>
                  <a:pt x="38308" y="182841"/>
                </a:lnTo>
                <a:lnTo>
                  <a:pt x="40779" y="182215"/>
                </a:lnTo>
                <a:lnTo>
                  <a:pt x="46064" y="178980"/>
                </a:lnTo>
                <a:lnTo>
                  <a:pt x="54128" y="176906"/>
                </a:lnTo>
                <a:lnTo>
                  <a:pt x="58945" y="176354"/>
                </a:lnTo>
                <a:lnTo>
                  <a:pt x="64062" y="175033"/>
                </a:lnTo>
                <a:lnTo>
                  <a:pt x="69378" y="173200"/>
                </a:lnTo>
                <a:lnTo>
                  <a:pt x="74827" y="171025"/>
                </a:lnTo>
                <a:lnTo>
                  <a:pt x="81317" y="169575"/>
                </a:lnTo>
                <a:lnTo>
                  <a:pt x="88501" y="168608"/>
                </a:lnTo>
                <a:lnTo>
                  <a:pt x="96148" y="167964"/>
                </a:lnTo>
                <a:lnTo>
                  <a:pt x="103151" y="166582"/>
                </a:lnTo>
                <a:lnTo>
                  <a:pt x="109725" y="164708"/>
                </a:lnTo>
                <a:lnTo>
                  <a:pt x="138514" y="154857"/>
                </a:lnTo>
                <a:lnTo>
                  <a:pt x="149493" y="152129"/>
                </a:lnTo>
                <a:lnTo>
                  <a:pt x="162527" y="149358"/>
                </a:lnTo>
                <a:lnTo>
                  <a:pt x="176931" y="146558"/>
                </a:lnTo>
                <a:lnTo>
                  <a:pt x="189392" y="144692"/>
                </a:lnTo>
                <a:lnTo>
                  <a:pt x="200556" y="143447"/>
                </a:lnTo>
                <a:lnTo>
                  <a:pt x="210856" y="142617"/>
                </a:lnTo>
                <a:lnTo>
                  <a:pt x="221534" y="142064"/>
                </a:lnTo>
                <a:lnTo>
                  <a:pt x="265748" y="1409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25"/>
          <p:cNvSpPr/>
          <p:nvPr/>
        </p:nvSpPr>
        <p:spPr>
          <a:xfrm>
            <a:off x="4334353" y="5066347"/>
            <a:ext cx="666273" cy="239923"/>
          </a:xfrm>
          <a:custGeom>
            <a:avLst/>
            <a:gdLst/>
            <a:ahLst/>
            <a:cxnLst/>
            <a:rect l="0" t="0" r="0" b="0"/>
            <a:pathLst>
              <a:path w="666273" h="239923">
                <a:moveTo>
                  <a:pt x="14762" y="0"/>
                </a:moveTo>
                <a:lnTo>
                  <a:pt x="0" y="0"/>
                </a:lnTo>
                <a:lnTo>
                  <a:pt x="158" y="953"/>
                </a:lnTo>
                <a:lnTo>
                  <a:pt x="3979" y="6844"/>
                </a:lnTo>
                <a:lnTo>
                  <a:pt x="5207" y="11932"/>
                </a:lnTo>
                <a:lnTo>
                  <a:pt x="8292" y="17368"/>
                </a:lnTo>
                <a:lnTo>
                  <a:pt x="13484" y="24069"/>
                </a:lnTo>
                <a:lnTo>
                  <a:pt x="16734" y="30065"/>
                </a:lnTo>
                <a:lnTo>
                  <a:pt x="18933" y="34331"/>
                </a:lnTo>
                <a:lnTo>
                  <a:pt x="22305" y="39080"/>
                </a:lnTo>
                <a:lnTo>
                  <a:pt x="26458" y="44151"/>
                </a:lnTo>
                <a:lnTo>
                  <a:pt x="31132" y="49436"/>
                </a:lnTo>
                <a:lnTo>
                  <a:pt x="37105" y="56770"/>
                </a:lnTo>
                <a:lnTo>
                  <a:pt x="51362" y="75079"/>
                </a:lnTo>
                <a:lnTo>
                  <a:pt x="74843" y="108616"/>
                </a:lnTo>
                <a:lnTo>
                  <a:pt x="89106" y="129561"/>
                </a:lnTo>
                <a:lnTo>
                  <a:pt x="100520" y="144476"/>
                </a:lnTo>
                <a:lnTo>
                  <a:pt x="110034" y="155373"/>
                </a:lnTo>
                <a:lnTo>
                  <a:pt x="138991" y="184256"/>
                </a:lnTo>
                <a:lnTo>
                  <a:pt x="146158" y="190465"/>
                </a:lnTo>
                <a:lnTo>
                  <a:pt x="153795" y="196509"/>
                </a:lnTo>
                <a:lnTo>
                  <a:pt x="161742" y="202443"/>
                </a:lnTo>
                <a:lnTo>
                  <a:pt x="168947" y="207352"/>
                </a:lnTo>
                <a:lnTo>
                  <a:pt x="175654" y="211577"/>
                </a:lnTo>
                <a:lnTo>
                  <a:pt x="187234" y="217859"/>
                </a:lnTo>
                <a:lnTo>
                  <a:pt x="199109" y="222348"/>
                </a:lnTo>
                <a:lnTo>
                  <a:pt x="205596" y="226774"/>
                </a:lnTo>
                <a:lnTo>
                  <a:pt x="209612" y="228336"/>
                </a:lnTo>
                <a:lnTo>
                  <a:pt x="227206" y="230841"/>
                </a:lnTo>
                <a:lnTo>
                  <a:pt x="230686" y="231046"/>
                </a:lnTo>
                <a:lnTo>
                  <a:pt x="249959" y="237268"/>
                </a:lnTo>
                <a:lnTo>
                  <a:pt x="268388" y="239212"/>
                </a:lnTo>
                <a:lnTo>
                  <a:pt x="286870" y="239667"/>
                </a:lnTo>
                <a:lnTo>
                  <a:pt x="323246" y="239922"/>
                </a:lnTo>
                <a:lnTo>
                  <a:pt x="335670" y="239006"/>
                </a:lnTo>
                <a:lnTo>
                  <a:pt x="347763" y="237442"/>
                </a:lnTo>
                <a:lnTo>
                  <a:pt x="359635" y="235448"/>
                </a:lnTo>
                <a:lnTo>
                  <a:pt x="380446" y="230691"/>
                </a:lnTo>
                <a:lnTo>
                  <a:pt x="403983" y="224450"/>
                </a:lnTo>
                <a:lnTo>
                  <a:pt x="439844" y="215325"/>
                </a:lnTo>
                <a:lnTo>
                  <a:pt x="454360" y="211178"/>
                </a:lnTo>
                <a:lnTo>
                  <a:pt x="465942" y="207460"/>
                </a:lnTo>
                <a:lnTo>
                  <a:pt x="475568" y="204029"/>
                </a:lnTo>
                <a:lnTo>
                  <a:pt x="511665" y="192597"/>
                </a:lnTo>
                <a:lnTo>
                  <a:pt x="534625" y="185548"/>
                </a:lnTo>
                <a:lnTo>
                  <a:pt x="551837" y="179897"/>
                </a:lnTo>
                <a:lnTo>
                  <a:pt x="565217" y="175176"/>
                </a:lnTo>
                <a:lnTo>
                  <a:pt x="576042" y="171077"/>
                </a:lnTo>
                <a:lnTo>
                  <a:pt x="588021" y="167391"/>
                </a:lnTo>
                <a:lnTo>
                  <a:pt x="600770" y="163982"/>
                </a:lnTo>
                <a:lnTo>
                  <a:pt x="614031" y="160756"/>
                </a:lnTo>
                <a:lnTo>
                  <a:pt x="631306" y="157172"/>
                </a:lnTo>
                <a:lnTo>
                  <a:pt x="637246" y="156216"/>
                </a:lnTo>
                <a:lnTo>
                  <a:pt x="642159" y="156532"/>
                </a:lnTo>
                <a:lnTo>
                  <a:pt x="646386" y="157694"/>
                </a:lnTo>
                <a:lnTo>
                  <a:pt x="653623" y="161527"/>
                </a:lnTo>
                <a:lnTo>
                  <a:pt x="656888" y="163882"/>
                </a:lnTo>
                <a:lnTo>
                  <a:pt x="66627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26"/>
          <p:cNvSpPr/>
          <p:nvPr/>
        </p:nvSpPr>
        <p:spPr>
          <a:xfrm>
            <a:off x="4940617" y="5109243"/>
            <a:ext cx="205200" cy="214280"/>
          </a:xfrm>
          <a:custGeom>
            <a:avLst/>
            <a:gdLst/>
            <a:ahLst/>
            <a:cxnLst/>
            <a:rect l="0" t="0" r="0" b="0"/>
            <a:pathLst>
              <a:path w="205200" h="214280">
                <a:moveTo>
                  <a:pt x="0" y="8539"/>
                </a:moveTo>
                <a:lnTo>
                  <a:pt x="9102" y="8539"/>
                </a:lnTo>
                <a:lnTo>
                  <a:pt x="13688" y="9492"/>
                </a:lnTo>
                <a:lnTo>
                  <a:pt x="18650" y="11079"/>
                </a:lnTo>
                <a:lnTo>
                  <a:pt x="23864" y="13090"/>
                </a:lnTo>
                <a:lnTo>
                  <a:pt x="29244" y="14431"/>
                </a:lnTo>
                <a:lnTo>
                  <a:pt x="34736" y="15324"/>
                </a:lnTo>
                <a:lnTo>
                  <a:pt x="40303" y="15920"/>
                </a:lnTo>
                <a:lnTo>
                  <a:pt x="46871" y="16317"/>
                </a:lnTo>
                <a:lnTo>
                  <a:pt x="61789" y="16758"/>
                </a:lnTo>
                <a:lnTo>
                  <a:pt x="69768" y="15924"/>
                </a:lnTo>
                <a:lnTo>
                  <a:pt x="77945" y="14415"/>
                </a:lnTo>
                <a:lnTo>
                  <a:pt x="86253" y="12456"/>
                </a:lnTo>
                <a:lnTo>
                  <a:pt x="95602" y="11151"/>
                </a:lnTo>
                <a:lnTo>
                  <a:pt x="105645" y="10280"/>
                </a:lnTo>
                <a:lnTo>
                  <a:pt x="116150" y="9699"/>
                </a:lnTo>
                <a:lnTo>
                  <a:pt x="126010" y="8360"/>
                </a:lnTo>
                <a:lnTo>
                  <a:pt x="135442" y="6515"/>
                </a:lnTo>
                <a:lnTo>
                  <a:pt x="144587" y="4332"/>
                </a:lnTo>
                <a:lnTo>
                  <a:pt x="151636" y="2877"/>
                </a:lnTo>
                <a:lnTo>
                  <a:pt x="157288" y="1907"/>
                </a:lnTo>
                <a:lnTo>
                  <a:pt x="162009" y="1260"/>
                </a:lnTo>
                <a:lnTo>
                  <a:pt x="167061" y="829"/>
                </a:lnTo>
                <a:lnTo>
                  <a:pt x="172334" y="542"/>
                </a:lnTo>
                <a:lnTo>
                  <a:pt x="186317" y="137"/>
                </a:lnTo>
                <a:lnTo>
                  <a:pt x="199575" y="0"/>
                </a:lnTo>
                <a:lnTo>
                  <a:pt x="201630" y="942"/>
                </a:lnTo>
                <a:lnTo>
                  <a:pt x="203000" y="2522"/>
                </a:lnTo>
                <a:lnTo>
                  <a:pt x="203913" y="4528"/>
                </a:lnTo>
                <a:lnTo>
                  <a:pt x="204522" y="7770"/>
                </a:lnTo>
                <a:lnTo>
                  <a:pt x="204928" y="11837"/>
                </a:lnTo>
                <a:lnTo>
                  <a:pt x="205199" y="16452"/>
                </a:lnTo>
                <a:lnTo>
                  <a:pt x="203474" y="23339"/>
                </a:lnTo>
                <a:lnTo>
                  <a:pt x="200420" y="31741"/>
                </a:lnTo>
                <a:lnTo>
                  <a:pt x="196478" y="41152"/>
                </a:lnTo>
                <a:lnTo>
                  <a:pt x="193850" y="50283"/>
                </a:lnTo>
                <a:lnTo>
                  <a:pt x="192099" y="59229"/>
                </a:lnTo>
                <a:lnTo>
                  <a:pt x="190931" y="68049"/>
                </a:lnTo>
                <a:lnTo>
                  <a:pt x="189200" y="75835"/>
                </a:lnTo>
                <a:lnTo>
                  <a:pt x="187093" y="82931"/>
                </a:lnTo>
                <a:lnTo>
                  <a:pt x="184736" y="89566"/>
                </a:lnTo>
                <a:lnTo>
                  <a:pt x="181260" y="97800"/>
                </a:lnTo>
                <a:lnTo>
                  <a:pt x="177038" y="107099"/>
                </a:lnTo>
                <a:lnTo>
                  <a:pt x="166313" y="129496"/>
                </a:lnTo>
                <a:lnTo>
                  <a:pt x="152022" y="158500"/>
                </a:lnTo>
                <a:lnTo>
                  <a:pt x="146115" y="171378"/>
                </a:lnTo>
                <a:lnTo>
                  <a:pt x="141225" y="182821"/>
                </a:lnTo>
                <a:lnTo>
                  <a:pt x="137013" y="193307"/>
                </a:lnTo>
                <a:lnTo>
                  <a:pt x="133252" y="200298"/>
                </a:lnTo>
                <a:lnTo>
                  <a:pt x="129792" y="204958"/>
                </a:lnTo>
                <a:lnTo>
                  <a:pt x="120015" y="214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27"/>
          <p:cNvSpPr/>
          <p:nvPr/>
        </p:nvSpPr>
        <p:spPr>
          <a:xfrm>
            <a:off x="4400550" y="5417820"/>
            <a:ext cx="162878" cy="222885"/>
          </a:xfrm>
          <a:custGeom>
            <a:avLst/>
            <a:gdLst/>
            <a:ahLst/>
            <a:cxnLst/>
            <a:rect l="0" t="0" r="0" b="0"/>
            <a:pathLst>
              <a:path w="162878" h="222885">
                <a:moveTo>
                  <a:pt x="0" y="0"/>
                </a:moveTo>
                <a:lnTo>
                  <a:pt x="0" y="7381"/>
                </a:lnTo>
                <a:lnTo>
                  <a:pt x="4550" y="12770"/>
                </a:lnTo>
                <a:lnTo>
                  <a:pt x="20513" y="29016"/>
                </a:lnTo>
                <a:lnTo>
                  <a:pt x="27532" y="36073"/>
                </a:lnTo>
                <a:lnTo>
                  <a:pt x="30737" y="40241"/>
                </a:lnTo>
                <a:lnTo>
                  <a:pt x="33826" y="44925"/>
                </a:lnTo>
                <a:lnTo>
                  <a:pt x="36838" y="49952"/>
                </a:lnTo>
                <a:lnTo>
                  <a:pt x="39799" y="54256"/>
                </a:lnTo>
                <a:lnTo>
                  <a:pt x="42725" y="58079"/>
                </a:lnTo>
                <a:lnTo>
                  <a:pt x="45628" y="61579"/>
                </a:lnTo>
                <a:lnTo>
                  <a:pt x="50421" y="66770"/>
                </a:lnTo>
                <a:lnTo>
                  <a:pt x="69867" y="86776"/>
                </a:lnTo>
                <a:lnTo>
                  <a:pt x="82169" y="99210"/>
                </a:lnTo>
                <a:lnTo>
                  <a:pt x="90022" y="108050"/>
                </a:lnTo>
                <a:lnTo>
                  <a:pt x="108907" y="130572"/>
                </a:lnTo>
                <a:lnTo>
                  <a:pt x="117372" y="143245"/>
                </a:lnTo>
                <a:lnTo>
                  <a:pt x="124920" y="156457"/>
                </a:lnTo>
                <a:lnTo>
                  <a:pt x="131858" y="170027"/>
                </a:lnTo>
                <a:lnTo>
                  <a:pt x="138388" y="180978"/>
                </a:lnTo>
                <a:lnTo>
                  <a:pt x="144646" y="190185"/>
                </a:lnTo>
                <a:lnTo>
                  <a:pt x="150722" y="198227"/>
                </a:lnTo>
                <a:lnTo>
                  <a:pt x="154774" y="204541"/>
                </a:lnTo>
                <a:lnTo>
                  <a:pt x="157475" y="209703"/>
                </a:lnTo>
                <a:lnTo>
                  <a:pt x="162877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28"/>
          <p:cNvSpPr/>
          <p:nvPr/>
        </p:nvSpPr>
        <p:spPr>
          <a:xfrm>
            <a:off x="4409122" y="5409247"/>
            <a:ext cx="120016" cy="214314"/>
          </a:xfrm>
          <a:custGeom>
            <a:avLst/>
            <a:gdLst/>
            <a:ahLst/>
            <a:cxnLst/>
            <a:rect l="0" t="0" r="0" b="0"/>
            <a:pathLst>
              <a:path w="120016" h="214314">
                <a:moveTo>
                  <a:pt x="120015" y="0"/>
                </a:moveTo>
                <a:lnTo>
                  <a:pt x="106362" y="9102"/>
                </a:lnTo>
                <a:lnTo>
                  <a:pt x="102341" y="12736"/>
                </a:lnTo>
                <a:lnTo>
                  <a:pt x="99660" y="16110"/>
                </a:lnTo>
                <a:lnTo>
                  <a:pt x="97873" y="19313"/>
                </a:lnTo>
                <a:lnTo>
                  <a:pt x="93346" y="27951"/>
                </a:lnTo>
                <a:lnTo>
                  <a:pt x="90806" y="32921"/>
                </a:lnTo>
                <a:lnTo>
                  <a:pt x="89112" y="37188"/>
                </a:lnTo>
                <a:lnTo>
                  <a:pt x="87983" y="40984"/>
                </a:lnTo>
                <a:lnTo>
                  <a:pt x="87230" y="44468"/>
                </a:lnTo>
                <a:lnTo>
                  <a:pt x="85776" y="48695"/>
                </a:lnTo>
                <a:lnTo>
                  <a:pt x="83854" y="53419"/>
                </a:lnTo>
                <a:lnTo>
                  <a:pt x="81620" y="58473"/>
                </a:lnTo>
                <a:lnTo>
                  <a:pt x="69375" y="88340"/>
                </a:lnTo>
                <a:lnTo>
                  <a:pt x="64347" y="97945"/>
                </a:lnTo>
                <a:lnTo>
                  <a:pt x="59091" y="106255"/>
                </a:lnTo>
                <a:lnTo>
                  <a:pt x="53681" y="113699"/>
                </a:lnTo>
                <a:lnTo>
                  <a:pt x="49123" y="120567"/>
                </a:lnTo>
                <a:lnTo>
                  <a:pt x="45131" y="127050"/>
                </a:lnTo>
                <a:lnTo>
                  <a:pt x="41517" y="133278"/>
                </a:lnTo>
                <a:lnTo>
                  <a:pt x="39108" y="138382"/>
                </a:lnTo>
                <a:lnTo>
                  <a:pt x="37502" y="142737"/>
                </a:lnTo>
                <a:lnTo>
                  <a:pt x="36431" y="146593"/>
                </a:lnTo>
                <a:lnTo>
                  <a:pt x="33812" y="152021"/>
                </a:lnTo>
                <a:lnTo>
                  <a:pt x="30162" y="158498"/>
                </a:lnTo>
                <a:lnTo>
                  <a:pt x="25823" y="165673"/>
                </a:lnTo>
                <a:lnTo>
                  <a:pt x="21025" y="174266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9"/>
          <p:cNvSpPr/>
          <p:nvPr/>
        </p:nvSpPr>
        <p:spPr>
          <a:xfrm>
            <a:off x="4709159" y="5366563"/>
            <a:ext cx="170560" cy="196487"/>
          </a:xfrm>
          <a:custGeom>
            <a:avLst/>
            <a:gdLst/>
            <a:ahLst/>
            <a:cxnLst/>
            <a:rect l="0" t="0" r="0" b="0"/>
            <a:pathLst>
              <a:path w="170560" h="196487">
                <a:moveTo>
                  <a:pt x="0" y="51257"/>
                </a:moveTo>
                <a:lnTo>
                  <a:pt x="4552" y="46706"/>
                </a:lnTo>
                <a:lnTo>
                  <a:pt x="6844" y="45365"/>
                </a:lnTo>
                <a:lnTo>
                  <a:pt x="11932" y="43876"/>
                </a:lnTo>
                <a:lnTo>
                  <a:pt x="14622" y="42526"/>
                </a:lnTo>
                <a:lnTo>
                  <a:pt x="17368" y="40674"/>
                </a:lnTo>
                <a:lnTo>
                  <a:pt x="20151" y="38486"/>
                </a:lnTo>
                <a:lnTo>
                  <a:pt x="24865" y="36076"/>
                </a:lnTo>
                <a:lnTo>
                  <a:pt x="30864" y="33516"/>
                </a:lnTo>
                <a:lnTo>
                  <a:pt x="37721" y="30857"/>
                </a:lnTo>
                <a:lnTo>
                  <a:pt x="45150" y="27179"/>
                </a:lnTo>
                <a:lnTo>
                  <a:pt x="52960" y="22823"/>
                </a:lnTo>
                <a:lnTo>
                  <a:pt x="61025" y="18013"/>
                </a:lnTo>
                <a:lnTo>
                  <a:pt x="67354" y="13855"/>
                </a:lnTo>
                <a:lnTo>
                  <a:pt x="72525" y="10129"/>
                </a:lnTo>
                <a:lnTo>
                  <a:pt x="76925" y="6694"/>
                </a:lnTo>
                <a:lnTo>
                  <a:pt x="82716" y="4403"/>
                </a:lnTo>
                <a:lnTo>
                  <a:pt x="89434" y="2876"/>
                </a:lnTo>
                <a:lnTo>
                  <a:pt x="96770" y="1858"/>
                </a:lnTo>
                <a:lnTo>
                  <a:pt x="102613" y="1179"/>
                </a:lnTo>
                <a:lnTo>
                  <a:pt x="107462" y="727"/>
                </a:lnTo>
                <a:lnTo>
                  <a:pt x="111647" y="425"/>
                </a:lnTo>
                <a:lnTo>
                  <a:pt x="115389" y="224"/>
                </a:lnTo>
                <a:lnTo>
                  <a:pt x="122087" y="0"/>
                </a:lnTo>
                <a:lnTo>
                  <a:pt x="125206" y="893"/>
                </a:lnTo>
                <a:lnTo>
                  <a:pt x="128239" y="2441"/>
                </a:lnTo>
                <a:lnTo>
                  <a:pt x="135398" y="7218"/>
                </a:lnTo>
                <a:lnTo>
                  <a:pt x="136377" y="12952"/>
                </a:lnTo>
                <a:lnTo>
                  <a:pt x="136638" y="17148"/>
                </a:lnTo>
                <a:lnTo>
                  <a:pt x="135860" y="20897"/>
                </a:lnTo>
                <a:lnTo>
                  <a:pt x="134388" y="24349"/>
                </a:lnTo>
                <a:lnTo>
                  <a:pt x="132455" y="27604"/>
                </a:lnTo>
                <a:lnTo>
                  <a:pt x="130214" y="31678"/>
                </a:lnTo>
                <a:lnTo>
                  <a:pt x="125183" y="41285"/>
                </a:lnTo>
                <a:lnTo>
                  <a:pt x="122508" y="45561"/>
                </a:lnTo>
                <a:lnTo>
                  <a:pt x="119772" y="49364"/>
                </a:lnTo>
                <a:lnTo>
                  <a:pt x="116996" y="52853"/>
                </a:lnTo>
                <a:lnTo>
                  <a:pt x="99435" y="75965"/>
                </a:lnTo>
                <a:lnTo>
                  <a:pt x="92008" y="83922"/>
                </a:lnTo>
                <a:lnTo>
                  <a:pt x="84199" y="91131"/>
                </a:lnTo>
                <a:lnTo>
                  <a:pt x="76135" y="97842"/>
                </a:lnTo>
                <a:lnTo>
                  <a:pt x="71712" y="102316"/>
                </a:lnTo>
                <a:lnTo>
                  <a:pt x="69716" y="105299"/>
                </a:lnTo>
                <a:lnTo>
                  <a:pt x="69338" y="107287"/>
                </a:lnTo>
                <a:lnTo>
                  <a:pt x="70038" y="107660"/>
                </a:lnTo>
                <a:lnTo>
                  <a:pt x="71457" y="106957"/>
                </a:lnTo>
                <a:lnTo>
                  <a:pt x="73356" y="105535"/>
                </a:lnTo>
                <a:lnTo>
                  <a:pt x="75574" y="104587"/>
                </a:lnTo>
                <a:lnTo>
                  <a:pt x="80579" y="103534"/>
                </a:lnTo>
                <a:lnTo>
                  <a:pt x="83247" y="102301"/>
                </a:lnTo>
                <a:lnTo>
                  <a:pt x="85978" y="100526"/>
                </a:lnTo>
                <a:lnTo>
                  <a:pt x="88751" y="98391"/>
                </a:lnTo>
                <a:lnTo>
                  <a:pt x="93458" y="96967"/>
                </a:lnTo>
                <a:lnTo>
                  <a:pt x="99453" y="96017"/>
                </a:lnTo>
                <a:lnTo>
                  <a:pt x="106307" y="95385"/>
                </a:lnTo>
                <a:lnTo>
                  <a:pt x="111829" y="94963"/>
                </a:lnTo>
                <a:lnTo>
                  <a:pt x="116463" y="94681"/>
                </a:lnTo>
                <a:lnTo>
                  <a:pt x="120505" y="94494"/>
                </a:lnTo>
                <a:lnTo>
                  <a:pt x="130075" y="94286"/>
                </a:lnTo>
                <a:lnTo>
                  <a:pt x="135295" y="94231"/>
                </a:lnTo>
                <a:lnTo>
                  <a:pt x="139726" y="95146"/>
                </a:lnTo>
                <a:lnTo>
                  <a:pt x="143634" y="96708"/>
                </a:lnTo>
                <a:lnTo>
                  <a:pt x="147191" y="98703"/>
                </a:lnTo>
                <a:lnTo>
                  <a:pt x="156224" y="103459"/>
                </a:lnTo>
                <a:lnTo>
                  <a:pt x="161299" y="106061"/>
                </a:lnTo>
                <a:lnTo>
                  <a:pt x="164683" y="108748"/>
                </a:lnTo>
                <a:lnTo>
                  <a:pt x="166939" y="111492"/>
                </a:lnTo>
                <a:lnTo>
                  <a:pt x="168442" y="114273"/>
                </a:lnTo>
                <a:lnTo>
                  <a:pt x="169445" y="118032"/>
                </a:lnTo>
                <a:lnTo>
                  <a:pt x="170114" y="122444"/>
                </a:lnTo>
                <a:lnTo>
                  <a:pt x="170559" y="127290"/>
                </a:lnTo>
                <a:lnTo>
                  <a:pt x="169904" y="132425"/>
                </a:lnTo>
                <a:lnTo>
                  <a:pt x="168514" y="137754"/>
                </a:lnTo>
                <a:lnTo>
                  <a:pt x="166636" y="143212"/>
                </a:lnTo>
                <a:lnTo>
                  <a:pt x="164430" y="147802"/>
                </a:lnTo>
                <a:lnTo>
                  <a:pt x="162008" y="151816"/>
                </a:lnTo>
                <a:lnTo>
                  <a:pt x="159441" y="155444"/>
                </a:lnTo>
                <a:lnTo>
                  <a:pt x="156777" y="158815"/>
                </a:lnTo>
                <a:lnTo>
                  <a:pt x="154048" y="162014"/>
                </a:lnTo>
                <a:lnTo>
                  <a:pt x="151276" y="165100"/>
                </a:lnTo>
                <a:lnTo>
                  <a:pt x="147524" y="168110"/>
                </a:lnTo>
                <a:lnTo>
                  <a:pt x="143117" y="171069"/>
                </a:lnTo>
                <a:lnTo>
                  <a:pt x="138274" y="173994"/>
                </a:lnTo>
                <a:lnTo>
                  <a:pt x="133141" y="176896"/>
                </a:lnTo>
                <a:lnTo>
                  <a:pt x="122356" y="182662"/>
                </a:lnTo>
                <a:lnTo>
                  <a:pt x="105575" y="191262"/>
                </a:lnTo>
                <a:lnTo>
                  <a:pt x="100864" y="193171"/>
                </a:lnTo>
                <a:lnTo>
                  <a:pt x="96770" y="194444"/>
                </a:lnTo>
                <a:lnTo>
                  <a:pt x="93088" y="195292"/>
                </a:lnTo>
                <a:lnTo>
                  <a:pt x="89682" y="195858"/>
                </a:lnTo>
                <a:lnTo>
                  <a:pt x="86458" y="196235"/>
                </a:lnTo>
                <a:lnTo>
                  <a:pt x="83356" y="196486"/>
                </a:lnTo>
                <a:lnTo>
                  <a:pt x="79383" y="195702"/>
                </a:lnTo>
                <a:lnTo>
                  <a:pt x="74830" y="194225"/>
                </a:lnTo>
                <a:lnTo>
                  <a:pt x="64400" y="190138"/>
                </a:lnTo>
                <a:lnTo>
                  <a:pt x="51436" y="1884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30"/>
          <p:cNvSpPr/>
          <p:nvPr/>
        </p:nvSpPr>
        <p:spPr>
          <a:xfrm>
            <a:off x="4366259" y="3936439"/>
            <a:ext cx="488634" cy="118354"/>
          </a:xfrm>
          <a:custGeom>
            <a:avLst/>
            <a:gdLst/>
            <a:ahLst/>
            <a:cxnLst/>
            <a:rect l="0" t="0" r="0" b="0"/>
            <a:pathLst>
              <a:path w="488634" h="118354">
                <a:moveTo>
                  <a:pt x="0" y="101208"/>
                </a:moveTo>
                <a:lnTo>
                  <a:pt x="9103" y="96657"/>
                </a:lnTo>
                <a:lnTo>
                  <a:pt x="12736" y="94364"/>
                </a:lnTo>
                <a:lnTo>
                  <a:pt x="16111" y="91883"/>
                </a:lnTo>
                <a:lnTo>
                  <a:pt x="19313" y="89276"/>
                </a:lnTo>
                <a:lnTo>
                  <a:pt x="23353" y="86586"/>
                </a:lnTo>
                <a:lnTo>
                  <a:pt x="27952" y="83840"/>
                </a:lnTo>
                <a:lnTo>
                  <a:pt x="32922" y="81057"/>
                </a:lnTo>
                <a:lnTo>
                  <a:pt x="39093" y="77297"/>
                </a:lnTo>
                <a:lnTo>
                  <a:pt x="53570" y="68038"/>
                </a:lnTo>
                <a:lnTo>
                  <a:pt x="60478" y="63855"/>
                </a:lnTo>
                <a:lnTo>
                  <a:pt x="66989" y="60113"/>
                </a:lnTo>
                <a:lnTo>
                  <a:pt x="79303" y="53416"/>
                </a:lnTo>
                <a:lnTo>
                  <a:pt x="102731" y="41356"/>
                </a:lnTo>
                <a:lnTo>
                  <a:pt x="108493" y="38447"/>
                </a:lnTo>
                <a:lnTo>
                  <a:pt x="115191" y="35555"/>
                </a:lnTo>
                <a:lnTo>
                  <a:pt x="122515" y="32674"/>
                </a:lnTo>
                <a:lnTo>
                  <a:pt x="130254" y="29801"/>
                </a:lnTo>
                <a:lnTo>
                  <a:pt x="143933" y="26609"/>
                </a:lnTo>
                <a:lnTo>
                  <a:pt x="157316" y="24238"/>
                </a:lnTo>
                <a:lnTo>
                  <a:pt x="164885" y="22272"/>
                </a:lnTo>
                <a:lnTo>
                  <a:pt x="172788" y="20009"/>
                </a:lnTo>
                <a:lnTo>
                  <a:pt x="182820" y="17548"/>
                </a:lnTo>
                <a:lnTo>
                  <a:pt x="206666" y="12273"/>
                </a:lnTo>
                <a:lnTo>
                  <a:pt x="216835" y="9533"/>
                </a:lnTo>
                <a:lnTo>
                  <a:pt x="225520" y="6754"/>
                </a:lnTo>
                <a:lnTo>
                  <a:pt x="233214" y="3949"/>
                </a:lnTo>
                <a:lnTo>
                  <a:pt x="243106" y="2078"/>
                </a:lnTo>
                <a:lnTo>
                  <a:pt x="254463" y="832"/>
                </a:lnTo>
                <a:lnTo>
                  <a:pt x="266798" y="0"/>
                </a:lnTo>
                <a:lnTo>
                  <a:pt x="277878" y="399"/>
                </a:lnTo>
                <a:lnTo>
                  <a:pt x="288122" y="1617"/>
                </a:lnTo>
                <a:lnTo>
                  <a:pt x="297809" y="3381"/>
                </a:lnTo>
                <a:lnTo>
                  <a:pt x="306172" y="4558"/>
                </a:lnTo>
                <a:lnTo>
                  <a:pt x="320544" y="5865"/>
                </a:lnTo>
                <a:lnTo>
                  <a:pt x="333282" y="8986"/>
                </a:lnTo>
                <a:lnTo>
                  <a:pt x="339346" y="11152"/>
                </a:lnTo>
                <a:lnTo>
                  <a:pt x="345293" y="13548"/>
                </a:lnTo>
                <a:lnTo>
                  <a:pt x="351163" y="16098"/>
                </a:lnTo>
                <a:lnTo>
                  <a:pt x="356982" y="18750"/>
                </a:lnTo>
                <a:lnTo>
                  <a:pt x="365623" y="23377"/>
                </a:lnTo>
                <a:lnTo>
                  <a:pt x="387924" y="36136"/>
                </a:lnTo>
                <a:lnTo>
                  <a:pt x="401492" y="44492"/>
                </a:lnTo>
                <a:lnTo>
                  <a:pt x="431806" y="63936"/>
                </a:lnTo>
                <a:lnTo>
                  <a:pt x="445033" y="73503"/>
                </a:lnTo>
                <a:lnTo>
                  <a:pt x="456709" y="82738"/>
                </a:lnTo>
                <a:lnTo>
                  <a:pt x="467351" y="91752"/>
                </a:lnTo>
                <a:lnTo>
                  <a:pt x="474445" y="98714"/>
                </a:lnTo>
                <a:lnTo>
                  <a:pt x="479174" y="104308"/>
                </a:lnTo>
                <a:lnTo>
                  <a:pt x="488633" y="1183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31"/>
          <p:cNvSpPr/>
          <p:nvPr/>
        </p:nvSpPr>
        <p:spPr>
          <a:xfrm>
            <a:off x="4846320" y="3926204"/>
            <a:ext cx="213542" cy="188597"/>
          </a:xfrm>
          <a:custGeom>
            <a:avLst/>
            <a:gdLst/>
            <a:ahLst/>
            <a:cxnLst/>
            <a:rect l="0" t="0" r="0" b="0"/>
            <a:pathLst>
              <a:path w="213542" h="188597">
                <a:moveTo>
                  <a:pt x="34289" y="0"/>
                </a:moveTo>
                <a:lnTo>
                  <a:pt x="43392" y="0"/>
                </a:lnTo>
                <a:lnTo>
                  <a:pt x="47025" y="953"/>
                </a:lnTo>
                <a:lnTo>
                  <a:pt x="53602" y="4551"/>
                </a:lnTo>
                <a:lnTo>
                  <a:pt x="59700" y="6786"/>
                </a:lnTo>
                <a:lnTo>
                  <a:pt x="62660" y="7381"/>
                </a:lnTo>
                <a:lnTo>
                  <a:pt x="67491" y="9684"/>
                </a:lnTo>
                <a:lnTo>
                  <a:pt x="73569" y="13124"/>
                </a:lnTo>
                <a:lnTo>
                  <a:pt x="80478" y="17321"/>
                </a:lnTo>
                <a:lnTo>
                  <a:pt x="86990" y="21073"/>
                </a:lnTo>
                <a:lnTo>
                  <a:pt x="99304" y="27781"/>
                </a:lnTo>
                <a:lnTo>
                  <a:pt x="110018" y="35666"/>
                </a:lnTo>
                <a:lnTo>
                  <a:pt x="123827" y="46637"/>
                </a:lnTo>
                <a:lnTo>
                  <a:pt x="151237" y="69306"/>
                </a:lnTo>
                <a:lnTo>
                  <a:pt x="166593" y="82555"/>
                </a:lnTo>
                <a:lnTo>
                  <a:pt x="173927" y="88374"/>
                </a:lnTo>
                <a:lnTo>
                  <a:pt x="181674" y="94159"/>
                </a:lnTo>
                <a:lnTo>
                  <a:pt x="189696" y="99920"/>
                </a:lnTo>
                <a:lnTo>
                  <a:pt x="195996" y="103762"/>
                </a:lnTo>
                <a:lnTo>
                  <a:pt x="201149" y="106322"/>
                </a:lnTo>
                <a:lnTo>
                  <a:pt x="205537" y="108029"/>
                </a:lnTo>
                <a:lnTo>
                  <a:pt x="208462" y="110120"/>
                </a:lnTo>
                <a:lnTo>
                  <a:pt x="210412" y="112466"/>
                </a:lnTo>
                <a:lnTo>
                  <a:pt x="213541" y="118524"/>
                </a:lnTo>
                <a:lnTo>
                  <a:pt x="212846" y="119974"/>
                </a:lnTo>
                <a:lnTo>
                  <a:pt x="209533" y="124125"/>
                </a:lnTo>
                <a:lnTo>
                  <a:pt x="207316" y="125612"/>
                </a:lnTo>
                <a:lnTo>
                  <a:pt x="196788" y="129612"/>
                </a:lnTo>
                <a:lnTo>
                  <a:pt x="180488" y="137298"/>
                </a:lnTo>
                <a:lnTo>
                  <a:pt x="165093" y="142015"/>
                </a:lnTo>
                <a:lnTo>
                  <a:pt x="145305" y="147064"/>
                </a:lnTo>
                <a:lnTo>
                  <a:pt x="74485" y="163273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32"/>
          <p:cNvSpPr/>
          <p:nvPr/>
        </p:nvSpPr>
        <p:spPr>
          <a:xfrm>
            <a:off x="4417695" y="4106227"/>
            <a:ext cx="60008" cy="145734"/>
          </a:xfrm>
          <a:custGeom>
            <a:avLst/>
            <a:gdLst/>
            <a:ahLst/>
            <a:cxnLst/>
            <a:rect l="0" t="0" r="0" b="0"/>
            <a:pathLst>
              <a:path w="60008" h="145734">
                <a:moveTo>
                  <a:pt x="0" y="0"/>
                </a:moveTo>
                <a:lnTo>
                  <a:pt x="0" y="34074"/>
                </a:lnTo>
                <a:lnTo>
                  <a:pt x="952" y="37957"/>
                </a:lnTo>
                <a:lnTo>
                  <a:pt x="2540" y="41497"/>
                </a:lnTo>
                <a:lnTo>
                  <a:pt x="4550" y="44809"/>
                </a:lnTo>
                <a:lnTo>
                  <a:pt x="5891" y="48923"/>
                </a:lnTo>
                <a:lnTo>
                  <a:pt x="6785" y="53571"/>
                </a:lnTo>
                <a:lnTo>
                  <a:pt x="7381" y="58574"/>
                </a:lnTo>
                <a:lnTo>
                  <a:pt x="8730" y="62861"/>
                </a:lnTo>
                <a:lnTo>
                  <a:pt x="10583" y="66673"/>
                </a:lnTo>
                <a:lnTo>
                  <a:pt x="12770" y="70166"/>
                </a:lnTo>
                <a:lnTo>
                  <a:pt x="15181" y="75353"/>
                </a:lnTo>
                <a:lnTo>
                  <a:pt x="17740" y="81668"/>
                </a:lnTo>
                <a:lnTo>
                  <a:pt x="20399" y="88735"/>
                </a:lnTo>
                <a:lnTo>
                  <a:pt x="23125" y="94399"/>
                </a:lnTo>
                <a:lnTo>
                  <a:pt x="25894" y="99128"/>
                </a:lnTo>
                <a:lnTo>
                  <a:pt x="41733" y="122662"/>
                </a:lnTo>
                <a:lnTo>
                  <a:pt x="44967" y="128448"/>
                </a:lnTo>
                <a:lnTo>
                  <a:pt x="47123" y="133257"/>
                </a:lnTo>
                <a:lnTo>
                  <a:pt x="60007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33"/>
          <p:cNvSpPr/>
          <p:nvPr/>
        </p:nvSpPr>
        <p:spPr>
          <a:xfrm>
            <a:off x="4357687" y="4106227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154305" y="0"/>
                </a:moveTo>
                <a:lnTo>
                  <a:pt x="140653" y="9102"/>
                </a:lnTo>
                <a:lnTo>
                  <a:pt x="135678" y="13688"/>
                </a:lnTo>
                <a:lnTo>
                  <a:pt x="131410" y="18651"/>
                </a:lnTo>
                <a:lnTo>
                  <a:pt x="127612" y="23864"/>
                </a:lnTo>
                <a:lnTo>
                  <a:pt x="121269" y="31149"/>
                </a:lnTo>
                <a:lnTo>
                  <a:pt x="113231" y="39816"/>
                </a:lnTo>
                <a:lnTo>
                  <a:pt x="82057" y="72000"/>
                </a:lnTo>
                <a:lnTo>
                  <a:pt x="63472" y="90760"/>
                </a:lnTo>
                <a:lnTo>
                  <a:pt x="58507" y="96702"/>
                </a:lnTo>
                <a:lnTo>
                  <a:pt x="54245" y="102568"/>
                </a:lnTo>
                <a:lnTo>
                  <a:pt x="50451" y="108383"/>
                </a:lnTo>
                <a:lnTo>
                  <a:pt x="46017" y="114166"/>
                </a:lnTo>
                <a:lnTo>
                  <a:pt x="41155" y="119926"/>
                </a:lnTo>
                <a:lnTo>
                  <a:pt x="36009" y="125670"/>
                </a:lnTo>
                <a:lnTo>
                  <a:pt x="22672" y="139674"/>
                </a:lnTo>
                <a:lnTo>
                  <a:pt x="15114" y="147408"/>
                </a:lnTo>
                <a:lnTo>
                  <a:pt x="10076" y="153517"/>
                </a:lnTo>
                <a:lnTo>
                  <a:pt x="6718" y="15854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34"/>
          <p:cNvSpPr/>
          <p:nvPr/>
        </p:nvSpPr>
        <p:spPr>
          <a:xfrm>
            <a:off x="4563427" y="4063718"/>
            <a:ext cx="119588" cy="171098"/>
          </a:xfrm>
          <a:custGeom>
            <a:avLst/>
            <a:gdLst/>
            <a:ahLst/>
            <a:cxnLst/>
            <a:rect l="0" t="0" r="0" b="0"/>
            <a:pathLst>
              <a:path w="119588" h="171098">
                <a:moveTo>
                  <a:pt x="0" y="8219"/>
                </a:moveTo>
                <a:lnTo>
                  <a:pt x="9102" y="8219"/>
                </a:lnTo>
                <a:lnTo>
                  <a:pt x="12735" y="7267"/>
                </a:lnTo>
                <a:lnTo>
                  <a:pt x="16110" y="5679"/>
                </a:lnTo>
                <a:lnTo>
                  <a:pt x="19313" y="3669"/>
                </a:lnTo>
                <a:lnTo>
                  <a:pt x="24305" y="2328"/>
                </a:lnTo>
                <a:lnTo>
                  <a:pt x="30491" y="1434"/>
                </a:lnTo>
                <a:lnTo>
                  <a:pt x="37472" y="838"/>
                </a:lnTo>
                <a:lnTo>
                  <a:pt x="43079" y="441"/>
                </a:lnTo>
                <a:lnTo>
                  <a:pt x="51849" y="0"/>
                </a:lnTo>
                <a:lnTo>
                  <a:pt x="57426" y="835"/>
                </a:lnTo>
                <a:lnTo>
                  <a:pt x="64001" y="2343"/>
                </a:lnTo>
                <a:lnTo>
                  <a:pt x="81434" y="7059"/>
                </a:lnTo>
                <a:lnTo>
                  <a:pt x="82864" y="8398"/>
                </a:lnTo>
                <a:lnTo>
                  <a:pt x="83818" y="10243"/>
                </a:lnTo>
                <a:lnTo>
                  <a:pt x="84454" y="12426"/>
                </a:lnTo>
                <a:lnTo>
                  <a:pt x="83924" y="15786"/>
                </a:lnTo>
                <a:lnTo>
                  <a:pt x="82620" y="19931"/>
                </a:lnTo>
                <a:lnTo>
                  <a:pt x="80798" y="24600"/>
                </a:lnTo>
                <a:lnTo>
                  <a:pt x="78630" y="28665"/>
                </a:lnTo>
                <a:lnTo>
                  <a:pt x="76233" y="32327"/>
                </a:lnTo>
                <a:lnTo>
                  <a:pt x="73682" y="35721"/>
                </a:lnTo>
                <a:lnTo>
                  <a:pt x="65767" y="47112"/>
                </a:lnTo>
                <a:lnTo>
                  <a:pt x="60990" y="54150"/>
                </a:lnTo>
                <a:lnTo>
                  <a:pt x="56852" y="59795"/>
                </a:lnTo>
                <a:lnTo>
                  <a:pt x="53142" y="64511"/>
                </a:lnTo>
                <a:lnTo>
                  <a:pt x="49716" y="68607"/>
                </a:lnTo>
                <a:lnTo>
                  <a:pt x="45526" y="71337"/>
                </a:lnTo>
                <a:lnTo>
                  <a:pt x="40828" y="73158"/>
                </a:lnTo>
                <a:lnTo>
                  <a:pt x="35791" y="74372"/>
                </a:lnTo>
                <a:lnTo>
                  <a:pt x="33386" y="75181"/>
                </a:lnTo>
                <a:lnTo>
                  <a:pt x="32735" y="75720"/>
                </a:lnTo>
                <a:lnTo>
                  <a:pt x="33253" y="76080"/>
                </a:lnTo>
                <a:lnTo>
                  <a:pt x="35504" y="75367"/>
                </a:lnTo>
                <a:lnTo>
                  <a:pt x="38909" y="73939"/>
                </a:lnTo>
                <a:lnTo>
                  <a:pt x="43084" y="72035"/>
                </a:lnTo>
                <a:lnTo>
                  <a:pt x="46821" y="70766"/>
                </a:lnTo>
                <a:lnTo>
                  <a:pt x="50263" y="69919"/>
                </a:lnTo>
                <a:lnTo>
                  <a:pt x="53512" y="69355"/>
                </a:lnTo>
                <a:lnTo>
                  <a:pt x="59487" y="68979"/>
                </a:lnTo>
                <a:lnTo>
                  <a:pt x="88961" y="68325"/>
                </a:lnTo>
                <a:lnTo>
                  <a:pt x="101818" y="68256"/>
                </a:lnTo>
                <a:lnTo>
                  <a:pt x="105026" y="69199"/>
                </a:lnTo>
                <a:lnTo>
                  <a:pt x="107165" y="70780"/>
                </a:lnTo>
                <a:lnTo>
                  <a:pt x="110494" y="75077"/>
                </a:lnTo>
                <a:lnTo>
                  <a:pt x="112715" y="77555"/>
                </a:lnTo>
                <a:lnTo>
                  <a:pt x="115149" y="80161"/>
                </a:lnTo>
                <a:lnTo>
                  <a:pt x="116771" y="82850"/>
                </a:lnTo>
                <a:lnTo>
                  <a:pt x="117852" y="85596"/>
                </a:lnTo>
                <a:lnTo>
                  <a:pt x="118573" y="88378"/>
                </a:lnTo>
                <a:lnTo>
                  <a:pt x="119054" y="91186"/>
                </a:lnTo>
                <a:lnTo>
                  <a:pt x="119374" y="94011"/>
                </a:lnTo>
                <a:lnTo>
                  <a:pt x="119587" y="96846"/>
                </a:lnTo>
                <a:lnTo>
                  <a:pt x="118777" y="100641"/>
                </a:lnTo>
                <a:lnTo>
                  <a:pt x="117285" y="105076"/>
                </a:lnTo>
                <a:lnTo>
                  <a:pt x="115337" y="109938"/>
                </a:lnTo>
                <a:lnTo>
                  <a:pt x="113086" y="114132"/>
                </a:lnTo>
                <a:lnTo>
                  <a:pt x="110634" y="117880"/>
                </a:lnTo>
                <a:lnTo>
                  <a:pt x="108046" y="121332"/>
                </a:lnTo>
                <a:lnTo>
                  <a:pt x="105368" y="125537"/>
                </a:lnTo>
                <a:lnTo>
                  <a:pt x="102630" y="130246"/>
                </a:lnTo>
                <a:lnTo>
                  <a:pt x="99853" y="135291"/>
                </a:lnTo>
                <a:lnTo>
                  <a:pt x="94191" y="139606"/>
                </a:lnTo>
                <a:lnTo>
                  <a:pt x="86606" y="143435"/>
                </a:lnTo>
                <a:lnTo>
                  <a:pt x="77740" y="146941"/>
                </a:lnTo>
                <a:lnTo>
                  <a:pt x="70877" y="150230"/>
                </a:lnTo>
                <a:lnTo>
                  <a:pt x="65348" y="153376"/>
                </a:lnTo>
                <a:lnTo>
                  <a:pt x="60711" y="156425"/>
                </a:lnTo>
                <a:lnTo>
                  <a:pt x="56666" y="158458"/>
                </a:lnTo>
                <a:lnTo>
                  <a:pt x="53018" y="159814"/>
                </a:lnTo>
                <a:lnTo>
                  <a:pt x="49632" y="160717"/>
                </a:lnTo>
                <a:lnTo>
                  <a:pt x="45471" y="161319"/>
                </a:lnTo>
                <a:lnTo>
                  <a:pt x="40791" y="161721"/>
                </a:lnTo>
                <a:lnTo>
                  <a:pt x="35767" y="161989"/>
                </a:lnTo>
                <a:lnTo>
                  <a:pt x="30512" y="163120"/>
                </a:lnTo>
                <a:lnTo>
                  <a:pt x="25104" y="164826"/>
                </a:lnTo>
                <a:lnTo>
                  <a:pt x="8573" y="171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35"/>
          <p:cNvSpPr/>
          <p:nvPr/>
        </p:nvSpPr>
        <p:spPr>
          <a:xfrm>
            <a:off x="2523172" y="4946332"/>
            <a:ext cx="694373" cy="128589"/>
          </a:xfrm>
          <a:custGeom>
            <a:avLst/>
            <a:gdLst/>
            <a:ahLst/>
            <a:cxnLst/>
            <a:rect l="0" t="0" r="0" b="0"/>
            <a:pathLst>
              <a:path w="694373" h="128589">
                <a:moveTo>
                  <a:pt x="0" y="128588"/>
                </a:moveTo>
                <a:lnTo>
                  <a:pt x="4551" y="124037"/>
                </a:lnTo>
                <a:lnTo>
                  <a:pt x="6844" y="122696"/>
                </a:lnTo>
                <a:lnTo>
                  <a:pt x="14622" y="119857"/>
                </a:lnTo>
                <a:lnTo>
                  <a:pt x="17368" y="118005"/>
                </a:lnTo>
                <a:lnTo>
                  <a:pt x="20151" y="115817"/>
                </a:lnTo>
                <a:lnTo>
                  <a:pt x="24864" y="113407"/>
                </a:lnTo>
                <a:lnTo>
                  <a:pt x="30864" y="110847"/>
                </a:lnTo>
                <a:lnTo>
                  <a:pt x="37721" y="108188"/>
                </a:lnTo>
                <a:lnTo>
                  <a:pt x="52960" y="102694"/>
                </a:lnTo>
                <a:lnTo>
                  <a:pt x="86026" y="91405"/>
                </a:lnTo>
                <a:lnTo>
                  <a:pt x="113164" y="83170"/>
                </a:lnTo>
                <a:lnTo>
                  <a:pt x="129735" y="78307"/>
                </a:lnTo>
                <a:lnTo>
                  <a:pt x="145545" y="74112"/>
                </a:lnTo>
                <a:lnTo>
                  <a:pt x="175812" y="66911"/>
                </a:lnTo>
                <a:lnTo>
                  <a:pt x="199123" y="62705"/>
                </a:lnTo>
                <a:lnTo>
                  <a:pt x="291833" y="47684"/>
                </a:lnTo>
                <a:lnTo>
                  <a:pt x="351953" y="36750"/>
                </a:lnTo>
                <a:lnTo>
                  <a:pt x="380368" y="32120"/>
                </a:lnTo>
                <a:lnTo>
                  <a:pt x="504538" y="14755"/>
                </a:lnTo>
                <a:lnTo>
                  <a:pt x="559519" y="8780"/>
                </a:lnTo>
                <a:lnTo>
                  <a:pt x="612530" y="3902"/>
                </a:lnTo>
                <a:lnTo>
                  <a:pt x="642440" y="1734"/>
                </a:lnTo>
                <a:lnTo>
                  <a:pt x="662084" y="771"/>
                </a:lnTo>
                <a:lnTo>
                  <a:pt x="6943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36"/>
          <p:cNvSpPr/>
          <p:nvPr/>
        </p:nvSpPr>
        <p:spPr>
          <a:xfrm>
            <a:off x="5232082" y="4937760"/>
            <a:ext cx="445771" cy="94298"/>
          </a:xfrm>
          <a:custGeom>
            <a:avLst/>
            <a:gdLst/>
            <a:ahLst/>
            <a:cxnLst/>
            <a:rect l="0" t="0" r="0" b="0"/>
            <a:pathLst>
              <a:path w="445771" h="94298">
                <a:moveTo>
                  <a:pt x="0" y="94297"/>
                </a:moveTo>
                <a:lnTo>
                  <a:pt x="9102" y="89747"/>
                </a:lnTo>
                <a:lnTo>
                  <a:pt x="16110" y="87512"/>
                </a:lnTo>
                <a:lnTo>
                  <a:pt x="23353" y="85567"/>
                </a:lnTo>
                <a:lnTo>
                  <a:pt x="27951" y="83714"/>
                </a:lnTo>
                <a:lnTo>
                  <a:pt x="32921" y="81527"/>
                </a:lnTo>
                <a:lnTo>
                  <a:pt x="62671" y="69347"/>
                </a:lnTo>
                <a:lnTo>
                  <a:pt x="77023" y="64328"/>
                </a:lnTo>
                <a:lnTo>
                  <a:pt x="149020" y="41514"/>
                </a:lnTo>
                <a:lnTo>
                  <a:pt x="166974" y="37201"/>
                </a:lnTo>
                <a:lnTo>
                  <a:pt x="214863" y="27329"/>
                </a:lnTo>
                <a:lnTo>
                  <a:pt x="240397" y="22981"/>
                </a:lnTo>
                <a:lnTo>
                  <a:pt x="312529" y="12313"/>
                </a:lnTo>
                <a:lnTo>
                  <a:pt x="330273" y="9161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30"/>
          <p:cNvSpPr/>
          <p:nvPr/>
        </p:nvSpPr>
        <p:spPr>
          <a:xfrm>
            <a:off x="689481" y="1538466"/>
            <a:ext cx="770702" cy="330336"/>
          </a:xfrm>
          <a:custGeom>
            <a:avLst/>
            <a:gdLst/>
            <a:ahLst/>
            <a:cxnLst/>
            <a:rect l="0" t="0" r="0" b="0"/>
            <a:pathLst>
              <a:path w="770702" h="330336">
                <a:moveTo>
                  <a:pt x="16321" y="98881"/>
                </a:moveTo>
                <a:lnTo>
                  <a:pt x="16321" y="86949"/>
                </a:lnTo>
                <a:lnTo>
                  <a:pt x="17273" y="84259"/>
                </a:lnTo>
                <a:lnTo>
                  <a:pt x="20872" y="78730"/>
                </a:lnTo>
                <a:lnTo>
                  <a:pt x="30726" y="70557"/>
                </a:lnTo>
                <a:lnTo>
                  <a:pt x="43678" y="61528"/>
                </a:lnTo>
                <a:lnTo>
                  <a:pt x="55785" y="54340"/>
                </a:lnTo>
                <a:lnTo>
                  <a:pt x="73311" y="44938"/>
                </a:lnTo>
                <a:lnTo>
                  <a:pt x="92450" y="36489"/>
                </a:lnTo>
                <a:lnTo>
                  <a:pt x="114926" y="27336"/>
                </a:lnTo>
                <a:lnTo>
                  <a:pt x="134440" y="20093"/>
                </a:lnTo>
                <a:lnTo>
                  <a:pt x="161492" y="10661"/>
                </a:lnTo>
                <a:lnTo>
                  <a:pt x="189389" y="4832"/>
                </a:lnTo>
                <a:lnTo>
                  <a:pt x="201507" y="566"/>
                </a:lnTo>
                <a:lnTo>
                  <a:pt x="207406" y="0"/>
                </a:lnTo>
                <a:lnTo>
                  <a:pt x="226715" y="2802"/>
                </a:lnTo>
                <a:lnTo>
                  <a:pt x="245402" y="3792"/>
                </a:lnTo>
                <a:lnTo>
                  <a:pt x="258787" y="6772"/>
                </a:lnTo>
                <a:lnTo>
                  <a:pt x="267911" y="11271"/>
                </a:lnTo>
                <a:lnTo>
                  <a:pt x="278403" y="19159"/>
                </a:lnTo>
                <a:lnTo>
                  <a:pt x="284567" y="24714"/>
                </a:lnTo>
                <a:lnTo>
                  <a:pt x="286592" y="27529"/>
                </a:lnTo>
                <a:lnTo>
                  <a:pt x="288841" y="33197"/>
                </a:lnTo>
                <a:lnTo>
                  <a:pt x="294659" y="50844"/>
                </a:lnTo>
                <a:lnTo>
                  <a:pt x="295224" y="57331"/>
                </a:lnTo>
                <a:lnTo>
                  <a:pt x="294649" y="63561"/>
                </a:lnTo>
                <a:lnTo>
                  <a:pt x="293313" y="69619"/>
                </a:lnTo>
                <a:lnTo>
                  <a:pt x="289565" y="78421"/>
                </a:lnTo>
                <a:lnTo>
                  <a:pt x="284208" y="89051"/>
                </a:lnTo>
                <a:lnTo>
                  <a:pt x="277780" y="100900"/>
                </a:lnTo>
                <a:lnTo>
                  <a:pt x="271590" y="109752"/>
                </a:lnTo>
                <a:lnTo>
                  <a:pt x="265558" y="116606"/>
                </a:lnTo>
                <a:lnTo>
                  <a:pt x="259631" y="122128"/>
                </a:lnTo>
                <a:lnTo>
                  <a:pt x="252823" y="129619"/>
                </a:lnTo>
                <a:lnTo>
                  <a:pt x="245426" y="138423"/>
                </a:lnTo>
                <a:lnTo>
                  <a:pt x="237638" y="148102"/>
                </a:lnTo>
                <a:lnTo>
                  <a:pt x="230541" y="155508"/>
                </a:lnTo>
                <a:lnTo>
                  <a:pt x="223904" y="161397"/>
                </a:lnTo>
                <a:lnTo>
                  <a:pt x="211450" y="171433"/>
                </a:lnTo>
                <a:lnTo>
                  <a:pt x="205462" y="176777"/>
                </a:lnTo>
                <a:lnTo>
                  <a:pt x="193729" y="186841"/>
                </a:lnTo>
                <a:lnTo>
                  <a:pt x="129760" y="230726"/>
                </a:lnTo>
                <a:lnTo>
                  <a:pt x="119570" y="237260"/>
                </a:lnTo>
                <a:lnTo>
                  <a:pt x="110871" y="242569"/>
                </a:lnTo>
                <a:lnTo>
                  <a:pt x="103167" y="248013"/>
                </a:lnTo>
                <a:lnTo>
                  <a:pt x="96126" y="253547"/>
                </a:lnTo>
                <a:lnTo>
                  <a:pt x="83222" y="263824"/>
                </a:lnTo>
                <a:lnTo>
                  <a:pt x="71137" y="271566"/>
                </a:lnTo>
                <a:lnTo>
                  <a:pt x="8567" y="307783"/>
                </a:lnTo>
                <a:lnTo>
                  <a:pt x="5436" y="310539"/>
                </a:lnTo>
                <a:lnTo>
                  <a:pt x="3350" y="313329"/>
                </a:lnTo>
                <a:lnTo>
                  <a:pt x="1031" y="318969"/>
                </a:lnTo>
                <a:lnTo>
                  <a:pt x="0" y="324650"/>
                </a:lnTo>
                <a:lnTo>
                  <a:pt x="1631" y="326546"/>
                </a:lnTo>
                <a:lnTo>
                  <a:pt x="4622" y="327810"/>
                </a:lnTo>
                <a:lnTo>
                  <a:pt x="18561" y="329839"/>
                </a:lnTo>
                <a:lnTo>
                  <a:pt x="37330" y="330240"/>
                </a:lnTo>
                <a:lnTo>
                  <a:pt x="116157" y="330335"/>
                </a:lnTo>
                <a:lnTo>
                  <a:pt x="162928" y="327797"/>
                </a:lnTo>
                <a:lnTo>
                  <a:pt x="194069" y="325787"/>
                </a:lnTo>
                <a:lnTo>
                  <a:pt x="294710" y="323553"/>
                </a:lnTo>
                <a:lnTo>
                  <a:pt x="356219" y="322957"/>
                </a:lnTo>
                <a:lnTo>
                  <a:pt x="457582" y="319756"/>
                </a:lnTo>
                <a:lnTo>
                  <a:pt x="501947" y="317568"/>
                </a:lnTo>
                <a:lnTo>
                  <a:pt x="591882" y="315138"/>
                </a:lnTo>
                <a:lnTo>
                  <a:pt x="770701" y="3131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31"/>
          <p:cNvSpPr/>
          <p:nvPr/>
        </p:nvSpPr>
        <p:spPr>
          <a:xfrm>
            <a:off x="452261" y="2048827"/>
            <a:ext cx="1127937" cy="25719"/>
          </a:xfrm>
          <a:custGeom>
            <a:avLst/>
            <a:gdLst/>
            <a:ahLst/>
            <a:cxnLst/>
            <a:rect l="0" t="0" r="0" b="0"/>
            <a:pathLst>
              <a:path w="1127937" h="25719">
                <a:moveTo>
                  <a:pt x="4938" y="25718"/>
                </a:moveTo>
                <a:lnTo>
                  <a:pt x="0" y="20779"/>
                </a:lnTo>
                <a:lnTo>
                  <a:pt x="4100" y="24879"/>
                </a:lnTo>
                <a:lnTo>
                  <a:pt x="7106" y="25345"/>
                </a:lnTo>
                <a:lnTo>
                  <a:pt x="20189" y="24599"/>
                </a:lnTo>
                <a:lnTo>
                  <a:pt x="57754" y="21093"/>
                </a:lnTo>
                <a:lnTo>
                  <a:pt x="77296" y="19777"/>
                </a:lnTo>
                <a:lnTo>
                  <a:pt x="96040" y="18900"/>
                </a:lnTo>
                <a:lnTo>
                  <a:pt x="134010" y="17925"/>
                </a:lnTo>
                <a:lnTo>
                  <a:pt x="176286" y="17492"/>
                </a:lnTo>
                <a:lnTo>
                  <a:pt x="194418" y="16424"/>
                </a:lnTo>
                <a:lnTo>
                  <a:pt x="210316" y="14759"/>
                </a:lnTo>
                <a:lnTo>
                  <a:pt x="224724" y="12697"/>
                </a:lnTo>
                <a:lnTo>
                  <a:pt x="241950" y="11322"/>
                </a:lnTo>
                <a:lnTo>
                  <a:pt x="261053" y="10406"/>
                </a:lnTo>
                <a:lnTo>
                  <a:pt x="281409" y="9795"/>
                </a:lnTo>
                <a:lnTo>
                  <a:pt x="769775" y="7692"/>
                </a:lnTo>
                <a:lnTo>
                  <a:pt x="1024604" y="356"/>
                </a:lnTo>
                <a:lnTo>
                  <a:pt x="112793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32"/>
          <p:cNvSpPr/>
          <p:nvPr/>
        </p:nvSpPr>
        <p:spPr>
          <a:xfrm>
            <a:off x="782954" y="2221531"/>
            <a:ext cx="410933" cy="461502"/>
          </a:xfrm>
          <a:custGeom>
            <a:avLst/>
            <a:gdLst/>
            <a:ahLst/>
            <a:cxnLst/>
            <a:rect l="0" t="0" r="0" b="0"/>
            <a:pathLst>
              <a:path w="410933" h="461502">
                <a:moveTo>
                  <a:pt x="394335" y="24464"/>
                </a:moveTo>
                <a:lnTo>
                  <a:pt x="385234" y="15362"/>
                </a:lnTo>
                <a:lnTo>
                  <a:pt x="381600" y="12681"/>
                </a:lnTo>
                <a:lnTo>
                  <a:pt x="375023" y="9702"/>
                </a:lnTo>
                <a:lnTo>
                  <a:pt x="366385" y="8378"/>
                </a:lnTo>
                <a:lnTo>
                  <a:pt x="361414" y="8025"/>
                </a:lnTo>
                <a:lnTo>
                  <a:pt x="350811" y="5092"/>
                </a:lnTo>
                <a:lnTo>
                  <a:pt x="340701" y="1567"/>
                </a:lnTo>
                <a:lnTo>
                  <a:pt x="333033" y="0"/>
                </a:lnTo>
                <a:lnTo>
                  <a:pt x="323910" y="1843"/>
                </a:lnTo>
                <a:lnTo>
                  <a:pt x="318810" y="3668"/>
                </a:lnTo>
                <a:lnTo>
                  <a:pt x="308743" y="4885"/>
                </a:lnTo>
                <a:lnTo>
                  <a:pt x="295364" y="5696"/>
                </a:lnTo>
                <a:lnTo>
                  <a:pt x="279777" y="6237"/>
                </a:lnTo>
                <a:lnTo>
                  <a:pt x="266528" y="7550"/>
                </a:lnTo>
                <a:lnTo>
                  <a:pt x="254838" y="9378"/>
                </a:lnTo>
                <a:lnTo>
                  <a:pt x="244187" y="11549"/>
                </a:lnTo>
                <a:lnTo>
                  <a:pt x="229467" y="12996"/>
                </a:lnTo>
                <a:lnTo>
                  <a:pt x="212033" y="13961"/>
                </a:lnTo>
                <a:lnTo>
                  <a:pt x="176152" y="15033"/>
                </a:lnTo>
                <a:lnTo>
                  <a:pt x="147505" y="15510"/>
                </a:lnTo>
                <a:lnTo>
                  <a:pt x="136437" y="14685"/>
                </a:lnTo>
                <a:lnTo>
                  <a:pt x="127153" y="13182"/>
                </a:lnTo>
                <a:lnTo>
                  <a:pt x="119059" y="11227"/>
                </a:lnTo>
                <a:lnTo>
                  <a:pt x="107525" y="9056"/>
                </a:lnTo>
                <a:lnTo>
                  <a:pt x="103116" y="8477"/>
                </a:lnTo>
                <a:lnTo>
                  <a:pt x="99224" y="7138"/>
                </a:lnTo>
                <a:lnTo>
                  <a:pt x="87691" y="39"/>
                </a:lnTo>
                <a:lnTo>
                  <a:pt x="87036" y="1513"/>
                </a:lnTo>
                <a:lnTo>
                  <a:pt x="85984" y="15027"/>
                </a:lnTo>
                <a:lnTo>
                  <a:pt x="85802" y="26747"/>
                </a:lnTo>
                <a:lnTo>
                  <a:pt x="85741" y="93283"/>
                </a:lnTo>
                <a:lnTo>
                  <a:pt x="84783" y="119873"/>
                </a:lnTo>
                <a:lnTo>
                  <a:pt x="83192" y="147125"/>
                </a:lnTo>
                <a:lnTo>
                  <a:pt x="81179" y="174818"/>
                </a:lnTo>
                <a:lnTo>
                  <a:pt x="78885" y="195185"/>
                </a:lnTo>
                <a:lnTo>
                  <a:pt x="76402" y="210668"/>
                </a:lnTo>
                <a:lnTo>
                  <a:pt x="73795" y="222895"/>
                </a:lnTo>
                <a:lnTo>
                  <a:pt x="72057" y="233904"/>
                </a:lnTo>
                <a:lnTo>
                  <a:pt x="70898" y="244100"/>
                </a:lnTo>
                <a:lnTo>
                  <a:pt x="70126" y="253755"/>
                </a:lnTo>
                <a:lnTo>
                  <a:pt x="69611" y="262098"/>
                </a:lnTo>
                <a:lnTo>
                  <a:pt x="68886" y="280082"/>
                </a:lnTo>
                <a:lnTo>
                  <a:pt x="68784" y="281553"/>
                </a:lnTo>
                <a:lnTo>
                  <a:pt x="68716" y="281582"/>
                </a:lnTo>
                <a:lnTo>
                  <a:pt x="68621" y="277071"/>
                </a:lnTo>
                <a:lnTo>
                  <a:pt x="76218" y="267226"/>
                </a:lnTo>
                <a:lnTo>
                  <a:pt x="87215" y="254278"/>
                </a:lnTo>
                <a:lnTo>
                  <a:pt x="95278" y="242173"/>
                </a:lnTo>
                <a:lnTo>
                  <a:pt x="104576" y="230443"/>
                </a:lnTo>
                <a:lnTo>
                  <a:pt x="115058" y="219833"/>
                </a:lnTo>
                <a:lnTo>
                  <a:pt x="131670" y="207552"/>
                </a:lnTo>
                <a:lnTo>
                  <a:pt x="142975" y="197594"/>
                </a:lnTo>
                <a:lnTo>
                  <a:pt x="149610" y="193224"/>
                </a:lnTo>
                <a:lnTo>
                  <a:pt x="156890" y="189358"/>
                </a:lnTo>
                <a:lnTo>
                  <a:pt x="171646" y="182522"/>
                </a:lnTo>
                <a:lnTo>
                  <a:pt x="184555" y="176309"/>
                </a:lnTo>
                <a:lnTo>
                  <a:pt x="191617" y="173319"/>
                </a:lnTo>
                <a:lnTo>
                  <a:pt x="199182" y="170373"/>
                </a:lnTo>
                <a:lnTo>
                  <a:pt x="215208" y="164560"/>
                </a:lnTo>
                <a:lnTo>
                  <a:pt x="231856" y="158801"/>
                </a:lnTo>
                <a:lnTo>
                  <a:pt x="240296" y="156884"/>
                </a:lnTo>
                <a:lnTo>
                  <a:pt x="248780" y="155607"/>
                </a:lnTo>
                <a:lnTo>
                  <a:pt x="257293" y="154755"/>
                </a:lnTo>
                <a:lnTo>
                  <a:pt x="264874" y="154187"/>
                </a:lnTo>
                <a:lnTo>
                  <a:pt x="271833" y="153808"/>
                </a:lnTo>
                <a:lnTo>
                  <a:pt x="278377" y="153556"/>
                </a:lnTo>
                <a:lnTo>
                  <a:pt x="285597" y="154340"/>
                </a:lnTo>
                <a:lnTo>
                  <a:pt x="293268" y="155815"/>
                </a:lnTo>
                <a:lnTo>
                  <a:pt x="301240" y="157751"/>
                </a:lnTo>
                <a:lnTo>
                  <a:pt x="308459" y="159994"/>
                </a:lnTo>
                <a:lnTo>
                  <a:pt x="315177" y="162443"/>
                </a:lnTo>
                <a:lnTo>
                  <a:pt x="321561" y="165027"/>
                </a:lnTo>
                <a:lnTo>
                  <a:pt x="328674" y="167703"/>
                </a:lnTo>
                <a:lnTo>
                  <a:pt x="344198" y="173215"/>
                </a:lnTo>
                <a:lnTo>
                  <a:pt x="351385" y="176972"/>
                </a:lnTo>
                <a:lnTo>
                  <a:pt x="358082" y="181381"/>
                </a:lnTo>
                <a:lnTo>
                  <a:pt x="370603" y="190407"/>
                </a:lnTo>
                <a:lnTo>
                  <a:pt x="382517" y="197594"/>
                </a:lnTo>
                <a:lnTo>
                  <a:pt x="387409" y="202749"/>
                </a:lnTo>
                <a:lnTo>
                  <a:pt x="395385" y="216096"/>
                </a:lnTo>
                <a:lnTo>
                  <a:pt x="405230" y="235125"/>
                </a:lnTo>
                <a:lnTo>
                  <a:pt x="407313" y="243010"/>
                </a:lnTo>
                <a:lnTo>
                  <a:pt x="408702" y="252076"/>
                </a:lnTo>
                <a:lnTo>
                  <a:pt x="409628" y="261930"/>
                </a:lnTo>
                <a:lnTo>
                  <a:pt x="410246" y="271357"/>
                </a:lnTo>
                <a:lnTo>
                  <a:pt x="410657" y="280499"/>
                </a:lnTo>
                <a:lnTo>
                  <a:pt x="410932" y="289452"/>
                </a:lnTo>
                <a:lnTo>
                  <a:pt x="410162" y="298277"/>
                </a:lnTo>
                <a:lnTo>
                  <a:pt x="408697" y="307019"/>
                </a:lnTo>
                <a:lnTo>
                  <a:pt x="406767" y="315704"/>
                </a:lnTo>
                <a:lnTo>
                  <a:pt x="403576" y="324351"/>
                </a:lnTo>
                <a:lnTo>
                  <a:pt x="399543" y="332974"/>
                </a:lnTo>
                <a:lnTo>
                  <a:pt x="394950" y="341579"/>
                </a:lnTo>
                <a:lnTo>
                  <a:pt x="388077" y="352079"/>
                </a:lnTo>
                <a:lnTo>
                  <a:pt x="379686" y="363842"/>
                </a:lnTo>
                <a:lnTo>
                  <a:pt x="370282" y="376445"/>
                </a:lnTo>
                <a:lnTo>
                  <a:pt x="361155" y="386753"/>
                </a:lnTo>
                <a:lnTo>
                  <a:pt x="352212" y="395530"/>
                </a:lnTo>
                <a:lnTo>
                  <a:pt x="343393" y="403286"/>
                </a:lnTo>
                <a:lnTo>
                  <a:pt x="335609" y="409409"/>
                </a:lnTo>
                <a:lnTo>
                  <a:pt x="328514" y="414444"/>
                </a:lnTo>
                <a:lnTo>
                  <a:pt x="298890" y="433919"/>
                </a:lnTo>
                <a:lnTo>
                  <a:pt x="290700" y="438404"/>
                </a:lnTo>
                <a:lnTo>
                  <a:pt x="282383" y="442346"/>
                </a:lnTo>
                <a:lnTo>
                  <a:pt x="273980" y="445927"/>
                </a:lnTo>
                <a:lnTo>
                  <a:pt x="264569" y="449267"/>
                </a:lnTo>
                <a:lnTo>
                  <a:pt x="254484" y="452446"/>
                </a:lnTo>
                <a:lnTo>
                  <a:pt x="243951" y="455518"/>
                </a:lnTo>
                <a:lnTo>
                  <a:pt x="234072" y="457565"/>
                </a:lnTo>
                <a:lnTo>
                  <a:pt x="224628" y="458931"/>
                </a:lnTo>
                <a:lnTo>
                  <a:pt x="215475" y="459841"/>
                </a:lnTo>
                <a:lnTo>
                  <a:pt x="206515" y="460447"/>
                </a:lnTo>
                <a:lnTo>
                  <a:pt x="197684" y="460852"/>
                </a:lnTo>
                <a:lnTo>
                  <a:pt x="180253" y="461302"/>
                </a:lnTo>
                <a:lnTo>
                  <a:pt x="162980" y="461501"/>
                </a:lnTo>
                <a:lnTo>
                  <a:pt x="153421" y="460602"/>
                </a:lnTo>
                <a:lnTo>
                  <a:pt x="143238" y="459050"/>
                </a:lnTo>
                <a:lnTo>
                  <a:pt x="132640" y="457063"/>
                </a:lnTo>
                <a:lnTo>
                  <a:pt x="122717" y="455738"/>
                </a:lnTo>
                <a:lnTo>
                  <a:pt x="113244" y="454855"/>
                </a:lnTo>
                <a:lnTo>
                  <a:pt x="104071" y="454266"/>
                </a:lnTo>
                <a:lnTo>
                  <a:pt x="94146" y="451968"/>
                </a:lnTo>
                <a:lnTo>
                  <a:pt x="83719" y="448532"/>
                </a:lnTo>
                <a:lnTo>
                  <a:pt x="72958" y="444336"/>
                </a:lnTo>
                <a:lnTo>
                  <a:pt x="61021" y="440586"/>
                </a:lnTo>
                <a:lnTo>
                  <a:pt x="48301" y="437133"/>
                </a:lnTo>
                <a:lnTo>
                  <a:pt x="0" y="4273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33"/>
          <p:cNvSpPr/>
          <p:nvPr/>
        </p:nvSpPr>
        <p:spPr>
          <a:xfrm>
            <a:off x="2180272" y="2048827"/>
            <a:ext cx="505779" cy="17146"/>
          </a:xfrm>
          <a:custGeom>
            <a:avLst/>
            <a:gdLst/>
            <a:ahLst/>
            <a:cxnLst/>
            <a:rect l="0" t="0" r="0" b="0"/>
            <a:pathLst>
              <a:path w="505779" h="17146">
                <a:moveTo>
                  <a:pt x="0" y="17145"/>
                </a:moveTo>
                <a:lnTo>
                  <a:pt x="70481" y="17145"/>
                </a:lnTo>
                <a:lnTo>
                  <a:pt x="94612" y="16193"/>
                </a:lnTo>
                <a:lnTo>
                  <a:pt x="172919" y="11254"/>
                </a:lnTo>
                <a:lnTo>
                  <a:pt x="211790" y="9764"/>
                </a:lnTo>
                <a:lnTo>
                  <a:pt x="287754" y="8926"/>
                </a:lnTo>
                <a:lnTo>
                  <a:pt x="356491" y="6190"/>
                </a:lnTo>
                <a:lnTo>
                  <a:pt x="457874" y="1223"/>
                </a:lnTo>
                <a:lnTo>
                  <a:pt x="477502" y="543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34"/>
          <p:cNvSpPr/>
          <p:nvPr/>
        </p:nvSpPr>
        <p:spPr>
          <a:xfrm>
            <a:off x="2420302" y="1911667"/>
            <a:ext cx="77153" cy="351473"/>
          </a:xfrm>
          <a:custGeom>
            <a:avLst/>
            <a:gdLst/>
            <a:ahLst/>
            <a:cxnLst/>
            <a:rect l="0" t="0" r="0" b="0"/>
            <a:pathLst>
              <a:path w="77153" h="351473">
                <a:moveTo>
                  <a:pt x="0" y="0"/>
                </a:moveTo>
                <a:lnTo>
                  <a:pt x="0" y="11932"/>
                </a:lnTo>
                <a:lnTo>
                  <a:pt x="952" y="15575"/>
                </a:lnTo>
                <a:lnTo>
                  <a:pt x="2540" y="19908"/>
                </a:lnTo>
                <a:lnTo>
                  <a:pt x="4551" y="24702"/>
                </a:lnTo>
                <a:lnTo>
                  <a:pt x="6785" y="35109"/>
                </a:lnTo>
                <a:lnTo>
                  <a:pt x="7778" y="46084"/>
                </a:lnTo>
                <a:lnTo>
                  <a:pt x="8043" y="51678"/>
                </a:lnTo>
                <a:lnTo>
                  <a:pt x="8220" y="57312"/>
                </a:lnTo>
                <a:lnTo>
                  <a:pt x="9290" y="62973"/>
                </a:lnTo>
                <a:lnTo>
                  <a:pt x="10956" y="68652"/>
                </a:lnTo>
                <a:lnTo>
                  <a:pt x="15347" y="80994"/>
                </a:lnTo>
                <a:lnTo>
                  <a:pt x="20473" y="96005"/>
                </a:lnTo>
                <a:lnTo>
                  <a:pt x="22221" y="103056"/>
                </a:lnTo>
                <a:lnTo>
                  <a:pt x="23387" y="109661"/>
                </a:lnTo>
                <a:lnTo>
                  <a:pt x="24164" y="115970"/>
                </a:lnTo>
                <a:lnTo>
                  <a:pt x="26587" y="124938"/>
                </a:lnTo>
                <a:lnTo>
                  <a:pt x="30107" y="135680"/>
                </a:lnTo>
                <a:lnTo>
                  <a:pt x="34359" y="147603"/>
                </a:lnTo>
                <a:lnTo>
                  <a:pt x="38146" y="165077"/>
                </a:lnTo>
                <a:lnTo>
                  <a:pt x="41623" y="186252"/>
                </a:lnTo>
                <a:lnTo>
                  <a:pt x="44894" y="209893"/>
                </a:lnTo>
                <a:lnTo>
                  <a:pt x="47074" y="227559"/>
                </a:lnTo>
                <a:lnTo>
                  <a:pt x="48528" y="241241"/>
                </a:lnTo>
                <a:lnTo>
                  <a:pt x="49497" y="252267"/>
                </a:lnTo>
                <a:lnTo>
                  <a:pt x="52048" y="264381"/>
                </a:lnTo>
                <a:lnTo>
                  <a:pt x="55654" y="277219"/>
                </a:lnTo>
                <a:lnTo>
                  <a:pt x="59962" y="290540"/>
                </a:lnTo>
                <a:lnTo>
                  <a:pt x="62835" y="301326"/>
                </a:lnTo>
                <a:lnTo>
                  <a:pt x="64750" y="310421"/>
                </a:lnTo>
                <a:lnTo>
                  <a:pt x="66027" y="318390"/>
                </a:lnTo>
                <a:lnTo>
                  <a:pt x="66878" y="324655"/>
                </a:lnTo>
                <a:lnTo>
                  <a:pt x="67823" y="334156"/>
                </a:lnTo>
                <a:lnTo>
                  <a:pt x="68356" y="344860"/>
                </a:lnTo>
                <a:lnTo>
                  <a:pt x="68480" y="348534"/>
                </a:lnTo>
                <a:lnTo>
                  <a:pt x="77152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5"/>
          <p:cNvSpPr/>
          <p:nvPr/>
        </p:nvSpPr>
        <p:spPr>
          <a:xfrm>
            <a:off x="3243262" y="1611630"/>
            <a:ext cx="128589" cy="454343"/>
          </a:xfrm>
          <a:custGeom>
            <a:avLst/>
            <a:gdLst/>
            <a:ahLst/>
            <a:cxnLst/>
            <a:rect l="0" t="0" r="0" b="0"/>
            <a:pathLst>
              <a:path w="128589" h="45434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4828" y="25410"/>
                </a:lnTo>
                <a:lnTo>
                  <a:pt x="17068" y="33201"/>
                </a:lnTo>
                <a:lnTo>
                  <a:pt x="21238" y="46188"/>
                </a:lnTo>
                <a:lnTo>
                  <a:pt x="23684" y="52700"/>
                </a:lnTo>
                <a:lnTo>
                  <a:pt x="26267" y="58945"/>
                </a:lnTo>
                <a:lnTo>
                  <a:pt x="28941" y="65014"/>
                </a:lnTo>
                <a:lnTo>
                  <a:pt x="34453" y="76837"/>
                </a:lnTo>
                <a:lnTo>
                  <a:pt x="37256" y="82657"/>
                </a:lnTo>
                <a:lnTo>
                  <a:pt x="39125" y="90347"/>
                </a:lnTo>
                <a:lnTo>
                  <a:pt x="40371" y="99284"/>
                </a:lnTo>
                <a:lnTo>
                  <a:pt x="41201" y="109051"/>
                </a:lnTo>
                <a:lnTo>
                  <a:pt x="42707" y="117468"/>
                </a:lnTo>
                <a:lnTo>
                  <a:pt x="44664" y="124985"/>
                </a:lnTo>
                <a:lnTo>
                  <a:pt x="46921" y="131900"/>
                </a:lnTo>
                <a:lnTo>
                  <a:pt x="49378" y="138416"/>
                </a:lnTo>
                <a:lnTo>
                  <a:pt x="51969" y="144665"/>
                </a:lnTo>
                <a:lnTo>
                  <a:pt x="54648" y="150736"/>
                </a:lnTo>
                <a:lnTo>
                  <a:pt x="57626" y="162561"/>
                </a:lnTo>
                <a:lnTo>
                  <a:pt x="58420" y="168381"/>
                </a:lnTo>
                <a:lnTo>
                  <a:pt x="71477" y="238541"/>
                </a:lnTo>
                <a:lnTo>
                  <a:pt x="73368" y="251420"/>
                </a:lnTo>
                <a:lnTo>
                  <a:pt x="74630" y="261911"/>
                </a:lnTo>
                <a:lnTo>
                  <a:pt x="76423" y="273667"/>
                </a:lnTo>
                <a:lnTo>
                  <a:pt x="80956" y="299429"/>
                </a:lnTo>
                <a:lnTo>
                  <a:pt x="88863" y="340709"/>
                </a:lnTo>
                <a:lnTo>
                  <a:pt x="91627" y="351917"/>
                </a:lnTo>
                <a:lnTo>
                  <a:pt x="94422" y="361293"/>
                </a:lnTo>
                <a:lnTo>
                  <a:pt x="97238" y="369450"/>
                </a:lnTo>
                <a:lnTo>
                  <a:pt x="100068" y="375840"/>
                </a:lnTo>
                <a:lnTo>
                  <a:pt x="102907" y="381052"/>
                </a:lnTo>
                <a:lnTo>
                  <a:pt x="105752" y="385480"/>
                </a:lnTo>
                <a:lnTo>
                  <a:pt x="108602" y="391289"/>
                </a:lnTo>
                <a:lnTo>
                  <a:pt x="111453" y="398019"/>
                </a:lnTo>
                <a:lnTo>
                  <a:pt x="114307" y="405363"/>
                </a:lnTo>
                <a:lnTo>
                  <a:pt x="117478" y="416064"/>
                </a:lnTo>
                <a:lnTo>
                  <a:pt x="119263" y="429983"/>
                </a:lnTo>
                <a:lnTo>
                  <a:pt x="119792" y="441092"/>
                </a:lnTo>
                <a:lnTo>
                  <a:pt x="128588" y="4543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6"/>
          <p:cNvSpPr/>
          <p:nvPr/>
        </p:nvSpPr>
        <p:spPr>
          <a:xfrm>
            <a:off x="2994660" y="2091689"/>
            <a:ext cx="882968" cy="68582"/>
          </a:xfrm>
          <a:custGeom>
            <a:avLst/>
            <a:gdLst/>
            <a:ahLst/>
            <a:cxnLst/>
            <a:rect l="0" t="0" r="0" b="0"/>
            <a:pathLst>
              <a:path w="882968" h="68582">
                <a:moveTo>
                  <a:pt x="0" y="68581"/>
                </a:moveTo>
                <a:lnTo>
                  <a:pt x="13652" y="64030"/>
                </a:lnTo>
                <a:lnTo>
                  <a:pt x="19579" y="62689"/>
                </a:lnTo>
                <a:lnTo>
                  <a:pt x="42737" y="60802"/>
                </a:lnTo>
                <a:lnTo>
                  <a:pt x="75826" y="60361"/>
                </a:lnTo>
                <a:lnTo>
                  <a:pt x="93413" y="59291"/>
                </a:lnTo>
                <a:lnTo>
                  <a:pt x="110853" y="57625"/>
                </a:lnTo>
                <a:lnTo>
                  <a:pt x="128194" y="55562"/>
                </a:lnTo>
                <a:lnTo>
                  <a:pt x="144517" y="54186"/>
                </a:lnTo>
                <a:lnTo>
                  <a:pt x="160162" y="53269"/>
                </a:lnTo>
                <a:lnTo>
                  <a:pt x="175355" y="52658"/>
                </a:lnTo>
                <a:lnTo>
                  <a:pt x="194055" y="51298"/>
                </a:lnTo>
                <a:lnTo>
                  <a:pt x="237694" y="47247"/>
                </a:lnTo>
                <a:lnTo>
                  <a:pt x="257523" y="45786"/>
                </a:lnTo>
                <a:lnTo>
                  <a:pt x="275504" y="44811"/>
                </a:lnTo>
                <a:lnTo>
                  <a:pt x="292254" y="44162"/>
                </a:lnTo>
                <a:lnTo>
                  <a:pt x="313898" y="41824"/>
                </a:lnTo>
                <a:lnTo>
                  <a:pt x="338805" y="38361"/>
                </a:lnTo>
                <a:lnTo>
                  <a:pt x="365887" y="34146"/>
                </a:lnTo>
                <a:lnTo>
                  <a:pt x="416327" y="29432"/>
                </a:lnTo>
                <a:lnTo>
                  <a:pt x="558732" y="19114"/>
                </a:lnTo>
                <a:lnTo>
                  <a:pt x="674092" y="13258"/>
                </a:lnTo>
                <a:lnTo>
                  <a:pt x="720857" y="11696"/>
                </a:lnTo>
                <a:lnTo>
                  <a:pt x="757749" y="9703"/>
                </a:lnTo>
                <a:lnTo>
                  <a:pt x="8829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7"/>
          <p:cNvSpPr/>
          <p:nvPr/>
        </p:nvSpPr>
        <p:spPr>
          <a:xfrm>
            <a:off x="3166110" y="2247354"/>
            <a:ext cx="449472" cy="405911"/>
          </a:xfrm>
          <a:custGeom>
            <a:avLst/>
            <a:gdLst/>
            <a:ahLst/>
            <a:cxnLst/>
            <a:rect l="0" t="0" r="0" b="0"/>
            <a:pathLst>
              <a:path w="449472" h="405911">
                <a:moveTo>
                  <a:pt x="0" y="50076"/>
                </a:moveTo>
                <a:lnTo>
                  <a:pt x="9101" y="40974"/>
                </a:lnTo>
                <a:lnTo>
                  <a:pt x="13687" y="38293"/>
                </a:lnTo>
                <a:lnTo>
                  <a:pt x="23863" y="35314"/>
                </a:lnTo>
                <a:lnTo>
                  <a:pt x="34735" y="33990"/>
                </a:lnTo>
                <a:lnTo>
                  <a:pt x="40302" y="33637"/>
                </a:lnTo>
                <a:lnTo>
                  <a:pt x="52585" y="31496"/>
                </a:lnTo>
                <a:lnTo>
                  <a:pt x="89094" y="24038"/>
                </a:lnTo>
                <a:lnTo>
                  <a:pt x="135088" y="13680"/>
                </a:lnTo>
                <a:lnTo>
                  <a:pt x="147209" y="11524"/>
                </a:lnTo>
                <a:lnTo>
                  <a:pt x="158147" y="10087"/>
                </a:lnTo>
                <a:lnTo>
                  <a:pt x="168296" y="9129"/>
                </a:lnTo>
                <a:lnTo>
                  <a:pt x="177919" y="7538"/>
                </a:lnTo>
                <a:lnTo>
                  <a:pt x="187193" y="5525"/>
                </a:lnTo>
                <a:lnTo>
                  <a:pt x="196232" y="3230"/>
                </a:lnTo>
                <a:lnTo>
                  <a:pt x="207974" y="1700"/>
                </a:lnTo>
                <a:lnTo>
                  <a:pt x="221517" y="680"/>
                </a:lnTo>
                <a:lnTo>
                  <a:pt x="236260" y="0"/>
                </a:lnTo>
                <a:lnTo>
                  <a:pt x="250851" y="500"/>
                </a:lnTo>
                <a:lnTo>
                  <a:pt x="265342" y="1785"/>
                </a:lnTo>
                <a:lnTo>
                  <a:pt x="279764" y="3594"/>
                </a:lnTo>
                <a:lnTo>
                  <a:pt x="290332" y="5753"/>
                </a:lnTo>
                <a:lnTo>
                  <a:pt x="298330" y="8145"/>
                </a:lnTo>
                <a:lnTo>
                  <a:pt x="311661" y="13342"/>
                </a:lnTo>
                <a:lnTo>
                  <a:pt x="327111" y="18827"/>
                </a:lnTo>
                <a:lnTo>
                  <a:pt x="333326" y="22576"/>
                </a:lnTo>
                <a:lnTo>
                  <a:pt x="342772" y="31821"/>
                </a:lnTo>
                <a:lnTo>
                  <a:pt x="347605" y="39740"/>
                </a:lnTo>
                <a:lnTo>
                  <a:pt x="348894" y="43185"/>
                </a:lnTo>
                <a:lnTo>
                  <a:pt x="347786" y="54633"/>
                </a:lnTo>
                <a:lnTo>
                  <a:pt x="346157" y="61686"/>
                </a:lnTo>
                <a:lnTo>
                  <a:pt x="341808" y="72063"/>
                </a:lnTo>
                <a:lnTo>
                  <a:pt x="339314" y="76164"/>
                </a:lnTo>
                <a:lnTo>
                  <a:pt x="331463" y="83260"/>
                </a:lnTo>
                <a:lnTo>
                  <a:pt x="321624" y="89589"/>
                </a:lnTo>
                <a:lnTo>
                  <a:pt x="310902" y="95577"/>
                </a:lnTo>
                <a:lnTo>
                  <a:pt x="299786" y="103954"/>
                </a:lnTo>
                <a:lnTo>
                  <a:pt x="294155" y="108854"/>
                </a:lnTo>
                <a:lnTo>
                  <a:pt x="280278" y="116839"/>
                </a:lnTo>
                <a:lnTo>
                  <a:pt x="265538" y="123563"/>
                </a:lnTo>
                <a:lnTo>
                  <a:pt x="252637" y="129727"/>
                </a:lnTo>
                <a:lnTo>
                  <a:pt x="243672" y="133656"/>
                </a:lnTo>
                <a:lnTo>
                  <a:pt x="221011" y="143103"/>
                </a:lnTo>
                <a:lnTo>
                  <a:pt x="209253" y="147336"/>
                </a:lnTo>
                <a:lnTo>
                  <a:pt x="197604" y="151111"/>
                </a:lnTo>
                <a:lnTo>
                  <a:pt x="186029" y="154580"/>
                </a:lnTo>
                <a:lnTo>
                  <a:pt x="177359" y="156893"/>
                </a:lnTo>
                <a:lnTo>
                  <a:pt x="165186" y="159462"/>
                </a:lnTo>
                <a:lnTo>
                  <a:pt x="162511" y="160148"/>
                </a:lnTo>
                <a:lnTo>
                  <a:pt x="161681" y="160605"/>
                </a:lnTo>
                <a:lnTo>
                  <a:pt x="162079" y="160909"/>
                </a:lnTo>
                <a:lnTo>
                  <a:pt x="170143" y="158707"/>
                </a:lnTo>
                <a:lnTo>
                  <a:pt x="182299" y="155506"/>
                </a:lnTo>
                <a:lnTo>
                  <a:pt x="229581" y="148732"/>
                </a:lnTo>
                <a:lnTo>
                  <a:pt x="245447" y="147279"/>
                </a:lnTo>
                <a:lnTo>
                  <a:pt x="262691" y="146310"/>
                </a:lnTo>
                <a:lnTo>
                  <a:pt x="280855" y="145665"/>
                </a:lnTo>
                <a:lnTo>
                  <a:pt x="295821" y="146187"/>
                </a:lnTo>
                <a:lnTo>
                  <a:pt x="308656" y="147487"/>
                </a:lnTo>
                <a:lnTo>
                  <a:pt x="320071" y="149307"/>
                </a:lnTo>
                <a:lnTo>
                  <a:pt x="330538" y="150520"/>
                </a:lnTo>
                <a:lnTo>
                  <a:pt x="340373" y="151328"/>
                </a:lnTo>
                <a:lnTo>
                  <a:pt x="349788" y="151867"/>
                </a:lnTo>
                <a:lnTo>
                  <a:pt x="358922" y="153179"/>
                </a:lnTo>
                <a:lnTo>
                  <a:pt x="367869" y="155006"/>
                </a:lnTo>
                <a:lnTo>
                  <a:pt x="376691" y="157177"/>
                </a:lnTo>
                <a:lnTo>
                  <a:pt x="384477" y="160529"/>
                </a:lnTo>
                <a:lnTo>
                  <a:pt x="398208" y="169333"/>
                </a:lnTo>
                <a:lnTo>
                  <a:pt x="410661" y="179597"/>
                </a:lnTo>
                <a:lnTo>
                  <a:pt x="421593" y="189555"/>
                </a:lnTo>
                <a:lnTo>
                  <a:pt x="433103" y="201470"/>
                </a:lnTo>
                <a:lnTo>
                  <a:pt x="439505" y="211342"/>
                </a:lnTo>
                <a:lnTo>
                  <a:pt x="442546" y="218546"/>
                </a:lnTo>
                <a:lnTo>
                  <a:pt x="445525" y="227159"/>
                </a:lnTo>
                <a:lnTo>
                  <a:pt x="448464" y="236711"/>
                </a:lnTo>
                <a:lnTo>
                  <a:pt x="449471" y="244984"/>
                </a:lnTo>
                <a:lnTo>
                  <a:pt x="449190" y="252405"/>
                </a:lnTo>
                <a:lnTo>
                  <a:pt x="448050" y="259257"/>
                </a:lnTo>
                <a:lnTo>
                  <a:pt x="446337" y="265730"/>
                </a:lnTo>
                <a:lnTo>
                  <a:pt x="441894" y="278002"/>
                </a:lnTo>
                <a:lnTo>
                  <a:pt x="434205" y="289806"/>
                </a:lnTo>
                <a:lnTo>
                  <a:pt x="424437" y="301403"/>
                </a:lnTo>
                <a:lnTo>
                  <a:pt x="413746" y="312906"/>
                </a:lnTo>
                <a:lnTo>
                  <a:pt x="397017" y="330093"/>
                </a:lnTo>
                <a:lnTo>
                  <a:pt x="383144" y="338993"/>
                </a:lnTo>
                <a:lnTo>
                  <a:pt x="375444" y="342699"/>
                </a:lnTo>
                <a:lnTo>
                  <a:pt x="367453" y="347076"/>
                </a:lnTo>
                <a:lnTo>
                  <a:pt x="359269" y="351898"/>
                </a:lnTo>
                <a:lnTo>
                  <a:pt x="350955" y="357018"/>
                </a:lnTo>
                <a:lnTo>
                  <a:pt x="341603" y="361384"/>
                </a:lnTo>
                <a:lnTo>
                  <a:pt x="331557" y="365247"/>
                </a:lnTo>
                <a:lnTo>
                  <a:pt x="292611" y="378291"/>
                </a:lnTo>
                <a:lnTo>
                  <a:pt x="247883" y="391694"/>
                </a:lnTo>
                <a:lnTo>
                  <a:pt x="232883" y="394978"/>
                </a:lnTo>
                <a:lnTo>
                  <a:pt x="219072" y="397168"/>
                </a:lnTo>
                <a:lnTo>
                  <a:pt x="206056" y="398628"/>
                </a:lnTo>
                <a:lnTo>
                  <a:pt x="195473" y="400554"/>
                </a:lnTo>
                <a:lnTo>
                  <a:pt x="186512" y="402791"/>
                </a:lnTo>
                <a:lnTo>
                  <a:pt x="178634" y="405234"/>
                </a:lnTo>
                <a:lnTo>
                  <a:pt x="170524" y="405910"/>
                </a:lnTo>
                <a:lnTo>
                  <a:pt x="162260" y="405409"/>
                </a:lnTo>
                <a:lnTo>
                  <a:pt x="153893" y="404122"/>
                </a:lnTo>
                <a:lnTo>
                  <a:pt x="131897" y="400152"/>
                </a:lnTo>
                <a:lnTo>
                  <a:pt x="119363" y="397760"/>
                </a:lnTo>
                <a:lnTo>
                  <a:pt x="109103" y="396165"/>
                </a:lnTo>
                <a:lnTo>
                  <a:pt x="100358" y="395102"/>
                </a:lnTo>
                <a:lnTo>
                  <a:pt x="92622" y="394393"/>
                </a:lnTo>
                <a:lnTo>
                  <a:pt x="78948" y="391065"/>
                </a:lnTo>
                <a:lnTo>
                  <a:pt x="66520" y="386412"/>
                </a:lnTo>
                <a:lnTo>
                  <a:pt x="54647" y="381168"/>
                </a:lnTo>
                <a:lnTo>
                  <a:pt x="49766" y="377484"/>
                </a:lnTo>
                <a:lnTo>
                  <a:pt x="41803" y="368310"/>
                </a:lnTo>
                <a:lnTo>
                  <a:pt x="35089" y="357883"/>
                </a:lnTo>
                <a:lnTo>
                  <a:pt x="28930" y="347851"/>
                </a:lnTo>
                <a:lnTo>
                  <a:pt x="21060" y="336849"/>
                </a:lnTo>
                <a:lnTo>
                  <a:pt x="17144" y="3243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8"/>
          <p:cNvSpPr/>
          <p:nvPr/>
        </p:nvSpPr>
        <p:spPr>
          <a:xfrm>
            <a:off x="611504" y="3514725"/>
            <a:ext cx="1277304" cy="34260"/>
          </a:xfrm>
          <a:custGeom>
            <a:avLst/>
            <a:gdLst/>
            <a:ahLst/>
            <a:cxnLst/>
            <a:rect l="0" t="0" r="0" b="0"/>
            <a:pathLst>
              <a:path w="1277304" h="34260">
                <a:moveTo>
                  <a:pt x="0" y="0"/>
                </a:moveTo>
                <a:lnTo>
                  <a:pt x="9102" y="4550"/>
                </a:lnTo>
                <a:lnTo>
                  <a:pt x="13688" y="5891"/>
                </a:lnTo>
                <a:lnTo>
                  <a:pt x="18651" y="6785"/>
                </a:lnTo>
                <a:lnTo>
                  <a:pt x="23864" y="7380"/>
                </a:lnTo>
                <a:lnTo>
                  <a:pt x="29244" y="8730"/>
                </a:lnTo>
                <a:lnTo>
                  <a:pt x="34736" y="10583"/>
                </a:lnTo>
                <a:lnTo>
                  <a:pt x="40303" y="12770"/>
                </a:lnTo>
                <a:lnTo>
                  <a:pt x="44966" y="14228"/>
                </a:lnTo>
                <a:lnTo>
                  <a:pt x="49028" y="15200"/>
                </a:lnTo>
                <a:lnTo>
                  <a:pt x="52688" y="15848"/>
                </a:lnTo>
                <a:lnTo>
                  <a:pt x="94246" y="21311"/>
                </a:lnTo>
                <a:lnTo>
                  <a:pt x="111408" y="22780"/>
                </a:lnTo>
                <a:lnTo>
                  <a:pt x="128565" y="23759"/>
                </a:lnTo>
                <a:lnTo>
                  <a:pt x="169856" y="25137"/>
                </a:lnTo>
                <a:lnTo>
                  <a:pt x="178960" y="25331"/>
                </a:lnTo>
                <a:lnTo>
                  <a:pt x="264586" y="30153"/>
                </a:lnTo>
                <a:lnTo>
                  <a:pt x="366832" y="32451"/>
                </a:lnTo>
                <a:lnTo>
                  <a:pt x="761315" y="34257"/>
                </a:lnTo>
                <a:lnTo>
                  <a:pt x="819375" y="31736"/>
                </a:lnTo>
                <a:lnTo>
                  <a:pt x="854860" y="29729"/>
                </a:lnTo>
                <a:lnTo>
                  <a:pt x="917148" y="27500"/>
                </a:lnTo>
                <a:lnTo>
                  <a:pt x="1008782" y="26069"/>
                </a:lnTo>
                <a:lnTo>
                  <a:pt x="1024947" y="26904"/>
                </a:lnTo>
                <a:lnTo>
                  <a:pt x="1039533" y="28414"/>
                </a:lnTo>
                <a:lnTo>
                  <a:pt x="1053067" y="30372"/>
                </a:lnTo>
                <a:lnTo>
                  <a:pt x="1065900" y="31678"/>
                </a:lnTo>
                <a:lnTo>
                  <a:pt x="1078265" y="32549"/>
                </a:lnTo>
                <a:lnTo>
                  <a:pt x="1102164" y="33516"/>
                </a:lnTo>
                <a:lnTo>
                  <a:pt x="1136087" y="34060"/>
                </a:lnTo>
                <a:lnTo>
                  <a:pt x="1209776" y="34259"/>
                </a:lnTo>
                <a:lnTo>
                  <a:pt x="1225617" y="33317"/>
                </a:lnTo>
                <a:lnTo>
                  <a:pt x="1238084" y="31736"/>
                </a:lnTo>
                <a:lnTo>
                  <a:pt x="1248299" y="29730"/>
                </a:lnTo>
                <a:lnTo>
                  <a:pt x="1256062" y="28392"/>
                </a:lnTo>
                <a:lnTo>
                  <a:pt x="1262190" y="27501"/>
                </a:lnTo>
                <a:lnTo>
                  <a:pt x="127730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9"/>
          <p:cNvSpPr/>
          <p:nvPr/>
        </p:nvSpPr>
        <p:spPr>
          <a:xfrm>
            <a:off x="997418" y="2991802"/>
            <a:ext cx="299739" cy="437199"/>
          </a:xfrm>
          <a:custGeom>
            <a:avLst/>
            <a:gdLst/>
            <a:ahLst/>
            <a:cxnLst/>
            <a:rect l="0" t="0" r="0" b="0"/>
            <a:pathLst>
              <a:path w="299739" h="437199">
                <a:moveTo>
                  <a:pt x="145581" y="0"/>
                </a:moveTo>
                <a:lnTo>
                  <a:pt x="131929" y="0"/>
                </a:lnTo>
                <a:lnTo>
                  <a:pt x="126955" y="953"/>
                </a:lnTo>
                <a:lnTo>
                  <a:pt x="118888" y="4551"/>
                </a:lnTo>
                <a:lnTo>
                  <a:pt x="112128" y="9325"/>
                </a:lnTo>
                <a:lnTo>
                  <a:pt x="104043" y="16527"/>
                </a:lnTo>
                <a:lnTo>
                  <a:pt x="78110" y="41894"/>
                </a:lnTo>
                <a:lnTo>
                  <a:pt x="72025" y="47932"/>
                </a:lnTo>
                <a:lnTo>
                  <a:pt x="62725" y="59721"/>
                </a:lnTo>
                <a:lnTo>
                  <a:pt x="55416" y="71310"/>
                </a:lnTo>
                <a:lnTo>
                  <a:pt x="48993" y="82811"/>
                </a:lnTo>
                <a:lnTo>
                  <a:pt x="44994" y="89497"/>
                </a:lnTo>
                <a:lnTo>
                  <a:pt x="35471" y="104546"/>
                </a:lnTo>
                <a:lnTo>
                  <a:pt x="31217" y="111608"/>
                </a:lnTo>
                <a:lnTo>
                  <a:pt x="23950" y="124534"/>
                </a:lnTo>
                <a:lnTo>
                  <a:pt x="20679" y="132552"/>
                </a:lnTo>
                <a:lnTo>
                  <a:pt x="17546" y="141708"/>
                </a:lnTo>
                <a:lnTo>
                  <a:pt x="8585" y="170258"/>
                </a:lnTo>
                <a:lnTo>
                  <a:pt x="5673" y="179228"/>
                </a:lnTo>
                <a:lnTo>
                  <a:pt x="3732" y="187113"/>
                </a:lnTo>
                <a:lnTo>
                  <a:pt x="2437" y="194274"/>
                </a:lnTo>
                <a:lnTo>
                  <a:pt x="999" y="207312"/>
                </a:lnTo>
                <a:lnTo>
                  <a:pt x="360" y="219456"/>
                </a:lnTo>
                <a:lnTo>
                  <a:pt x="76" y="233743"/>
                </a:lnTo>
                <a:lnTo>
                  <a:pt x="0" y="241554"/>
                </a:lnTo>
                <a:lnTo>
                  <a:pt x="902" y="250571"/>
                </a:lnTo>
                <a:lnTo>
                  <a:pt x="2456" y="260392"/>
                </a:lnTo>
                <a:lnTo>
                  <a:pt x="4445" y="270750"/>
                </a:lnTo>
                <a:lnTo>
                  <a:pt x="6723" y="279560"/>
                </a:lnTo>
                <a:lnTo>
                  <a:pt x="9194" y="287338"/>
                </a:lnTo>
                <a:lnTo>
                  <a:pt x="11794" y="294429"/>
                </a:lnTo>
                <a:lnTo>
                  <a:pt x="16385" y="302966"/>
                </a:lnTo>
                <a:lnTo>
                  <a:pt x="22303" y="312467"/>
                </a:lnTo>
                <a:lnTo>
                  <a:pt x="29106" y="322611"/>
                </a:lnTo>
                <a:lnTo>
                  <a:pt x="34594" y="330327"/>
                </a:lnTo>
                <a:lnTo>
                  <a:pt x="43231" y="341439"/>
                </a:lnTo>
                <a:lnTo>
                  <a:pt x="47820" y="345736"/>
                </a:lnTo>
                <a:lnTo>
                  <a:pt x="52785" y="349553"/>
                </a:lnTo>
                <a:lnTo>
                  <a:pt x="57999" y="353051"/>
                </a:lnTo>
                <a:lnTo>
                  <a:pt x="63381" y="357287"/>
                </a:lnTo>
                <a:lnTo>
                  <a:pt x="68874" y="362016"/>
                </a:lnTo>
                <a:lnTo>
                  <a:pt x="74440" y="367074"/>
                </a:lnTo>
                <a:lnTo>
                  <a:pt x="81962" y="371399"/>
                </a:lnTo>
                <a:lnTo>
                  <a:pt x="90786" y="375234"/>
                </a:lnTo>
                <a:lnTo>
                  <a:pt x="118868" y="385183"/>
                </a:lnTo>
                <a:lnTo>
                  <a:pt x="127773" y="388234"/>
                </a:lnTo>
                <a:lnTo>
                  <a:pt x="137519" y="390267"/>
                </a:lnTo>
                <a:lnTo>
                  <a:pt x="147826" y="391624"/>
                </a:lnTo>
                <a:lnTo>
                  <a:pt x="158508" y="392527"/>
                </a:lnTo>
                <a:lnTo>
                  <a:pt x="170392" y="393130"/>
                </a:lnTo>
                <a:lnTo>
                  <a:pt x="196296" y="393799"/>
                </a:lnTo>
                <a:lnTo>
                  <a:pt x="207013" y="393025"/>
                </a:lnTo>
                <a:lnTo>
                  <a:pt x="216064" y="391557"/>
                </a:lnTo>
                <a:lnTo>
                  <a:pt x="224002" y="389626"/>
                </a:lnTo>
                <a:lnTo>
                  <a:pt x="231199" y="388338"/>
                </a:lnTo>
                <a:lnTo>
                  <a:pt x="237903" y="387480"/>
                </a:lnTo>
                <a:lnTo>
                  <a:pt x="244276" y="386907"/>
                </a:lnTo>
                <a:lnTo>
                  <a:pt x="249478" y="385573"/>
                </a:lnTo>
                <a:lnTo>
                  <a:pt x="257798" y="381551"/>
                </a:lnTo>
                <a:lnTo>
                  <a:pt x="264670" y="376588"/>
                </a:lnTo>
                <a:lnTo>
                  <a:pt x="273895" y="368439"/>
                </a:lnTo>
                <a:lnTo>
                  <a:pt x="282660" y="359992"/>
                </a:lnTo>
                <a:lnTo>
                  <a:pt x="294155" y="348605"/>
                </a:lnTo>
                <a:lnTo>
                  <a:pt x="296066" y="344798"/>
                </a:lnTo>
                <a:lnTo>
                  <a:pt x="298754" y="331292"/>
                </a:lnTo>
                <a:lnTo>
                  <a:pt x="299663" y="317712"/>
                </a:lnTo>
                <a:lnTo>
                  <a:pt x="299738" y="314678"/>
                </a:lnTo>
                <a:lnTo>
                  <a:pt x="298835" y="311703"/>
                </a:lnTo>
                <a:lnTo>
                  <a:pt x="295291" y="305857"/>
                </a:lnTo>
                <a:lnTo>
                  <a:pt x="287942" y="297211"/>
                </a:lnTo>
                <a:lnTo>
                  <a:pt x="279973" y="291479"/>
                </a:lnTo>
                <a:lnTo>
                  <a:pt x="275180" y="288617"/>
                </a:lnTo>
                <a:lnTo>
                  <a:pt x="270081" y="286709"/>
                </a:lnTo>
                <a:lnTo>
                  <a:pt x="264776" y="285437"/>
                </a:lnTo>
                <a:lnTo>
                  <a:pt x="259334" y="284589"/>
                </a:lnTo>
                <a:lnTo>
                  <a:pt x="253802" y="284023"/>
                </a:lnTo>
                <a:lnTo>
                  <a:pt x="248208" y="283646"/>
                </a:lnTo>
                <a:lnTo>
                  <a:pt x="242574" y="283395"/>
                </a:lnTo>
                <a:lnTo>
                  <a:pt x="231235" y="283116"/>
                </a:lnTo>
                <a:lnTo>
                  <a:pt x="225543" y="283042"/>
                </a:lnTo>
                <a:lnTo>
                  <a:pt x="219844" y="283944"/>
                </a:lnTo>
                <a:lnTo>
                  <a:pt x="214140" y="285499"/>
                </a:lnTo>
                <a:lnTo>
                  <a:pt x="208432" y="287488"/>
                </a:lnTo>
                <a:lnTo>
                  <a:pt x="202722" y="289766"/>
                </a:lnTo>
                <a:lnTo>
                  <a:pt x="197010" y="292237"/>
                </a:lnTo>
                <a:lnTo>
                  <a:pt x="191297" y="294838"/>
                </a:lnTo>
                <a:lnTo>
                  <a:pt x="184631" y="297523"/>
                </a:lnTo>
                <a:lnTo>
                  <a:pt x="169604" y="303048"/>
                </a:lnTo>
                <a:lnTo>
                  <a:pt x="162549" y="306807"/>
                </a:lnTo>
                <a:lnTo>
                  <a:pt x="155941" y="311218"/>
                </a:lnTo>
                <a:lnTo>
                  <a:pt x="140661" y="323104"/>
                </a:lnTo>
                <a:lnTo>
                  <a:pt x="117994" y="341087"/>
                </a:lnTo>
                <a:lnTo>
                  <a:pt x="108140" y="348359"/>
                </a:lnTo>
                <a:lnTo>
                  <a:pt x="99666" y="354159"/>
                </a:lnTo>
                <a:lnTo>
                  <a:pt x="92111" y="358979"/>
                </a:lnTo>
                <a:lnTo>
                  <a:pt x="86122" y="364097"/>
                </a:lnTo>
                <a:lnTo>
                  <a:pt x="76928" y="374863"/>
                </a:lnTo>
                <a:lnTo>
                  <a:pt x="69666" y="385999"/>
                </a:lnTo>
                <a:lnTo>
                  <a:pt x="63264" y="396345"/>
                </a:lnTo>
                <a:lnTo>
                  <a:pt x="55257" y="407525"/>
                </a:lnTo>
                <a:lnTo>
                  <a:pt x="42711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40"/>
          <p:cNvSpPr/>
          <p:nvPr/>
        </p:nvSpPr>
        <p:spPr>
          <a:xfrm>
            <a:off x="1040129" y="34290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41"/>
          <p:cNvSpPr/>
          <p:nvPr/>
        </p:nvSpPr>
        <p:spPr>
          <a:xfrm>
            <a:off x="895589" y="3651885"/>
            <a:ext cx="64992" cy="522923"/>
          </a:xfrm>
          <a:custGeom>
            <a:avLst/>
            <a:gdLst/>
            <a:ahLst/>
            <a:cxnLst/>
            <a:rect l="0" t="0" r="0" b="0"/>
            <a:pathLst>
              <a:path w="64992" h="522923">
                <a:moveTo>
                  <a:pt x="7380" y="0"/>
                </a:moveTo>
                <a:lnTo>
                  <a:pt x="7380" y="20151"/>
                </a:lnTo>
                <a:lnTo>
                  <a:pt x="6428" y="25816"/>
                </a:lnTo>
                <a:lnTo>
                  <a:pt x="4840" y="33403"/>
                </a:lnTo>
                <a:lnTo>
                  <a:pt x="2830" y="42271"/>
                </a:lnTo>
                <a:lnTo>
                  <a:pt x="1489" y="49135"/>
                </a:lnTo>
                <a:lnTo>
                  <a:pt x="0" y="59303"/>
                </a:lnTo>
                <a:lnTo>
                  <a:pt x="1878" y="72076"/>
                </a:lnTo>
                <a:lnTo>
                  <a:pt x="3712" y="79484"/>
                </a:lnTo>
                <a:lnTo>
                  <a:pt x="4935" y="87279"/>
                </a:lnTo>
                <a:lnTo>
                  <a:pt x="6293" y="103560"/>
                </a:lnTo>
                <a:lnTo>
                  <a:pt x="6897" y="117782"/>
                </a:lnTo>
                <a:lnTo>
                  <a:pt x="8118" y="130452"/>
                </a:lnTo>
                <a:lnTo>
                  <a:pt x="9777" y="136498"/>
                </a:lnTo>
                <a:lnTo>
                  <a:pt x="11836" y="142434"/>
                </a:lnTo>
                <a:lnTo>
                  <a:pt x="15113" y="161631"/>
                </a:lnTo>
                <a:lnTo>
                  <a:pt x="27875" y="249079"/>
                </a:lnTo>
                <a:lnTo>
                  <a:pt x="31521" y="268923"/>
                </a:lnTo>
                <a:lnTo>
                  <a:pt x="34904" y="285009"/>
                </a:lnTo>
                <a:lnTo>
                  <a:pt x="38112" y="304306"/>
                </a:lnTo>
                <a:lnTo>
                  <a:pt x="44216" y="348607"/>
                </a:lnTo>
                <a:lnTo>
                  <a:pt x="46225" y="366707"/>
                </a:lnTo>
                <a:lnTo>
                  <a:pt x="47565" y="381631"/>
                </a:lnTo>
                <a:lnTo>
                  <a:pt x="49052" y="403929"/>
                </a:lnTo>
                <a:lnTo>
                  <a:pt x="49714" y="417013"/>
                </a:lnTo>
                <a:lnTo>
                  <a:pt x="50008" y="428544"/>
                </a:lnTo>
                <a:lnTo>
                  <a:pt x="50086" y="434286"/>
                </a:lnTo>
                <a:lnTo>
                  <a:pt x="52043" y="440019"/>
                </a:lnTo>
                <a:lnTo>
                  <a:pt x="55253" y="445746"/>
                </a:lnTo>
                <a:lnTo>
                  <a:pt x="59298" y="451469"/>
                </a:lnTo>
                <a:lnTo>
                  <a:pt x="61995" y="457189"/>
                </a:lnTo>
                <a:lnTo>
                  <a:pt x="63792" y="462908"/>
                </a:lnTo>
                <a:lnTo>
                  <a:pt x="64991" y="468625"/>
                </a:lnTo>
                <a:lnTo>
                  <a:pt x="64837" y="477199"/>
                </a:lnTo>
                <a:lnTo>
                  <a:pt x="63783" y="487677"/>
                </a:lnTo>
                <a:lnTo>
                  <a:pt x="58815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42"/>
          <p:cNvSpPr/>
          <p:nvPr/>
        </p:nvSpPr>
        <p:spPr>
          <a:xfrm>
            <a:off x="1154052" y="3664359"/>
            <a:ext cx="364407" cy="320406"/>
          </a:xfrm>
          <a:custGeom>
            <a:avLst/>
            <a:gdLst/>
            <a:ahLst/>
            <a:cxnLst/>
            <a:rect l="0" t="0" r="0" b="0"/>
            <a:pathLst>
              <a:path w="364407" h="320406">
                <a:moveTo>
                  <a:pt x="246122" y="38961"/>
                </a:moveTo>
                <a:lnTo>
                  <a:pt x="241572" y="29859"/>
                </a:lnTo>
                <a:lnTo>
                  <a:pt x="236797" y="22850"/>
                </a:lnTo>
                <a:lnTo>
                  <a:pt x="229055" y="13556"/>
                </a:lnTo>
                <a:lnTo>
                  <a:pt x="224884" y="9255"/>
                </a:lnTo>
                <a:lnTo>
                  <a:pt x="220534" y="7726"/>
                </a:lnTo>
                <a:lnTo>
                  <a:pt x="214776" y="6708"/>
                </a:lnTo>
                <a:lnTo>
                  <a:pt x="208080" y="6029"/>
                </a:lnTo>
                <a:lnTo>
                  <a:pt x="201711" y="4624"/>
                </a:lnTo>
                <a:lnTo>
                  <a:pt x="195560" y="2734"/>
                </a:lnTo>
                <a:lnTo>
                  <a:pt x="189554" y="522"/>
                </a:lnTo>
                <a:lnTo>
                  <a:pt x="181740" y="0"/>
                </a:lnTo>
                <a:lnTo>
                  <a:pt x="172721" y="604"/>
                </a:lnTo>
                <a:lnTo>
                  <a:pt x="162898" y="1960"/>
                </a:lnTo>
                <a:lnTo>
                  <a:pt x="152540" y="3816"/>
                </a:lnTo>
                <a:lnTo>
                  <a:pt x="141824" y="6006"/>
                </a:lnTo>
                <a:lnTo>
                  <a:pt x="130870" y="8418"/>
                </a:lnTo>
                <a:lnTo>
                  <a:pt x="121662" y="10027"/>
                </a:lnTo>
                <a:lnTo>
                  <a:pt x="113619" y="11099"/>
                </a:lnTo>
                <a:lnTo>
                  <a:pt x="106352" y="11814"/>
                </a:lnTo>
                <a:lnTo>
                  <a:pt x="99602" y="13242"/>
                </a:lnTo>
                <a:lnTo>
                  <a:pt x="93197" y="15148"/>
                </a:lnTo>
                <a:lnTo>
                  <a:pt x="81953" y="19804"/>
                </a:lnTo>
                <a:lnTo>
                  <a:pt x="73781" y="25049"/>
                </a:lnTo>
                <a:lnTo>
                  <a:pt x="66458" y="27781"/>
                </a:lnTo>
                <a:lnTo>
                  <a:pt x="56814" y="30555"/>
                </a:lnTo>
                <a:lnTo>
                  <a:pt x="45622" y="33357"/>
                </a:lnTo>
                <a:lnTo>
                  <a:pt x="36255" y="36177"/>
                </a:lnTo>
                <a:lnTo>
                  <a:pt x="28106" y="39010"/>
                </a:lnTo>
                <a:lnTo>
                  <a:pt x="20768" y="41851"/>
                </a:lnTo>
                <a:lnTo>
                  <a:pt x="10075" y="47548"/>
                </a:lnTo>
                <a:lnTo>
                  <a:pt x="0" y="54415"/>
                </a:lnTo>
                <a:lnTo>
                  <a:pt x="126" y="55931"/>
                </a:lnTo>
                <a:lnTo>
                  <a:pt x="2806" y="60155"/>
                </a:lnTo>
                <a:lnTo>
                  <a:pt x="4632" y="67748"/>
                </a:lnTo>
                <a:lnTo>
                  <a:pt x="5119" y="72440"/>
                </a:lnTo>
                <a:lnTo>
                  <a:pt x="6396" y="76520"/>
                </a:lnTo>
                <a:lnTo>
                  <a:pt x="10355" y="83594"/>
                </a:lnTo>
                <a:lnTo>
                  <a:pt x="12744" y="88718"/>
                </a:lnTo>
                <a:lnTo>
                  <a:pt x="15289" y="94992"/>
                </a:lnTo>
                <a:lnTo>
                  <a:pt x="17939" y="102033"/>
                </a:lnTo>
                <a:lnTo>
                  <a:pt x="20657" y="108631"/>
                </a:lnTo>
                <a:lnTo>
                  <a:pt x="23423" y="114935"/>
                </a:lnTo>
                <a:lnTo>
                  <a:pt x="26218" y="121043"/>
                </a:lnTo>
                <a:lnTo>
                  <a:pt x="28082" y="127020"/>
                </a:lnTo>
                <a:lnTo>
                  <a:pt x="29325" y="132909"/>
                </a:lnTo>
                <a:lnTo>
                  <a:pt x="30153" y="138741"/>
                </a:lnTo>
                <a:lnTo>
                  <a:pt x="30705" y="145485"/>
                </a:lnTo>
                <a:lnTo>
                  <a:pt x="31074" y="152840"/>
                </a:lnTo>
                <a:lnTo>
                  <a:pt x="31483" y="167679"/>
                </a:lnTo>
                <a:lnTo>
                  <a:pt x="31767" y="198621"/>
                </a:lnTo>
                <a:lnTo>
                  <a:pt x="31797" y="220570"/>
                </a:lnTo>
                <a:lnTo>
                  <a:pt x="30849" y="230519"/>
                </a:lnTo>
                <a:lnTo>
                  <a:pt x="29264" y="241913"/>
                </a:lnTo>
                <a:lnTo>
                  <a:pt x="27255" y="254272"/>
                </a:lnTo>
                <a:lnTo>
                  <a:pt x="26869" y="263464"/>
                </a:lnTo>
                <a:lnTo>
                  <a:pt x="27563" y="270545"/>
                </a:lnTo>
                <a:lnTo>
                  <a:pt x="30971" y="284201"/>
                </a:lnTo>
                <a:lnTo>
                  <a:pt x="31561" y="291118"/>
                </a:lnTo>
                <a:lnTo>
                  <a:pt x="33549" y="292790"/>
                </a:lnTo>
                <a:lnTo>
                  <a:pt x="36779" y="293905"/>
                </a:lnTo>
                <a:lnTo>
                  <a:pt x="40838" y="294649"/>
                </a:lnTo>
                <a:lnTo>
                  <a:pt x="44496" y="294192"/>
                </a:lnTo>
                <a:lnTo>
                  <a:pt x="47887" y="292935"/>
                </a:lnTo>
                <a:lnTo>
                  <a:pt x="54195" y="288998"/>
                </a:lnTo>
                <a:lnTo>
                  <a:pt x="64054" y="281427"/>
                </a:lnTo>
                <a:lnTo>
                  <a:pt x="73446" y="275946"/>
                </a:lnTo>
                <a:lnTo>
                  <a:pt x="83970" y="270335"/>
                </a:lnTo>
                <a:lnTo>
                  <a:pt x="89443" y="267505"/>
                </a:lnTo>
                <a:lnTo>
                  <a:pt x="98807" y="261809"/>
                </a:lnTo>
                <a:lnTo>
                  <a:pt x="124451" y="245319"/>
                </a:lnTo>
                <a:lnTo>
                  <a:pt x="136433" y="238445"/>
                </a:lnTo>
                <a:lnTo>
                  <a:pt x="147279" y="232910"/>
                </a:lnTo>
                <a:lnTo>
                  <a:pt x="157367" y="228268"/>
                </a:lnTo>
                <a:lnTo>
                  <a:pt x="169807" y="223268"/>
                </a:lnTo>
                <a:lnTo>
                  <a:pt x="198870" y="212633"/>
                </a:lnTo>
                <a:lnTo>
                  <a:pt x="233709" y="200486"/>
                </a:lnTo>
                <a:lnTo>
                  <a:pt x="242610" y="198079"/>
                </a:lnTo>
                <a:lnTo>
                  <a:pt x="250448" y="196475"/>
                </a:lnTo>
                <a:lnTo>
                  <a:pt x="257579" y="195405"/>
                </a:lnTo>
                <a:lnTo>
                  <a:pt x="264237" y="195644"/>
                </a:lnTo>
                <a:lnTo>
                  <a:pt x="270582" y="196756"/>
                </a:lnTo>
                <a:lnTo>
                  <a:pt x="276716" y="198450"/>
                </a:lnTo>
                <a:lnTo>
                  <a:pt x="283663" y="199579"/>
                </a:lnTo>
                <a:lnTo>
                  <a:pt x="291152" y="200333"/>
                </a:lnTo>
                <a:lnTo>
                  <a:pt x="299002" y="200834"/>
                </a:lnTo>
                <a:lnTo>
                  <a:pt x="310264" y="203932"/>
                </a:lnTo>
                <a:lnTo>
                  <a:pt x="329807" y="213682"/>
                </a:lnTo>
                <a:lnTo>
                  <a:pt x="338243" y="219167"/>
                </a:lnTo>
                <a:lnTo>
                  <a:pt x="341826" y="221963"/>
                </a:lnTo>
                <a:lnTo>
                  <a:pt x="348347" y="230150"/>
                </a:lnTo>
                <a:lnTo>
                  <a:pt x="354421" y="239186"/>
                </a:lnTo>
                <a:lnTo>
                  <a:pt x="360295" y="246377"/>
                </a:lnTo>
                <a:lnTo>
                  <a:pt x="363541" y="252748"/>
                </a:lnTo>
                <a:lnTo>
                  <a:pt x="364406" y="255781"/>
                </a:lnTo>
                <a:lnTo>
                  <a:pt x="364031" y="259708"/>
                </a:lnTo>
                <a:lnTo>
                  <a:pt x="361074" y="269150"/>
                </a:lnTo>
                <a:lnTo>
                  <a:pt x="356584" y="277157"/>
                </a:lnTo>
                <a:lnTo>
                  <a:pt x="354054" y="280626"/>
                </a:lnTo>
                <a:lnTo>
                  <a:pt x="346162" y="287020"/>
                </a:lnTo>
                <a:lnTo>
                  <a:pt x="336304" y="293989"/>
                </a:lnTo>
                <a:lnTo>
                  <a:pt x="325573" y="303437"/>
                </a:lnTo>
                <a:lnTo>
                  <a:pt x="320045" y="306718"/>
                </a:lnTo>
                <a:lnTo>
                  <a:pt x="308822" y="310364"/>
                </a:lnTo>
                <a:lnTo>
                  <a:pt x="297484" y="314524"/>
                </a:lnTo>
                <a:lnTo>
                  <a:pt x="291793" y="316967"/>
                </a:lnTo>
                <a:lnTo>
                  <a:pt x="286095" y="318596"/>
                </a:lnTo>
                <a:lnTo>
                  <a:pt x="280391" y="319682"/>
                </a:lnTo>
                <a:lnTo>
                  <a:pt x="274683" y="320405"/>
                </a:lnTo>
                <a:lnTo>
                  <a:pt x="268973" y="319935"/>
                </a:lnTo>
                <a:lnTo>
                  <a:pt x="263261" y="318670"/>
                </a:lnTo>
                <a:lnTo>
                  <a:pt x="252787" y="315675"/>
                </a:lnTo>
                <a:lnTo>
                  <a:pt x="244957" y="314345"/>
                </a:lnTo>
                <a:lnTo>
                  <a:pt x="241535" y="313038"/>
                </a:lnTo>
                <a:lnTo>
                  <a:pt x="235194" y="309045"/>
                </a:lnTo>
                <a:lnTo>
                  <a:pt x="226660" y="301556"/>
                </a:lnTo>
                <a:lnTo>
                  <a:pt x="218423" y="292830"/>
                </a:lnTo>
                <a:lnTo>
                  <a:pt x="212833" y="282562"/>
                </a:lnTo>
                <a:lnTo>
                  <a:pt x="210594" y="279466"/>
                </a:lnTo>
                <a:lnTo>
                  <a:pt x="203260" y="2704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43"/>
          <p:cNvSpPr/>
          <p:nvPr/>
        </p:nvSpPr>
        <p:spPr>
          <a:xfrm>
            <a:off x="1605914" y="2280285"/>
            <a:ext cx="374625" cy="625793"/>
          </a:xfrm>
          <a:custGeom>
            <a:avLst/>
            <a:gdLst/>
            <a:ahLst/>
            <a:cxnLst/>
            <a:rect l="0" t="0" r="0" b="0"/>
            <a:pathLst>
              <a:path w="374625" h="625793">
                <a:moveTo>
                  <a:pt x="0" y="0"/>
                </a:moveTo>
                <a:lnTo>
                  <a:pt x="13653" y="4551"/>
                </a:lnTo>
                <a:lnTo>
                  <a:pt x="20532" y="7796"/>
                </a:lnTo>
                <a:lnTo>
                  <a:pt x="27976" y="11865"/>
                </a:lnTo>
                <a:lnTo>
                  <a:pt x="35796" y="16482"/>
                </a:lnTo>
                <a:lnTo>
                  <a:pt x="44819" y="20513"/>
                </a:lnTo>
                <a:lnTo>
                  <a:pt x="54644" y="24153"/>
                </a:lnTo>
                <a:lnTo>
                  <a:pt x="65005" y="27532"/>
                </a:lnTo>
                <a:lnTo>
                  <a:pt x="73816" y="30737"/>
                </a:lnTo>
                <a:lnTo>
                  <a:pt x="81596" y="33826"/>
                </a:lnTo>
                <a:lnTo>
                  <a:pt x="88688" y="36838"/>
                </a:lnTo>
                <a:lnTo>
                  <a:pt x="101647" y="42725"/>
                </a:lnTo>
                <a:lnTo>
                  <a:pt x="107770" y="45628"/>
                </a:lnTo>
                <a:lnTo>
                  <a:pt x="114709" y="49469"/>
                </a:lnTo>
                <a:lnTo>
                  <a:pt x="122193" y="53934"/>
                </a:lnTo>
                <a:lnTo>
                  <a:pt x="130040" y="58816"/>
                </a:lnTo>
                <a:lnTo>
                  <a:pt x="137176" y="63023"/>
                </a:lnTo>
                <a:lnTo>
                  <a:pt x="143838" y="66780"/>
                </a:lnTo>
                <a:lnTo>
                  <a:pt x="150185" y="70237"/>
                </a:lnTo>
                <a:lnTo>
                  <a:pt x="157273" y="73495"/>
                </a:lnTo>
                <a:lnTo>
                  <a:pt x="164856" y="76619"/>
                </a:lnTo>
                <a:lnTo>
                  <a:pt x="172769" y="79654"/>
                </a:lnTo>
                <a:lnTo>
                  <a:pt x="180902" y="83582"/>
                </a:lnTo>
                <a:lnTo>
                  <a:pt x="189182" y="88107"/>
                </a:lnTo>
                <a:lnTo>
                  <a:pt x="197559" y="93027"/>
                </a:lnTo>
                <a:lnTo>
                  <a:pt x="214487" y="103575"/>
                </a:lnTo>
                <a:lnTo>
                  <a:pt x="223001" y="109055"/>
                </a:lnTo>
                <a:lnTo>
                  <a:pt x="233440" y="116518"/>
                </a:lnTo>
                <a:lnTo>
                  <a:pt x="268981" y="143320"/>
                </a:lnTo>
                <a:lnTo>
                  <a:pt x="289092" y="157678"/>
                </a:lnTo>
                <a:lnTo>
                  <a:pt x="297503" y="165126"/>
                </a:lnTo>
                <a:lnTo>
                  <a:pt x="305016" y="172949"/>
                </a:lnTo>
                <a:lnTo>
                  <a:pt x="311929" y="181022"/>
                </a:lnTo>
                <a:lnTo>
                  <a:pt x="318443" y="188308"/>
                </a:lnTo>
                <a:lnTo>
                  <a:pt x="330760" y="201485"/>
                </a:lnTo>
                <a:lnTo>
                  <a:pt x="337665" y="212428"/>
                </a:lnTo>
                <a:lnTo>
                  <a:pt x="345125" y="226391"/>
                </a:lnTo>
                <a:lnTo>
                  <a:pt x="352956" y="242367"/>
                </a:lnTo>
                <a:lnTo>
                  <a:pt x="359129" y="258733"/>
                </a:lnTo>
                <a:lnTo>
                  <a:pt x="364197" y="275359"/>
                </a:lnTo>
                <a:lnTo>
                  <a:pt x="368528" y="292157"/>
                </a:lnTo>
                <a:lnTo>
                  <a:pt x="371416" y="307166"/>
                </a:lnTo>
                <a:lnTo>
                  <a:pt x="373340" y="320982"/>
                </a:lnTo>
                <a:lnTo>
                  <a:pt x="374624" y="334003"/>
                </a:lnTo>
                <a:lnTo>
                  <a:pt x="374527" y="346494"/>
                </a:lnTo>
                <a:lnTo>
                  <a:pt x="373510" y="358631"/>
                </a:lnTo>
                <a:lnTo>
                  <a:pt x="371879" y="370532"/>
                </a:lnTo>
                <a:lnTo>
                  <a:pt x="368887" y="385134"/>
                </a:lnTo>
                <a:lnTo>
                  <a:pt x="364987" y="401536"/>
                </a:lnTo>
                <a:lnTo>
                  <a:pt x="340490" y="498521"/>
                </a:lnTo>
                <a:lnTo>
                  <a:pt x="334626" y="519990"/>
                </a:lnTo>
                <a:lnTo>
                  <a:pt x="329764" y="536207"/>
                </a:lnTo>
                <a:lnTo>
                  <a:pt x="325571" y="548924"/>
                </a:lnTo>
                <a:lnTo>
                  <a:pt x="321822" y="561212"/>
                </a:lnTo>
                <a:lnTo>
                  <a:pt x="315117" y="585024"/>
                </a:lnTo>
                <a:lnTo>
                  <a:pt x="308962" y="600688"/>
                </a:lnTo>
                <a:lnTo>
                  <a:pt x="300142" y="614861"/>
                </a:lnTo>
                <a:lnTo>
                  <a:pt x="291465" y="625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44"/>
          <p:cNvSpPr/>
          <p:nvPr/>
        </p:nvSpPr>
        <p:spPr>
          <a:xfrm>
            <a:off x="1760219" y="2803207"/>
            <a:ext cx="317184" cy="187285"/>
          </a:xfrm>
          <a:custGeom>
            <a:avLst/>
            <a:gdLst/>
            <a:ahLst/>
            <a:cxnLst/>
            <a:rect l="0" t="0" r="0" b="0"/>
            <a:pathLst>
              <a:path w="317184" h="187285">
                <a:moveTo>
                  <a:pt x="0" y="0"/>
                </a:moveTo>
                <a:lnTo>
                  <a:pt x="19313" y="0"/>
                </a:lnTo>
                <a:lnTo>
                  <a:pt x="23353" y="1905"/>
                </a:lnTo>
                <a:lnTo>
                  <a:pt x="27951" y="5080"/>
                </a:lnTo>
                <a:lnTo>
                  <a:pt x="32922" y="9102"/>
                </a:lnTo>
                <a:lnTo>
                  <a:pt x="37188" y="12735"/>
                </a:lnTo>
                <a:lnTo>
                  <a:pt x="40985" y="16110"/>
                </a:lnTo>
                <a:lnTo>
                  <a:pt x="44468" y="19313"/>
                </a:lnTo>
                <a:lnTo>
                  <a:pt x="48695" y="24305"/>
                </a:lnTo>
                <a:lnTo>
                  <a:pt x="53419" y="30491"/>
                </a:lnTo>
                <a:lnTo>
                  <a:pt x="58473" y="37472"/>
                </a:lnTo>
                <a:lnTo>
                  <a:pt x="74687" y="60950"/>
                </a:lnTo>
                <a:lnTo>
                  <a:pt x="91556" y="86005"/>
                </a:lnTo>
                <a:lnTo>
                  <a:pt x="95328" y="93531"/>
                </a:lnTo>
                <a:lnTo>
                  <a:pt x="97842" y="100454"/>
                </a:lnTo>
                <a:lnTo>
                  <a:pt x="99518" y="106975"/>
                </a:lnTo>
                <a:lnTo>
                  <a:pt x="101588" y="112274"/>
                </a:lnTo>
                <a:lnTo>
                  <a:pt x="103921" y="116759"/>
                </a:lnTo>
                <a:lnTo>
                  <a:pt x="106428" y="120702"/>
                </a:lnTo>
                <a:lnTo>
                  <a:pt x="108100" y="126188"/>
                </a:lnTo>
                <a:lnTo>
                  <a:pt x="109214" y="132703"/>
                </a:lnTo>
                <a:lnTo>
                  <a:pt x="109957" y="139904"/>
                </a:lnTo>
                <a:lnTo>
                  <a:pt x="110452" y="145657"/>
                </a:lnTo>
                <a:lnTo>
                  <a:pt x="110783" y="150444"/>
                </a:lnTo>
                <a:lnTo>
                  <a:pt x="111003" y="154589"/>
                </a:lnTo>
                <a:lnTo>
                  <a:pt x="112102" y="158304"/>
                </a:lnTo>
                <a:lnTo>
                  <a:pt x="113787" y="161734"/>
                </a:lnTo>
                <a:lnTo>
                  <a:pt x="115863" y="164973"/>
                </a:lnTo>
                <a:lnTo>
                  <a:pt x="118200" y="167132"/>
                </a:lnTo>
                <a:lnTo>
                  <a:pt x="120710" y="168571"/>
                </a:lnTo>
                <a:lnTo>
                  <a:pt x="123336" y="169531"/>
                </a:lnTo>
                <a:lnTo>
                  <a:pt x="128794" y="173137"/>
                </a:lnTo>
                <a:lnTo>
                  <a:pt x="131583" y="175432"/>
                </a:lnTo>
                <a:lnTo>
                  <a:pt x="134394" y="176963"/>
                </a:lnTo>
                <a:lnTo>
                  <a:pt x="142903" y="180068"/>
                </a:lnTo>
                <a:lnTo>
                  <a:pt x="151456" y="185645"/>
                </a:lnTo>
                <a:lnTo>
                  <a:pt x="157166" y="187284"/>
                </a:lnTo>
                <a:lnTo>
                  <a:pt x="160023" y="186769"/>
                </a:lnTo>
                <a:lnTo>
                  <a:pt x="168594" y="182445"/>
                </a:lnTo>
                <a:lnTo>
                  <a:pt x="174308" y="181099"/>
                </a:lnTo>
                <a:lnTo>
                  <a:pt x="182881" y="177883"/>
                </a:lnTo>
                <a:lnTo>
                  <a:pt x="210185" y="166689"/>
                </a:lnTo>
                <a:lnTo>
                  <a:pt x="225849" y="159704"/>
                </a:lnTo>
                <a:lnTo>
                  <a:pt x="258493" y="144322"/>
                </a:lnTo>
                <a:lnTo>
                  <a:pt x="270436" y="139077"/>
                </a:lnTo>
                <a:lnTo>
                  <a:pt x="279351" y="135581"/>
                </a:lnTo>
                <a:lnTo>
                  <a:pt x="286246" y="133250"/>
                </a:lnTo>
                <a:lnTo>
                  <a:pt x="292749" y="130743"/>
                </a:lnTo>
                <a:lnTo>
                  <a:pt x="298988" y="128120"/>
                </a:lnTo>
                <a:lnTo>
                  <a:pt x="317183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45"/>
          <p:cNvSpPr/>
          <p:nvPr/>
        </p:nvSpPr>
        <p:spPr>
          <a:xfrm>
            <a:off x="2025967" y="2417445"/>
            <a:ext cx="188596" cy="197168"/>
          </a:xfrm>
          <a:custGeom>
            <a:avLst/>
            <a:gdLst/>
            <a:ahLst/>
            <a:cxnLst/>
            <a:rect l="0" t="0" r="0" b="0"/>
            <a:pathLst>
              <a:path w="188596" h="197168">
                <a:moveTo>
                  <a:pt x="0" y="0"/>
                </a:moveTo>
                <a:lnTo>
                  <a:pt x="9102" y="13652"/>
                </a:lnTo>
                <a:lnTo>
                  <a:pt x="13688" y="19579"/>
                </a:lnTo>
                <a:lnTo>
                  <a:pt x="18650" y="25435"/>
                </a:lnTo>
                <a:lnTo>
                  <a:pt x="23863" y="31244"/>
                </a:lnTo>
                <a:lnTo>
                  <a:pt x="74423" y="82759"/>
                </a:lnTo>
                <a:lnTo>
                  <a:pt x="148322" y="156894"/>
                </a:lnTo>
                <a:lnTo>
                  <a:pt x="151269" y="160793"/>
                </a:lnTo>
                <a:lnTo>
                  <a:pt x="154186" y="165298"/>
                </a:lnTo>
                <a:lnTo>
                  <a:pt x="157083" y="170206"/>
                </a:lnTo>
                <a:lnTo>
                  <a:pt x="160920" y="174430"/>
                </a:lnTo>
                <a:lnTo>
                  <a:pt x="165382" y="178199"/>
                </a:lnTo>
                <a:lnTo>
                  <a:pt x="170262" y="181664"/>
                </a:lnTo>
                <a:lnTo>
                  <a:pt x="174468" y="184927"/>
                </a:lnTo>
                <a:lnTo>
                  <a:pt x="178225" y="188055"/>
                </a:lnTo>
                <a:lnTo>
                  <a:pt x="188595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46"/>
          <p:cNvSpPr/>
          <p:nvPr/>
        </p:nvSpPr>
        <p:spPr>
          <a:xfrm>
            <a:off x="2085975" y="2451735"/>
            <a:ext cx="85726" cy="154305"/>
          </a:xfrm>
          <a:custGeom>
            <a:avLst/>
            <a:gdLst/>
            <a:ahLst/>
            <a:cxnLst/>
            <a:rect l="0" t="0" r="0" b="0"/>
            <a:pathLst>
              <a:path w="85726" h="154305">
                <a:moveTo>
                  <a:pt x="85725" y="0"/>
                </a:moveTo>
                <a:lnTo>
                  <a:pt x="81174" y="13652"/>
                </a:lnTo>
                <a:lnTo>
                  <a:pt x="78880" y="19579"/>
                </a:lnTo>
                <a:lnTo>
                  <a:pt x="76399" y="25435"/>
                </a:lnTo>
                <a:lnTo>
                  <a:pt x="73793" y="31244"/>
                </a:lnTo>
                <a:lnTo>
                  <a:pt x="70150" y="36069"/>
                </a:lnTo>
                <a:lnTo>
                  <a:pt x="65817" y="40238"/>
                </a:lnTo>
                <a:lnTo>
                  <a:pt x="61023" y="43970"/>
                </a:lnTo>
                <a:lnTo>
                  <a:pt x="56874" y="48363"/>
                </a:lnTo>
                <a:lnTo>
                  <a:pt x="53156" y="53197"/>
                </a:lnTo>
                <a:lnTo>
                  <a:pt x="49725" y="58325"/>
                </a:lnTo>
                <a:lnTo>
                  <a:pt x="38292" y="76722"/>
                </a:lnTo>
                <a:lnTo>
                  <a:pt x="31243" y="88295"/>
                </a:lnTo>
                <a:lnTo>
                  <a:pt x="25591" y="96963"/>
                </a:lnTo>
                <a:lnTo>
                  <a:pt x="20870" y="103695"/>
                </a:lnTo>
                <a:lnTo>
                  <a:pt x="16771" y="109135"/>
                </a:lnTo>
                <a:lnTo>
                  <a:pt x="13086" y="114666"/>
                </a:lnTo>
                <a:lnTo>
                  <a:pt x="9676" y="120259"/>
                </a:lnTo>
                <a:lnTo>
                  <a:pt x="6450" y="125892"/>
                </a:lnTo>
                <a:lnTo>
                  <a:pt x="4300" y="130601"/>
                </a:lnTo>
                <a:lnTo>
                  <a:pt x="2867" y="134692"/>
                </a:lnTo>
                <a:lnTo>
                  <a:pt x="1911" y="138372"/>
                </a:lnTo>
                <a:lnTo>
                  <a:pt x="1274" y="141778"/>
                </a:lnTo>
                <a:lnTo>
                  <a:pt x="849" y="145001"/>
                </a:lnTo>
                <a:lnTo>
                  <a:pt x="0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7"/>
          <p:cNvSpPr/>
          <p:nvPr/>
        </p:nvSpPr>
        <p:spPr>
          <a:xfrm>
            <a:off x="2223134" y="2434984"/>
            <a:ext cx="213675" cy="162484"/>
          </a:xfrm>
          <a:custGeom>
            <a:avLst/>
            <a:gdLst/>
            <a:ahLst/>
            <a:cxnLst/>
            <a:rect l="0" t="0" r="0" b="0"/>
            <a:pathLst>
              <a:path w="213675" h="162484">
                <a:moveTo>
                  <a:pt x="0" y="42468"/>
                </a:moveTo>
                <a:lnTo>
                  <a:pt x="11932" y="30537"/>
                </a:lnTo>
                <a:lnTo>
                  <a:pt x="15575" y="28799"/>
                </a:lnTo>
                <a:lnTo>
                  <a:pt x="19909" y="27640"/>
                </a:lnTo>
                <a:lnTo>
                  <a:pt x="24703" y="26868"/>
                </a:lnTo>
                <a:lnTo>
                  <a:pt x="28851" y="25400"/>
                </a:lnTo>
                <a:lnTo>
                  <a:pt x="32569" y="23470"/>
                </a:lnTo>
                <a:lnTo>
                  <a:pt x="39240" y="18784"/>
                </a:lnTo>
                <a:lnTo>
                  <a:pt x="42353" y="16201"/>
                </a:lnTo>
                <a:lnTo>
                  <a:pt x="45380" y="13527"/>
                </a:lnTo>
                <a:lnTo>
                  <a:pt x="50256" y="11744"/>
                </a:lnTo>
                <a:lnTo>
                  <a:pt x="56365" y="10555"/>
                </a:lnTo>
                <a:lnTo>
                  <a:pt x="63294" y="9763"/>
                </a:lnTo>
                <a:lnTo>
                  <a:pt x="70771" y="8282"/>
                </a:lnTo>
                <a:lnTo>
                  <a:pt x="78614" y="6343"/>
                </a:lnTo>
                <a:lnTo>
                  <a:pt x="86699" y="4097"/>
                </a:lnTo>
                <a:lnTo>
                  <a:pt x="93994" y="2600"/>
                </a:lnTo>
                <a:lnTo>
                  <a:pt x="100763" y="1602"/>
                </a:lnTo>
                <a:lnTo>
                  <a:pt x="107180" y="936"/>
                </a:lnTo>
                <a:lnTo>
                  <a:pt x="113364" y="493"/>
                </a:lnTo>
                <a:lnTo>
                  <a:pt x="119391" y="197"/>
                </a:lnTo>
                <a:lnTo>
                  <a:pt x="125314" y="0"/>
                </a:lnTo>
                <a:lnTo>
                  <a:pt x="130215" y="821"/>
                </a:lnTo>
                <a:lnTo>
                  <a:pt x="134436" y="2321"/>
                </a:lnTo>
                <a:lnTo>
                  <a:pt x="138201" y="4273"/>
                </a:lnTo>
                <a:lnTo>
                  <a:pt x="140712" y="6527"/>
                </a:lnTo>
                <a:lnTo>
                  <a:pt x="142386" y="8982"/>
                </a:lnTo>
                <a:lnTo>
                  <a:pt x="145072" y="15216"/>
                </a:lnTo>
                <a:lnTo>
                  <a:pt x="145439" y="18609"/>
                </a:lnTo>
                <a:lnTo>
                  <a:pt x="145537" y="20847"/>
                </a:lnTo>
                <a:lnTo>
                  <a:pt x="144650" y="24244"/>
                </a:lnTo>
                <a:lnTo>
                  <a:pt x="143106" y="28414"/>
                </a:lnTo>
                <a:lnTo>
                  <a:pt x="141124" y="33098"/>
                </a:lnTo>
                <a:lnTo>
                  <a:pt x="138850" y="37174"/>
                </a:lnTo>
                <a:lnTo>
                  <a:pt x="136382" y="40844"/>
                </a:lnTo>
                <a:lnTo>
                  <a:pt x="133784" y="44242"/>
                </a:lnTo>
                <a:lnTo>
                  <a:pt x="130147" y="47461"/>
                </a:lnTo>
                <a:lnTo>
                  <a:pt x="125817" y="50559"/>
                </a:lnTo>
                <a:lnTo>
                  <a:pt x="121026" y="53577"/>
                </a:lnTo>
                <a:lnTo>
                  <a:pt x="116879" y="56542"/>
                </a:lnTo>
                <a:lnTo>
                  <a:pt x="113162" y="59470"/>
                </a:lnTo>
                <a:lnTo>
                  <a:pt x="109731" y="62375"/>
                </a:lnTo>
                <a:lnTo>
                  <a:pt x="106492" y="65265"/>
                </a:lnTo>
                <a:lnTo>
                  <a:pt x="100353" y="71015"/>
                </a:lnTo>
                <a:lnTo>
                  <a:pt x="97382" y="72929"/>
                </a:lnTo>
                <a:lnTo>
                  <a:pt x="91541" y="75056"/>
                </a:lnTo>
                <a:lnTo>
                  <a:pt x="85770" y="78542"/>
                </a:lnTo>
                <a:lnTo>
                  <a:pt x="78855" y="83989"/>
                </a:lnTo>
                <a:lnTo>
                  <a:pt x="79240" y="84437"/>
                </a:lnTo>
                <a:lnTo>
                  <a:pt x="82208" y="84933"/>
                </a:lnTo>
                <a:lnTo>
                  <a:pt x="87190" y="85066"/>
                </a:lnTo>
                <a:lnTo>
                  <a:pt x="137694" y="85296"/>
                </a:lnTo>
                <a:lnTo>
                  <a:pt x="149899" y="86260"/>
                </a:lnTo>
                <a:lnTo>
                  <a:pt x="161845" y="87855"/>
                </a:lnTo>
                <a:lnTo>
                  <a:pt x="173619" y="89871"/>
                </a:lnTo>
                <a:lnTo>
                  <a:pt x="182421" y="92167"/>
                </a:lnTo>
                <a:lnTo>
                  <a:pt x="189242" y="94651"/>
                </a:lnTo>
                <a:lnTo>
                  <a:pt x="194742" y="97259"/>
                </a:lnTo>
                <a:lnTo>
                  <a:pt x="199360" y="98998"/>
                </a:lnTo>
                <a:lnTo>
                  <a:pt x="203392" y="100157"/>
                </a:lnTo>
                <a:lnTo>
                  <a:pt x="207032" y="100930"/>
                </a:lnTo>
                <a:lnTo>
                  <a:pt x="209459" y="102398"/>
                </a:lnTo>
                <a:lnTo>
                  <a:pt x="211077" y="104329"/>
                </a:lnTo>
                <a:lnTo>
                  <a:pt x="212156" y="106569"/>
                </a:lnTo>
                <a:lnTo>
                  <a:pt x="213354" y="111597"/>
                </a:lnTo>
                <a:lnTo>
                  <a:pt x="213674" y="114272"/>
                </a:lnTo>
                <a:lnTo>
                  <a:pt x="212934" y="117959"/>
                </a:lnTo>
                <a:lnTo>
                  <a:pt x="211489" y="122323"/>
                </a:lnTo>
                <a:lnTo>
                  <a:pt x="209573" y="127137"/>
                </a:lnTo>
                <a:lnTo>
                  <a:pt x="207343" y="131299"/>
                </a:lnTo>
                <a:lnTo>
                  <a:pt x="204904" y="135026"/>
                </a:lnTo>
                <a:lnTo>
                  <a:pt x="202325" y="138464"/>
                </a:lnTo>
                <a:lnTo>
                  <a:pt x="198701" y="141708"/>
                </a:lnTo>
                <a:lnTo>
                  <a:pt x="194380" y="144823"/>
                </a:lnTo>
                <a:lnTo>
                  <a:pt x="189594" y="147852"/>
                </a:lnTo>
                <a:lnTo>
                  <a:pt x="184499" y="150824"/>
                </a:lnTo>
                <a:lnTo>
                  <a:pt x="179197" y="153758"/>
                </a:lnTo>
                <a:lnTo>
                  <a:pt x="173757" y="156666"/>
                </a:lnTo>
                <a:lnTo>
                  <a:pt x="168226" y="158605"/>
                </a:lnTo>
                <a:lnTo>
                  <a:pt x="162633" y="159898"/>
                </a:lnTo>
                <a:lnTo>
                  <a:pt x="157000" y="160760"/>
                </a:lnTo>
                <a:lnTo>
                  <a:pt x="151339" y="161334"/>
                </a:lnTo>
                <a:lnTo>
                  <a:pt x="145660" y="161717"/>
                </a:lnTo>
                <a:lnTo>
                  <a:pt x="139970" y="161972"/>
                </a:lnTo>
                <a:lnTo>
                  <a:pt x="128567" y="162256"/>
                </a:lnTo>
                <a:lnTo>
                  <a:pt x="68580" y="1624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8"/>
          <p:cNvSpPr/>
          <p:nvPr/>
        </p:nvSpPr>
        <p:spPr>
          <a:xfrm>
            <a:off x="3929062" y="1903095"/>
            <a:ext cx="555027" cy="1157288"/>
          </a:xfrm>
          <a:custGeom>
            <a:avLst/>
            <a:gdLst/>
            <a:ahLst/>
            <a:cxnLst/>
            <a:rect l="0" t="0" r="0" b="0"/>
            <a:pathLst>
              <a:path w="555027" h="1157288">
                <a:moveTo>
                  <a:pt x="0" y="0"/>
                </a:moveTo>
                <a:lnTo>
                  <a:pt x="105167" y="0"/>
                </a:lnTo>
                <a:lnTo>
                  <a:pt x="132024" y="952"/>
                </a:lnTo>
                <a:lnTo>
                  <a:pt x="154691" y="2540"/>
                </a:lnTo>
                <a:lnTo>
                  <a:pt x="174565" y="4550"/>
                </a:lnTo>
                <a:lnTo>
                  <a:pt x="191624" y="5891"/>
                </a:lnTo>
                <a:lnTo>
                  <a:pt x="206807" y="6785"/>
                </a:lnTo>
                <a:lnTo>
                  <a:pt x="220739" y="7380"/>
                </a:lnTo>
                <a:lnTo>
                  <a:pt x="233837" y="8730"/>
                </a:lnTo>
                <a:lnTo>
                  <a:pt x="246379" y="10582"/>
                </a:lnTo>
                <a:lnTo>
                  <a:pt x="258550" y="12770"/>
                </a:lnTo>
                <a:lnTo>
                  <a:pt x="270474" y="15180"/>
                </a:lnTo>
                <a:lnTo>
                  <a:pt x="293883" y="20399"/>
                </a:lnTo>
                <a:lnTo>
                  <a:pt x="304507" y="24077"/>
                </a:lnTo>
                <a:lnTo>
                  <a:pt x="314447" y="28434"/>
                </a:lnTo>
                <a:lnTo>
                  <a:pt x="355483" y="49114"/>
                </a:lnTo>
                <a:lnTo>
                  <a:pt x="365577" y="54650"/>
                </a:lnTo>
                <a:lnTo>
                  <a:pt x="375162" y="60246"/>
                </a:lnTo>
                <a:lnTo>
                  <a:pt x="393434" y="71543"/>
                </a:lnTo>
                <a:lnTo>
                  <a:pt x="411080" y="82914"/>
                </a:lnTo>
                <a:lnTo>
                  <a:pt x="425907" y="94318"/>
                </a:lnTo>
                <a:lnTo>
                  <a:pt x="439800" y="106689"/>
                </a:lnTo>
                <a:lnTo>
                  <a:pt x="455499" y="121712"/>
                </a:lnTo>
                <a:lnTo>
                  <a:pt x="469462" y="137914"/>
                </a:lnTo>
                <a:lnTo>
                  <a:pt x="485492" y="160561"/>
                </a:lnTo>
                <a:lnTo>
                  <a:pt x="498815" y="184416"/>
                </a:lnTo>
                <a:lnTo>
                  <a:pt x="514827" y="213074"/>
                </a:lnTo>
                <a:lnTo>
                  <a:pt x="525992" y="234717"/>
                </a:lnTo>
                <a:lnTo>
                  <a:pt x="537304" y="266561"/>
                </a:lnTo>
                <a:lnTo>
                  <a:pt x="546142" y="295319"/>
                </a:lnTo>
                <a:lnTo>
                  <a:pt x="549832" y="308321"/>
                </a:lnTo>
                <a:lnTo>
                  <a:pt x="552292" y="328420"/>
                </a:lnTo>
                <a:lnTo>
                  <a:pt x="553932" y="353249"/>
                </a:lnTo>
                <a:lnTo>
                  <a:pt x="555026" y="381232"/>
                </a:lnTo>
                <a:lnTo>
                  <a:pt x="554802" y="407507"/>
                </a:lnTo>
                <a:lnTo>
                  <a:pt x="553701" y="432644"/>
                </a:lnTo>
                <a:lnTo>
                  <a:pt x="552014" y="457021"/>
                </a:lnTo>
                <a:lnTo>
                  <a:pt x="549937" y="477083"/>
                </a:lnTo>
                <a:lnTo>
                  <a:pt x="545089" y="509534"/>
                </a:lnTo>
                <a:lnTo>
                  <a:pt x="541510" y="527332"/>
                </a:lnTo>
                <a:lnTo>
                  <a:pt x="532454" y="567427"/>
                </a:lnTo>
                <a:lnTo>
                  <a:pt x="522609" y="597360"/>
                </a:lnTo>
                <a:lnTo>
                  <a:pt x="509379" y="633507"/>
                </a:lnTo>
                <a:lnTo>
                  <a:pt x="493891" y="673798"/>
                </a:lnTo>
                <a:lnTo>
                  <a:pt x="476898" y="711136"/>
                </a:lnTo>
                <a:lnTo>
                  <a:pt x="458902" y="746506"/>
                </a:lnTo>
                <a:lnTo>
                  <a:pt x="414419" y="828564"/>
                </a:lnTo>
                <a:lnTo>
                  <a:pt x="382321" y="890424"/>
                </a:lnTo>
                <a:lnTo>
                  <a:pt x="369628" y="912951"/>
                </a:lnTo>
                <a:lnTo>
                  <a:pt x="357637" y="932488"/>
                </a:lnTo>
                <a:lnTo>
                  <a:pt x="345957" y="950697"/>
                </a:lnTo>
                <a:lnTo>
                  <a:pt x="329336" y="973394"/>
                </a:lnTo>
                <a:lnTo>
                  <a:pt x="285269" y="1031047"/>
                </a:lnTo>
                <a:lnTo>
                  <a:pt x="275059" y="1043396"/>
                </a:lnTo>
                <a:lnTo>
                  <a:pt x="271955" y="1048975"/>
                </a:lnTo>
                <a:lnTo>
                  <a:pt x="262014" y="1077313"/>
                </a:lnTo>
                <a:lnTo>
                  <a:pt x="244956" y="1108085"/>
                </a:lnTo>
                <a:lnTo>
                  <a:pt x="234124" y="1127883"/>
                </a:lnTo>
                <a:lnTo>
                  <a:pt x="232642" y="1134059"/>
                </a:lnTo>
                <a:lnTo>
                  <a:pt x="229444" y="1139978"/>
                </a:lnTo>
                <a:lnTo>
                  <a:pt x="224181" y="1146989"/>
                </a:lnTo>
                <a:lnTo>
                  <a:pt x="222796" y="1147564"/>
                </a:lnTo>
                <a:lnTo>
                  <a:pt x="218718" y="1148203"/>
                </a:lnTo>
                <a:lnTo>
                  <a:pt x="217250" y="1149326"/>
                </a:lnTo>
                <a:lnTo>
                  <a:pt x="216271" y="1151027"/>
                </a:lnTo>
                <a:lnTo>
                  <a:pt x="205740" y="11572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9"/>
          <p:cNvSpPr/>
          <p:nvPr/>
        </p:nvSpPr>
        <p:spPr>
          <a:xfrm>
            <a:off x="4006433" y="2923222"/>
            <a:ext cx="316965" cy="270388"/>
          </a:xfrm>
          <a:custGeom>
            <a:avLst/>
            <a:gdLst/>
            <a:ahLst/>
            <a:cxnLst/>
            <a:rect l="0" t="0" r="0" b="0"/>
            <a:pathLst>
              <a:path w="316965" h="270388">
                <a:moveTo>
                  <a:pt x="59789" y="0"/>
                </a:moveTo>
                <a:lnTo>
                  <a:pt x="59789" y="30135"/>
                </a:lnTo>
                <a:lnTo>
                  <a:pt x="58837" y="39140"/>
                </a:lnTo>
                <a:lnTo>
                  <a:pt x="57249" y="47048"/>
                </a:lnTo>
                <a:lnTo>
                  <a:pt x="43307" y="96183"/>
                </a:lnTo>
                <a:lnTo>
                  <a:pt x="37371" y="113652"/>
                </a:lnTo>
                <a:lnTo>
                  <a:pt x="30556" y="131965"/>
                </a:lnTo>
                <a:lnTo>
                  <a:pt x="17269" y="165331"/>
                </a:lnTo>
                <a:lnTo>
                  <a:pt x="8189" y="186511"/>
                </a:lnTo>
                <a:lnTo>
                  <a:pt x="5386" y="193873"/>
                </a:lnTo>
                <a:lnTo>
                  <a:pt x="3518" y="199734"/>
                </a:lnTo>
                <a:lnTo>
                  <a:pt x="2273" y="204593"/>
                </a:lnTo>
                <a:lnTo>
                  <a:pt x="1442" y="210690"/>
                </a:lnTo>
                <a:lnTo>
                  <a:pt x="889" y="217613"/>
                </a:lnTo>
                <a:lnTo>
                  <a:pt x="274" y="231972"/>
                </a:lnTo>
                <a:lnTo>
                  <a:pt x="0" y="244704"/>
                </a:lnTo>
                <a:lnTo>
                  <a:pt x="880" y="248861"/>
                </a:lnTo>
                <a:lnTo>
                  <a:pt x="2419" y="251632"/>
                </a:lnTo>
                <a:lnTo>
                  <a:pt x="4397" y="253480"/>
                </a:lnTo>
                <a:lnTo>
                  <a:pt x="5717" y="255664"/>
                </a:lnTo>
                <a:lnTo>
                  <a:pt x="7182" y="260631"/>
                </a:lnTo>
                <a:lnTo>
                  <a:pt x="8525" y="262336"/>
                </a:lnTo>
                <a:lnTo>
                  <a:pt x="10373" y="263474"/>
                </a:lnTo>
                <a:lnTo>
                  <a:pt x="20065" y="267614"/>
                </a:lnTo>
                <a:lnTo>
                  <a:pt x="24734" y="269849"/>
                </a:lnTo>
                <a:lnTo>
                  <a:pt x="28799" y="270387"/>
                </a:lnTo>
                <a:lnTo>
                  <a:pt x="32461" y="269793"/>
                </a:lnTo>
                <a:lnTo>
                  <a:pt x="35856" y="268445"/>
                </a:lnTo>
                <a:lnTo>
                  <a:pt x="44707" y="266946"/>
                </a:lnTo>
                <a:lnTo>
                  <a:pt x="49734" y="266547"/>
                </a:lnTo>
                <a:lnTo>
                  <a:pt x="54991" y="265328"/>
                </a:lnTo>
                <a:lnTo>
                  <a:pt x="60400" y="263563"/>
                </a:lnTo>
                <a:lnTo>
                  <a:pt x="65911" y="261433"/>
                </a:lnTo>
                <a:lnTo>
                  <a:pt x="75300" y="259062"/>
                </a:lnTo>
                <a:lnTo>
                  <a:pt x="87275" y="256528"/>
                </a:lnTo>
                <a:lnTo>
                  <a:pt x="100973" y="253886"/>
                </a:lnTo>
                <a:lnTo>
                  <a:pt x="112010" y="251172"/>
                </a:lnTo>
                <a:lnTo>
                  <a:pt x="121273" y="248411"/>
                </a:lnTo>
                <a:lnTo>
                  <a:pt x="129354" y="245617"/>
                </a:lnTo>
                <a:lnTo>
                  <a:pt x="143313" y="241850"/>
                </a:lnTo>
                <a:lnTo>
                  <a:pt x="246930" y="216657"/>
                </a:lnTo>
                <a:lnTo>
                  <a:pt x="263607" y="213018"/>
                </a:lnTo>
                <a:lnTo>
                  <a:pt x="276630" y="210592"/>
                </a:lnTo>
                <a:lnTo>
                  <a:pt x="31696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50"/>
          <p:cNvSpPr/>
          <p:nvPr/>
        </p:nvSpPr>
        <p:spPr>
          <a:xfrm>
            <a:off x="4657725" y="2288857"/>
            <a:ext cx="145733" cy="240031"/>
          </a:xfrm>
          <a:custGeom>
            <a:avLst/>
            <a:gdLst/>
            <a:ahLst/>
            <a:cxnLst/>
            <a:rect l="0" t="0" r="0" b="0"/>
            <a:pathLst>
              <a:path w="145733" h="240031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0" y="26694"/>
                </a:lnTo>
                <a:lnTo>
                  <a:pt x="8730" y="33036"/>
                </a:lnTo>
                <a:lnTo>
                  <a:pt x="12770" y="50243"/>
                </a:lnTo>
                <a:lnTo>
                  <a:pt x="15181" y="58260"/>
                </a:lnTo>
                <a:lnTo>
                  <a:pt x="17740" y="65510"/>
                </a:lnTo>
                <a:lnTo>
                  <a:pt x="20399" y="72248"/>
                </a:lnTo>
                <a:lnTo>
                  <a:pt x="28839" y="87218"/>
                </a:lnTo>
                <a:lnTo>
                  <a:pt x="55998" y="131791"/>
                </a:lnTo>
                <a:lnTo>
                  <a:pt x="66859" y="148821"/>
                </a:lnTo>
                <a:lnTo>
                  <a:pt x="75052" y="161126"/>
                </a:lnTo>
                <a:lnTo>
                  <a:pt x="81467" y="170283"/>
                </a:lnTo>
                <a:lnTo>
                  <a:pt x="88602" y="178292"/>
                </a:lnTo>
                <a:lnTo>
                  <a:pt x="96215" y="185536"/>
                </a:lnTo>
                <a:lnTo>
                  <a:pt x="104148" y="192271"/>
                </a:lnTo>
                <a:lnTo>
                  <a:pt x="110389" y="198665"/>
                </a:lnTo>
                <a:lnTo>
                  <a:pt x="115503" y="204834"/>
                </a:lnTo>
                <a:lnTo>
                  <a:pt x="119864" y="210851"/>
                </a:lnTo>
                <a:lnTo>
                  <a:pt x="122772" y="215815"/>
                </a:lnTo>
                <a:lnTo>
                  <a:pt x="124710" y="220077"/>
                </a:lnTo>
                <a:lnTo>
                  <a:pt x="126002" y="223870"/>
                </a:lnTo>
                <a:lnTo>
                  <a:pt x="129978" y="230625"/>
                </a:lnTo>
                <a:lnTo>
                  <a:pt x="135032" y="237244"/>
                </a:lnTo>
                <a:lnTo>
                  <a:pt x="14573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51"/>
          <p:cNvSpPr/>
          <p:nvPr/>
        </p:nvSpPr>
        <p:spPr>
          <a:xfrm>
            <a:off x="4640579" y="2357437"/>
            <a:ext cx="145734" cy="154306"/>
          </a:xfrm>
          <a:custGeom>
            <a:avLst/>
            <a:gdLst/>
            <a:ahLst/>
            <a:cxnLst/>
            <a:rect l="0" t="0" r="0" b="0"/>
            <a:pathLst>
              <a:path w="145734" h="154306">
                <a:moveTo>
                  <a:pt x="145733" y="0"/>
                </a:moveTo>
                <a:lnTo>
                  <a:pt x="126420" y="19313"/>
                </a:lnTo>
                <a:lnTo>
                  <a:pt x="123333" y="23353"/>
                </a:lnTo>
                <a:lnTo>
                  <a:pt x="120322" y="27951"/>
                </a:lnTo>
                <a:lnTo>
                  <a:pt x="117362" y="32922"/>
                </a:lnTo>
                <a:lnTo>
                  <a:pt x="108722" y="42903"/>
                </a:lnTo>
                <a:lnTo>
                  <a:pt x="96294" y="56224"/>
                </a:lnTo>
                <a:lnTo>
                  <a:pt x="81341" y="71773"/>
                </a:lnTo>
                <a:lnTo>
                  <a:pt x="69468" y="85949"/>
                </a:lnTo>
                <a:lnTo>
                  <a:pt x="59647" y="99209"/>
                </a:lnTo>
                <a:lnTo>
                  <a:pt x="51195" y="111860"/>
                </a:lnTo>
                <a:lnTo>
                  <a:pt x="43655" y="121245"/>
                </a:lnTo>
                <a:lnTo>
                  <a:pt x="36723" y="128455"/>
                </a:lnTo>
                <a:lnTo>
                  <a:pt x="30197" y="134214"/>
                </a:lnTo>
                <a:lnTo>
                  <a:pt x="23942" y="139006"/>
                </a:lnTo>
                <a:lnTo>
                  <a:pt x="17866" y="14315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52"/>
          <p:cNvSpPr/>
          <p:nvPr/>
        </p:nvSpPr>
        <p:spPr>
          <a:xfrm>
            <a:off x="4854892" y="2297430"/>
            <a:ext cx="256661" cy="325756"/>
          </a:xfrm>
          <a:custGeom>
            <a:avLst/>
            <a:gdLst/>
            <a:ahLst/>
            <a:cxnLst/>
            <a:rect l="0" t="0" r="0" b="0"/>
            <a:pathLst>
              <a:path w="256661" h="325756">
                <a:moveTo>
                  <a:pt x="214312" y="0"/>
                </a:moveTo>
                <a:lnTo>
                  <a:pt x="191558" y="0"/>
                </a:lnTo>
                <a:lnTo>
                  <a:pt x="182950" y="952"/>
                </a:lnTo>
                <a:lnTo>
                  <a:pt x="175307" y="2540"/>
                </a:lnTo>
                <a:lnTo>
                  <a:pt x="168306" y="4551"/>
                </a:lnTo>
                <a:lnTo>
                  <a:pt x="156972" y="6844"/>
                </a:lnTo>
                <a:lnTo>
                  <a:pt x="126598" y="11931"/>
                </a:lnTo>
                <a:lnTo>
                  <a:pt x="112021" y="13669"/>
                </a:lnTo>
                <a:lnTo>
                  <a:pt x="98493" y="14828"/>
                </a:lnTo>
                <a:lnTo>
                  <a:pt x="68871" y="16458"/>
                </a:lnTo>
                <a:lnTo>
                  <a:pt x="54880" y="17009"/>
                </a:lnTo>
                <a:lnTo>
                  <a:pt x="53731" y="23722"/>
                </a:lnTo>
                <a:lnTo>
                  <a:pt x="52966" y="34864"/>
                </a:lnTo>
                <a:lnTo>
                  <a:pt x="52455" y="48960"/>
                </a:lnTo>
                <a:lnTo>
                  <a:pt x="51163" y="61215"/>
                </a:lnTo>
                <a:lnTo>
                  <a:pt x="49348" y="72242"/>
                </a:lnTo>
                <a:lnTo>
                  <a:pt x="44793" y="93067"/>
                </a:lnTo>
                <a:lnTo>
                  <a:pt x="39593" y="115023"/>
                </a:lnTo>
                <a:lnTo>
                  <a:pt x="36872" y="124307"/>
                </a:lnTo>
                <a:lnTo>
                  <a:pt x="34107" y="132401"/>
                </a:lnTo>
                <a:lnTo>
                  <a:pt x="31310" y="139702"/>
                </a:lnTo>
                <a:lnTo>
                  <a:pt x="30399" y="145522"/>
                </a:lnTo>
                <a:lnTo>
                  <a:pt x="30743" y="150355"/>
                </a:lnTo>
                <a:lnTo>
                  <a:pt x="31925" y="154529"/>
                </a:lnTo>
                <a:lnTo>
                  <a:pt x="33666" y="156359"/>
                </a:lnTo>
                <a:lnTo>
                  <a:pt x="35779" y="156627"/>
                </a:lnTo>
                <a:lnTo>
                  <a:pt x="38140" y="155853"/>
                </a:lnTo>
                <a:lnTo>
                  <a:pt x="43303" y="152453"/>
                </a:lnTo>
                <a:lnTo>
                  <a:pt x="46015" y="150212"/>
                </a:lnTo>
                <a:lnTo>
                  <a:pt x="48774" y="148719"/>
                </a:lnTo>
                <a:lnTo>
                  <a:pt x="58160" y="145665"/>
                </a:lnTo>
                <a:lnTo>
                  <a:pt x="62586" y="143782"/>
                </a:lnTo>
                <a:lnTo>
                  <a:pt x="67442" y="141575"/>
                </a:lnTo>
                <a:lnTo>
                  <a:pt x="73536" y="139150"/>
                </a:lnTo>
                <a:lnTo>
                  <a:pt x="87928" y="133917"/>
                </a:lnTo>
                <a:lnTo>
                  <a:pt x="94814" y="131188"/>
                </a:lnTo>
                <a:lnTo>
                  <a:pt x="101309" y="128416"/>
                </a:lnTo>
                <a:lnTo>
                  <a:pt x="107545" y="125615"/>
                </a:lnTo>
                <a:lnTo>
                  <a:pt x="114559" y="123748"/>
                </a:lnTo>
                <a:lnTo>
                  <a:pt x="122093" y="122504"/>
                </a:lnTo>
                <a:lnTo>
                  <a:pt x="129973" y="121674"/>
                </a:lnTo>
                <a:lnTo>
                  <a:pt x="137131" y="121121"/>
                </a:lnTo>
                <a:lnTo>
                  <a:pt x="143808" y="120752"/>
                </a:lnTo>
                <a:lnTo>
                  <a:pt x="156307" y="120342"/>
                </a:lnTo>
                <a:lnTo>
                  <a:pt x="179853" y="120079"/>
                </a:lnTo>
                <a:lnTo>
                  <a:pt x="185625" y="120058"/>
                </a:lnTo>
                <a:lnTo>
                  <a:pt x="191377" y="120996"/>
                </a:lnTo>
                <a:lnTo>
                  <a:pt x="197118" y="122574"/>
                </a:lnTo>
                <a:lnTo>
                  <a:pt x="202849" y="124578"/>
                </a:lnTo>
                <a:lnTo>
                  <a:pt x="208575" y="126867"/>
                </a:lnTo>
                <a:lnTo>
                  <a:pt x="214298" y="129345"/>
                </a:lnTo>
                <a:lnTo>
                  <a:pt x="220018" y="131950"/>
                </a:lnTo>
                <a:lnTo>
                  <a:pt x="224783" y="134639"/>
                </a:lnTo>
                <a:lnTo>
                  <a:pt x="232619" y="140167"/>
                </a:lnTo>
                <a:lnTo>
                  <a:pt x="239276" y="145799"/>
                </a:lnTo>
                <a:lnTo>
                  <a:pt x="245410" y="151477"/>
                </a:lnTo>
                <a:lnTo>
                  <a:pt x="251311" y="157175"/>
                </a:lnTo>
                <a:lnTo>
                  <a:pt x="253266" y="160981"/>
                </a:lnTo>
                <a:lnTo>
                  <a:pt x="255438" y="170289"/>
                </a:lnTo>
                <a:lnTo>
                  <a:pt x="256017" y="175439"/>
                </a:lnTo>
                <a:lnTo>
                  <a:pt x="256403" y="180777"/>
                </a:lnTo>
                <a:lnTo>
                  <a:pt x="256660" y="186240"/>
                </a:lnTo>
                <a:lnTo>
                  <a:pt x="255880" y="191787"/>
                </a:lnTo>
                <a:lnTo>
                  <a:pt x="254406" y="197391"/>
                </a:lnTo>
                <a:lnTo>
                  <a:pt x="252472" y="203031"/>
                </a:lnTo>
                <a:lnTo>
                  <a:pt x="249277" y="208696"/>
                </a:lnTo>
                <a:lnTo>
                  <a:pt x="245242" y="214378"/>
                </a:lnTo>
                <a:lnTo>
                  <a:pt x="240647" y="220071"/>
                </a:lnTo>
                <a:lnTo>
                  <a:pt x="235679" y="225771"/>
                </a:lnTo>
                <a:lnTo>
                  <a:pt x="230462" y="231477"/>
                </a:lnTo>
                <a:lnTo>
                  <a:pt x="225079" y="237185"/>
                </a:lnTo>
                <a:lnTo>
                  <a:pt x="218632" y="242896"/>
                </a:lnTo>
                <a:lnTo>
                  <a:pt x="211478" y="248608"/>
                </a:lnTo>
                <a:lnTo>
                  <a:pt x="203850" y="254321"/>
                </a:lnTo>
                <a:lnTo>
                  <a:pt x="195908" y="259082"/>
                </a:lnTo>
                <a:lnTo>
                  <a:pt x="187755" y="263209"/>
                </a:lnTo>
                <a:lnTo>
                  <a:pt x="179463" y="266913"/>
                </a:lnTo>
                <a:lnTo>
                  <a:pt x="171077" y="271286"/>
                </a:lnTo>
                <a:lnTo>
                  <a:pt x="162629" y="276107"/>
                </a:lnTo>
                <a:lnTo>
                  <a:pt x="154139" y="281227"/>
                </a:lnTo>
                <a:lnTo>
                  <a:pt x="144669" y="285592"/>
                </a:lnTo>
                <a:lnTo>
                  <a:pt x="134546" y="289454"/>
                </a:lnTo>
                <a:lnTo>
                  <a:pt x="95475" y="302497"/>
                </a:lnTo>
                <a:lnTo>
                  <a:pt x="84605" y="305488"/>
                </a:lnTo>
                <a:lnTo>
                  <a:pt x="72596" y="308433"/>
                </a:lnTo>
                <a:lnTo>
                  <a:pt x="59827" y="311349"/>
                </a:lnTo>
                <a:lnTo>
                  <a:pt x="48457" y="313294"/>
                </a:lnTo>
                <a:lnTo>
                  <a:pt x="38020" y="31459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3"/>
          <p:cNvSpPr/>
          <p:nvPr/>
        </p:nvSpPr>
        <p:spPr>
          <a:xfrm>
            <a:off x="2634614" y="3506152"/>
            <a:ext cx="1191579" cy="42864"/>
          </a:xfrm>
          <a:custGeom>
            <a:avLst/>
            <a:gdLst/>
            <a:ahLst/>
            <a:cxnLst/>
            <a:rect l="0" t="0" r="0" b="0"/>
            <a:pathLst>
              <a:path w="1191579" h="42864">
                <a:moveTo>
                  <a:pt x="0" y="0"/>
                </a:moveTo>
                <a:lnTo>
                  <a:pt x="18204" y="4551"/>
                </a:lnTo>
                <a:lnTo>
                  <a:pt x="26423" y="6844"/>
                </a:lnTo>
                <a:lnTo>
                  <a:pt x="43177" y="11932"/>
                </a:lnTo>
                <a:lnTo>
                  <a:pt x="51644" y="13669"/>
                </a:lnTo>
                <a:lnTo>
                  <a:pt x="60147" y="14828"/>
                </a:lnTo>
                <a:lnTo>
                  <a:pt x="76262" y="16115"/>
                </a:lnTo>
                <a:lnTo>
                  <a:pt x="89775" y="16688"/>
                </a:lnTo>
                <a:lnTo>
                  <a:pt x="96997" y="17792"/>
                </a:lnTo>
                <a:lnTo>
                  <a:pt x="104670" y="19482"/>
                </a:lnTo>
                <a:lnTo>
                  <a:pt x="112643" y="21560"/>
                </a:lnTo>
                <a:lnTo>
                  <a:pt x="120815" y="22946"/>
                </a:lnTo>
                <a:lnTo>
                  <a:pt x="129121" y="23870"/>
                </a:lnTo>
                <a:lnTo>
                  <a:pt x="149780" y="23944"/>
                </a:lnTo>
                <a:lnTo>
                  <a:pt x="164623" y="22630"/>
                </a:lnTo>
                <a:lnTo>
                  <a:pt x="181186" y="20802"/>
                </a:lnTo>
                <a:lnTo>
                  <a:pt x="196039" y="19583"/>
                </a:lnTo>
                <a:lnTo>
                  <a:pt x="209750" y="18770"/>
                </a:lnTo>
                <a:lnTo>
                  <a:pt x="238955" y="18820"/>
                </a:lnTo>
                <a:lnTo>
                  <a:pt x="257411" y="20167"/>
                </a:lnTo>
                <a:lnTo>
                  <a:pt x="277335" y="22017"/>
                </a:lnTo>
                <a:lnTo>
                  <a:pt x="593774" y="37325"/>
                </a:lnTo>
                <a:lnTo>
                  <a:pt x="699385" y="41222"/>
                </a:lnTo>
                <a:lnTo>
                  <a:pt x="808146" y="42538"/>
                </a:lnTo>
                <a:lnTo>
                  <a:pt x="1191578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54"/>
          <p:cNvSpPr/>
          <p:nvPr/>
        </p:nvSpPr>
        <p:spPr>
          <a:xfrm>
            <a:off x="3115104" y="3060382"/>
            <a:ext cx="342472" cy="445771"/>
          </a:xfrm>
          <a:custGeom>
            <a:avLst/>
            <a:gdLst/>
            <a:ahLst/>
            <a:cxnLst/>
            <a:rect l="0" t="0" r="0" b="0"/>
            <a:pathLst>
              <a:path w="342472" h="445771">
                <a:moveTo>
                  <a:pt x="342471" y="0"/>
                </a:moveTo>
                <a:lnTo>
                  <a:pt x="328818" y="0"/>
                </a:lnTo>
                <a:lnTo>
                  <a:pt x="322891" y="953"/>
                </a:lnTo>
                <a:lnTo>
                  <a:pt x="317035" y="2540"/>
                </a:lnTo>
                <a:lnTo>
                  <a:pt x="311226" y="4551"/>
                </a:lnTo>
                <a:lnTo>
                  <a:pt x="303543" y="7797"/>
                </a:lnTo>
                <a:lnTo>
                  <a:pt x="294612" y="11865"/>
                </a:lnTo>
                <a:lnTo>
                  <a:pt x="284847" y="16483"/>
                </a:lnTo>
                <a:lnTo>
                  <a:pt x="275480" y="20514"/>
                </a:lnTo>
                <a:lnTo>
                  <a:pt x="266377" y="24153"/>
                </a:lnTo>
                <a:lnTo>
                  <a:pt x="257452" y="27532"/>
                </a:lnTo>
                <a:lnTo>
                  <a:pt x="249596" y="29785"/>
                </a:lnTo>
                <a:lnTo>
                  <a:pt x="242455" y="31287"/>
                </a:lnTo>
                <a:lnTo>
                  <a:pt x="235788" y="32288"/>
                </a:lnTo>
                <a:lnTo>
                  <a:pt x="228486" y="33908"/>
                </a:lnTo>
                <a:lnTo>
                  <a:pt x="220761" y="35940"/>
                </a:lnTo>
                <a:lnTo>
                  <a:pt x="212753" y="38248"/>
                </a:lnTo>
                <a:lnTo>
                  <a:pt x="204558" y="39786"/>
                </a:lnTo>
                <a:lnTo>
                  <a:pt x="196236" y="40812"/>
                </a:lnTo>
                <a:lnTo>
                  <a:pt x="187831" y="41495"/>
                </a:lnTo>
                <a:lnTo>
                  <a:pt x="177465" y="41951"/>
                </a:lnTo>
                <a:lnTo>
                  <a:pt x="153247" y="42458"/>
                </a:lnTo>
                <a:lnTo>
                  <a:pt x="140122" y="41640"/>
                </a:lnTo>
                <a:lnTo>
                  <a:pt x="126609" y="40143"/>
                </a:lnTo>
                <a:lnTo>
                  <a:pt x="112838" y="38192"/>
                </a:lnTo>
                <a:lnTo>
                  <a:pt x="99847" y="35939"/>
                </a:lnTo>
                <a:lnTo>
                  <a:pt x="87377" y="33484"/>
                </a:lnTo>
                <a:lnTo>
                  <a:pt x="75253" y="30895"/>
                </a:lnTo>
                <a:lnTo>
                  <a:pt x="66218" y="29169"/>
                </a:lnTo>
                <a:lnTo>
                  <a:pt x="59242" y="28019"/>
                </a:lnTo>
                <a:lnTo>
                  <a:pt x="48951" y="26740"/>
                </a:lnTo>
                <a:lnTo>
                  <a:pt x="41202" y="26172"/>
                </a:lnTo>
                <a:lnTo>
                  <a:pt x="37803" y="25068"/>
                </a:lnTo>
                <a:lnTo>
                  <a:pt x="28467" y="19916"/>
                </a:lnTo>
                <a:lnTo>
                  <a:pt x="22574" y="18377"/>
                </a:lnTo>
                <a:lnTo>
                  <a:pt x="20621" y="19871"/>
                </a:lnTo>
                <a:lnTo>
                  <a:pt x="19319" y="22772"/>
                </a:lnTo>
                <a:lnTo>
                  <a:pt x="17872" y="32029"/>
                </a:lnTo>
                <a:lnTo>
                  <a:pt x="17230" y="45668"/>
                </a:lnTo>
                <a:lnTo>
                  <a:pt x="16868" y="60309"/>
                </a:lnTo>
                <a:lnTo>
                  <a:pt x="14243" y="69984"/>
                </a:lnTo>
                <a:lnTo>
                  <a:pt x="10854" y="80634"/>
                </a:lnTo>
                <a:lnTo>
                  <a:pt x="9348" y="91718"/>
                </a:lnTo>
                <a:lnTo>
                  <a:pt x="11219" y="102993"/>
                </a:lnTo>
                <a:lnTo>
                  <a:pt x="13051" y="108667"/>
                </a:lnTo>
                <a:lnTo>
                  <a:pt x="12547" y="122592"/>
                </a:lnTo>
                <a:lnTo>
                  <a:pt x="11079" y="130305"/>
                </a:lnTo>
                <a:lnTo>
                  <a:pt x="6908" y="159196"/>
                </a:lnTo>
                <a:lnTo>
                  <a:pt x="2831" y="190769"/>
                </a:lnTo>
                <a:lnTo>
                  <a:pt x="1020" y="207976"/>
                </a:lnTo>
                <a:lnTo>
                  <a:pt x="214" y="221339"/>
                </a:lnTo>
                <a:lnTo>
                  <a:pt x="0" y="227569"/>
                </a:lnTo>
                <a:lnTo>
                  <a:pt x="2301" y="239572"/>
                </a:lnTo>
                <a:lnTo>
                  <a:pt x="6499" y="250304"/>
                </a:lnTo>
                <a:lnTo>
                  <a:pt x="11540" y="258249"/>
                </a:lnTo>
                <a:lnTo>
                  <a:pt x="14218" y="260749"/>
                </a:lnTo>
                <a:lnTo>
                  <a:pt x="16955" y="262415"/>
                </a:lnTo>
                <a:lnTo>
                  <a:pt x="22537" y="264267"/>
                </a:lnTo>
                <a:lnTo>
                  <a:pt x="28193" y="265089"/>
                </a:lnTo>
                <a:lnTo>
                  <a:pt x="35797" y="263404"/>
                </a:lnTo>
                <a:lnTo>
                  <a:pt x="46582" y="260375"/>
                </a:lnTo>
                <a:lnTo>
                  <a:pt x="59486" y="256451"/>
                </a:lnTo>
                <a:lnTo>
                  <a:pt x="69994" y="253835"/>
                </a:lnTo>
                <a:lnTo>
                  <a:pt x="78905" y="252091"/>
                </a:lnTo>
                <a:lnTo>
                  <a:pt x="86750" y="250928"/>
                </a:lnTo>
                <a:lnTo>
                  <a:pt x="108167" y="247096"/>
                </a:lnTo>
                <a:lnTo>
                  <a:pt x="120546" y="244741"/>
                </a:lnTo>
                <a:lnTo>
                  <a:pt x="131656" y="243171"/>
                </a:lnTo>
                <a:lnTo>
                  <a:pt x="141920" y="242124"/>
                </a:lnTo>
                <a:lnTo>
                  <a:pt x="151620" y="241426"/>
                </a:lnTo>
                <a:lnTo>
                  <a:pt x="160944" y="240961"/>
                </a:lnTo>
                <a:lnTo>
                  <a:pt x="178925" y="240444"/>
                </a:lnTo>
                <a:lnTo>
                  <a:pt x="186768" y="241258"/>
                </a:lnTo>
                <a:lnTo>
                  <a:pt x="193901" y="242754"/>
                </a:lnTo>
                <a:lnTo>
                  <a:pt x="200562" y="244703"/>
                </a:lnTo>
                <a:lnTo>
                  <a:pt x="223589" y="251998"/>
                </a:lnTo>
                <a:lnTo>
                  <a:pt x="230831" y="254676"/>
                </a:lnTo>
                <a:lnTo>
                  <a:pt x="237564" y="257414"/>
                </a:lnTo>
                <a:lnTo>
                  <a:pt x="243958" y="260192"/>
                </a:lnTo>
                <a:lnTo>
                  <a:pt x="256142" y="265818"/>
                </a:lnTo>
                <a:lnTo>
                  <a:pt x="279486" y="277192"/>
                </a:lnTo>
                <a:lnTo>
                  <a:pt x="288443" y="282899"/>
                </a:lnTo>
                <a:lnTo>
                  <a:pt x="298840" y="291467"/>
                </a:lnTo>
                <a:lnTo>
                  <a:pt x="301953" y="294324"/>
                </a:lnTo>
                <a:lnTo>
                  <a:pt x="304029" y="298133"/>
                </a:lnTo>
                <a:lnTo>
                  <a:pt x="306335" y="307446"/>
                </a:lnTo>
                <a:lnTo>
                  <a:pt x="307361" y="320475"/>
                </a:lnTo>
                <a:lnTo>
                  <a:pt x="307634" y="327950"/>
                </a:lnTo>
                <a:lnTo>
                  <a:pt x="306863" y="333886"/>
                </a:lnTo>
                <a:lnTo>
                  <a:pt x="303467" y="343021"/>
                </a:lnTo>
                <a:lnTo>
                  <a:pt x="296243" y="352797"/>
                </a:lnTo>
                <a:lnTo>
                  <a:pt x="286683" y="362538"/>
                </a:lnTo>
                <a:lnTo>
                  <a:pt x="276083" y="370043"/>
                </a:lnTo>
                <a:lnTo>
                  <a:pt x="270590" y="374331"/>
                </a:lnTo>
                <a:lnTo>
                  <a:pt x="265023" y="379094"/>
                </a:lnTo>
                <a:lnTo>
                  <a:pt x="259406" y="384174"/>
                </a:lnTo>
                <a:lnTo>
                  <a:pt x="252804" y="388514"/>
                </a:lnTo>
                <a:lnTo>
                  <a:pt x="245545" y="392359"/>
                </a:lnTo>
                <a:lnTo>
                  <a:pt x="237849" y="395876"/>
                </a:lnTo>
                <a:lnTo>
                  <a:pt x="230813" y="400124"/>
                </a:lnTo>
                <a:lnTo>
                  <a:pt x="224217" y="404862"/>
                </a:lnTo>
                <a:lnTo>
                  <a:pt x="217915" y="409925"/>
                </a:lnTo>
                <a:lnTo>
                  <a:pt x="209903" y="414254"/>
                </a:lnTo>
                <a:lnTo>
                  <a:pt x="200752" y="418092"/>
                </a:lnTo>
                <a:lnTo>
                  <a:pt x="190842" y="421603"/>
                </a:lnTo>
                <a:lnTo>
                  <a:pt x="179472" y="424896"/>
                </a:lnTo>
                <a:lnTo>
                  <a:pt x="167130" y="428044"/>
                </a:lnTo>
                <a:lnTo>
                  <a:pt x="154139" y="431095"/>
                </a:lnTo>
                <a:lnTo>
                  <a:pt x="143574" y="434082"/>
                </a:lnTo>
                <a:lnTo>
                  <a:pt x="134625" y="437025"/>
                </a:lnTo>
                <a:lnTo>
                  <a:pt x="126755" y="439940"/>
                </a:lnTo>
                <a:lnTo>
                  <a:pt x="120555" y="441884"/>
                </a:lnTo>
                <a:lnTo>
                  <a:pt x="111126" y="444043"/>
                </a:lnTo>
                <a:lnTo>
                  <a:pt x="101221" y="445002"/>
                </a:lnTo>
                <a:lnTo>
                  <a:pt x="85296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55"/>
          <p:cNvSpPr/>
          <p:nvPr/>
        </p:nvSpPr>
        <p:spPr>
          <a:xfrm>
            <a:off x="3037522" y="3660457"/>
            <a:ext cx="42864" cy="488634"/>
          </a:xfrm>
          <a:custGeom>
            <a:avLst/>
            <a:gdLst/>
            <a:ahLst/>
            <a:cxnLst/>
            <a:rect l="0" t="0" r="0" b="0"/>
            <a:pathLst>
              <a:path w="42864" h="488634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6"/>
                </a:lnTo>
                <a:lnTo>
                  <a:pt x="7778" y="43866"/>
                </a:lnTo>
                <a:lnTo>
                  <a:pt x="8219" y="60454"/>
                </a:lnTo>
                <a:lnTo>
                  <a:pt x="9290" y="67925"/>
                </a:lnTo>
                <a:lnTo>
                  <a:pt x="10955" y="74811"/>
                </a:lnTo>
                <a:lnTo>
                  <a:pt x="13019" y="81306"/>
                </a:lnTo>
                <a:lnTo>
                  <a:pt x="14394" y="88494"/>
                </a:lnTo>
                <a:lnTo>
                  <a:pt x="15311" y="96144"/>
                </a:lnTo>
                <a:lnTo>
                  <a:pt x="15923" y="104101"/>
                </a:lnTo>
                <a:lnTo>
                  <a:pt x="17283" y="115121"/>
                </a:lnTo>
                <a:lnTo>
                  <a:pt x="21334" y="142605"/>
                </a:lnTo>
                <a:lnTo>
                  <a:pt x="23747" y="155077"/>
                </a:lnTo>
                <a:lnTo>
                  <a:pt x="26309" y="166250"/>
                </a:lnTo>
                <a:lnTo>
                  <a:pt x="28969" y="176556"/>
                </a:lnTo>
                <a:lnTo>
                  <a:pt x="30743" y="186284"/>
                </a:lnTo>
                <a:lnTo>
                  <a:pt x="31925" y="195627"/>
                </a:lnTo>
                <a:lnTo>
                  <a:pt x="32714" y="204713"/>
                </a:lnTo>
                <a:lnTo>
                  <a:pt x="33239" y="213628"/>
                </a:lnTo>
                <a:lnTo>
                  <a:pt x="33823" y="231153"/>
                </a:lnTo>
                <a:lnTo>
                  <a:pt x="36622" y="266247"/>
                </a:lnTo>
                <a:lnTo>
                  <a:pt x="38702" y="288941"/>
                </a:lnTo>
                <a:lnTo>
                  <a:pt x="40089" y="312642"/>
                </a:lnTo>
                <a:lnTo>
                  <a:pt x="41630" y="361837"/>
                </a:lnTo>
                <a:lnTo>
                  <a:pt x="42497" y="405873"/>
                </a:lnTo>
                <a:lnTo>
                  <a:pt x="41666" y="415362"/>
                </a:lnTo>
                <a:lnTo>
                  <a:pt x="40160" y="423593"/>
                </a:lnTo>
                <a:lnTo>
                  <a:pt x="38204" y="430985"/>
                </a:lnTo>
                <a:lnTo>
                  <a:pt x="36899" y="437819"/>
                </a:lnTo>
                <a:lnTo>
                  <a:pt x="36029" y="444279"/>
                </a:lnTo>
                <a:lnTo>
                  <a:pt x="35450" y="450491"/>
                </a:lnTo>
                <a:lnTo>
                  <a:pt x="36015" y="455585"/>
                </a:lnTo>
                <a:lnTo>
                  <a:pt x="37345" y="459933"/>
                </a:lnTo>
                <a:lnTo>
                  <a:pt x="39184" y="463785"/>
                </a:lnTo>
                <a:lnTo>
                  <a:pt x="40411" y="467305"/>
                </a:lnTo>
                <a:lnTo>
                  <a:pt x="41228" y="470604"/>
                </a:lnTo>
                <a:lnTo>
                  <a:pt x="42378" y="477259"/>
                </a:lnTo>
                <a:lnTo>
                  <a:pt x="42863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6"/>
          <p:cNvSpPr/>
          <p:nvPr/>
        </p:nvSpPr>
        <p:spPr>
          <a:xfrm>
            <a:off x="3157537" y="3660457"/>
            <a:ext cx="394336" cy="453819"/>
          </a:xfrm>
          <a:custGeom>
            <a:avLst/>
            <a:gdLst/>
            <a:ahLst/>
            <a:cxnLst/>
            <a:rect l="0" t="0" r="0" b="0"/>
            <a:pathLst>
              <a:path w="394336" h="453819">
                <a:moveTo>
                  <a:pt x="394335" y="0"/>
                </a:moveTo>
                <a:lnTo>
                  <a:pt x="385233" y="0"/>
                </a:lnTo>
                <a:lnTo>
                  <a:pt x="375685" y="2540"/>
                </a:lnTo>
                <a:lnTo>
                  <a:pt x="370472" y="4551"/>
                </a:lnTo>
                <a:lnTo>
                  <a:pt x="363186" y="7797"/>
                </a:lnTo>
                <a:lnTo>
                  <a:pt x="336634" y="20514"/>
                </a:lnTo>
                <a:lnTo>
                  <a:pt x="322335" y="27532"/>
                </a:lnTo>
                <a:lnTo>
                  <a:pt x="312998" y="31690"/>
                </a:lnTo>
                <a:lnTo>
                  <a:pt x="289923" y="41389"/>
                </a:lnTo>
                <a:lnTo>
                  <a:pt x="279959" y="44738"/>
                </a:lnTo>
                <a:lnTo>
                  <a:pt x="271412" y="46970"/>
                </a:lnTo>
                <a:lnTo>
                  <a:pt x="263809" y="48459"/>
                </a:lnTo>
                <a:lnTo>
                  <a:pt x="255882" y="49451"/>
                </a:lnTo>
                <a:lnTo>
                  <a:pt x="247741" y="50113"/>
                </a:lnTo>
                <a:lnTo>
                  <a:pt x="232027" y="50847"/>
                </a:lnTo>
                <a:lnTo>
                  <a:pt x="218693" y="51174"/>
                </a:lnTo>
                <a:lnTo>
                  <a:pt x="163701" y="51412"/>
                </a:lnTo>
                <a:lnTo>
                  <a:pt x="151997" y="50468"/>
                </a:lnTo>
                <a:lnTo>
                  <a:pt x="138478" y="48885"/>
                </a:lnTo>
                <a:lnTo>
                  <a:pt x="103025" y="44052"/>
                </a:lnTo>
                <a:lnTo>
                  <a:pt x="99163" y="45561"/>
                </a:lnTo>
                <a:lnTo>
                  <a:pt x="95636" y="48471"/>
                </a:lnTo>
                <a:lnTo>
                  <a:pt x="92333" y="52317"/>
                </a:lnTo>
                <a:lnTo>
                  <a:pt x="90130" y="64405"/>
                </a:lnTo>
                <a:lnTo>
                  <a:pt x="88662" y="81990"/>
                </a:lnTo>
                <a:lnTo>
                  <a:pt x="87683" y="103237"/>
                </a:lnTo>
                <a:lnTo>
                  <a:pt x="87983" y="119308"/>
                </a:lnTo>
                <a:lnTo>
                  <a:pt x="89135" y="131926"/>
                </a:lnTo>
                <a:lnTo>
                  <a:pt x="92956" y="153884"/>
                </a:lnTo>
                <a:lnTo>
                  <a:pt x="99509" y="189211"/>
                </a:lnTo>
                <a:lnTo>
                  <a:pt x="101376" y="202521"/>
                </a:lnTo>
                <a:lnTo>
                  <a:pt x="102427" y="215370"/>
                </a:lnTo>
                <a:lnTo>
                  <a:pt x="105213" y="224625"/>
                </a:lnTo>
                <a:lnTo>
                  <a:pt x="107290" y="229760"/>
                </a:lnTo>
                <a:lnTo>
                  <a:pt x="109627" y="233184"/>
                </a:lnTo>
                <a:lnTo>
                  <a:pt x="112137" y="235466"/>
                </a:lnTo>
                <a:lnTo>
                  <a:pt x="114763" y="236987"/>
                </a:lnTo>
                <a:lnTo>
                  <a:pt x="120221" y="238678"/>
                </a:lnTo>
                <a:lnTo>
                  <a:pt x="123010" y="239129"/>
                </a:lnTo>
                <a:lnTo>
                  <a:pt x="131189" y="237089"/>
                </a:lnTo>
                <a:lnTo>
                  <a:pt x="141173" y="233008"/>
                </a:lnTo>
                <a:lnTo>
                  <a:pt x="151961" y="228019"/>
                </a:lnTo>
                <a:lnTo>
                  <a:pt x="186948" y="210754"/>
                </a:lnTo>
                <a:lnTo>
                  <a:pt x="197974" y="206225"/>
                </a:lnTo>
                <a:lnTo>
                  <a:pt x="207231" y="203206"/>
                </a:lnTo>
                <a:lnTo>
                  <a:pt x="215306" y="201193"/>
                </a:lnTo>
                <a:lnTo>
                  <a:pt x="236979" y="196417"/>
                </a:lnTo>
                <a:lnTo>
                  <a:pt x="249426" y="193810"/>
                </a:lnTo>
                <a:lnTo>
                  <a:pt x="259629" y="192071"/>
                </a:lnTo>
                <a:lnTo>
                  <a:pt x="268336" y="190913"/>
                </a:lnTo>
                <a:lnTo>
                  <a:pt x="276046" y="190140"/>
                </a:lnTo>
                <a:lnTo>
                  <a:pt x="283090" y="190578"/>
                </a:lnTo>
                <a:lnTo>
                  <a:pt x="289692" y="191822"/>
                </a:lnTo>
                <a:lnTo>
                  <a:pt x="295998" y="193604"/>
                </a:lnTo>
                <a:lnTo>
                  <a:pt x="308085" y="195584"/>
                </a:lnTo>
                <a:lnTo>
                  <a:pt x="313975" y="196112"/>
                </a:lnTo>
                <a:lnTo>
                  <a:pt x="319806" y="198369"/>
                </a:lnTo>
                <a:lnTo>
                  <a:pt x="331367" y="205956"/>
                </a:lnTo>
                <a:lnTo>
                  <a:pt x="340314" y="213139"/>
                </a:lnTo>
                <a:lnTo>
                  <a:pt x="344034" y="216387"/>
                </a:lnTo>
                <a:lnTo>
                  <a:pt x="353819" y="230062"/>
                </a:lnTo>
                <a:lnTo>
                  <a:pt x="359818" y="240680"/>
                </a:lnTo>
                <a:lnTo>
                  <a:pt x="362751" y="246178"/>
                </a:lnTo>
                <a:lnTo>
                  <a:pt x="366010" y="257368"/>
                </a:lnTo>
                <a:lnTo>
                  <a:pt x="367459" y="269643"/>
                </a:lnTo>
                <a:lnTo>
                  <a:pt x="367845" y="276917"/>
                </a:lnTo>
                <a:lnTo>
                  <a:pt x="368103" y="284624"/>
                </a:lnTo>
                <a:lnTo>
                  <a:pt x="365849" y="298267"/>
                </a:lnTo>
                <a:lnTo>
                  <a:pt x="360719" y="311633"/>
                </a:lnTo>
                <a:lnTo>
                  <a:pt x="356685" y="319198"/>
                </a:lnTo>
                <a:lnTo>
                  <a:pt x="352090" y="327099"/>
                </a:lnTo>
                <a:lnTo>
                  <a:pt x="341904" y="340957"/>
                </a:lnTo>
                <a:lnTo>
                  <a:pt x="331027" y="354419"/>
                </a:lnTo>
                <a:lnTo>
                  <a:pt x="325460" y="362009"/>
                </a:lnTo>
                <a:lnTo>
                  <a:pt x="319844" y="369927"/>
                </a:lnTo>
                <a:lnTo>
                  <a:pt x="313241" y="377111"/>
                </a:lnTo>
                <a:lnTo>
                  <a:pt x="305982" y="383805"/>
                </a:lnTo>
                <a:lnTo>
                  <a:pt x="298286" y="390172"/>
                </a:lnTo>
                <a:lnTo>
                  <a:pt x="286487" y="397275"/>
                </a:lnTo>
                <a:lnTo>
                  <a:pt x="271954" y="404868"/>
                </a:lnTo>
                <a:lnTo>
                  <a:pt x="255598" y="412787"/>
                </a:lnTo>
                <a:lnTo>
                  <a:pt x="241836" y="419019"/>
                </a:lnTo>
                <a:lnTo>
                  <a:pt x="229804" y="424126"/>
                </a:lnTo>
                <a:lnTo>
                  <a:pt x="218925" y="428483"/>
                </a:lnTo>
                <a:lnTo>
                  <a:pt x="199218" y="435865"/>
                </a:lnTo>
                <a:lnTo>
                  <a:pt x="172057" y="445375"/>
                </a:lnTo>
                <a:lnTo>
                  <a:pt x="163282" y="448365"/>
                </a:lnTo>
                <a:lnTo>
                  <a:pt x="154575" y="450357"/>
                </a:lnTo>
                <a:lnTo>
                  <a:pt x="145912" y="451686"/>
                </a:lnTo>
                <a:lnTo>
                  <a:pt x="137280" y="452571"/>
                </a:lnTo>
                <a:lnTo>
                  <a:pt x="128667" y="453162"/>
                </a:lnTo>
                <a:lnTo>
                  <a:pt x="120068" y="453555"/>
                </a:lnTo>
                <a:lnTo>
                  <a:pt x="111478" y="453818"/>
                </a:lnTo>
                <a:lnTo>
                  <a:pt x="100036" y="453040"/>
                </a:lnTo>
                <a:lnTo>
                  <a:pt x="86693" y="451569"/>
                </a:lnTo>
                <a:lnTo>
                  <a:pt x="72083" y="449636"/>
                </a:lnTo>
                <a:lnTo>
                  <a:pt x="60438" y="448348"/>
                </a:lnTo>
                <a:lnTo>
                  <a:pt x="50769" y="447488"/>
                </a:lnTo>
                <a:lnTo>
                  <a:pt x="42419" y="446916"/>
                </a:lnTo>
                <a:lnTo>
                  <a:pt x="30600" y="443739"/>
                </a:lnTo>
                <a:lnTo>
                  <a:pt x="26115" y="441559"/>
                </a:lnTo>
                <a:lnTo>
                  <a:pt x="16052" y="439136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7"/>
          <p:cNvSpPr/>
          <p:nvPr/>
        </p:nvSpPr>
        <p:spPr>
          <a:xfrm>
            <a:off x="2092089" y="3429000"/>
            <a:ext cx="491091" cy="17146"/>
          </a:xfrm>
          <a:custGeom>
            <a:avLst/>
            <a:gdLst/>
            <a:ahLst/>
            <a:cxnLst/>
            <a:rect l="0" t="0" r="0" b="0"/>
            <a:pathLst>
              <a:path w="491091" h="17146">
                <a:moveTo>
                  <a:pt x="11030" y="0"/>
                </a:moveTo>
                <a:lnTo>
                  <a:pt x="0" y="0"/>
                </a:lnTo>
                <a:lnTo>
                  <a:pt x="820" y="0"/>
                </a:lnTo>
                <a:lnTo>
                  <a:pt x="3271" y="952"/>
                </a:lnTo>
                <a:lnTo>
                  <a:pt x="6810" y="2540"/>
                </a:lnTo>
                <a:lnTo>
                  <a:pt x="11074" y="4550"/>
                </a:lnTo>
                <a:lnTo>
                  <a:pt x="14869" y="5891"/>
                </a:lnTo>
                <a:lnTo>
                  <a:pt x="18352" y="6785"/>
                </a:lnTo>
                <a:lnTo>
                  <a:pt x="21627" y="7380"/>
                </a:lnTo>
                <a:lnTo>
                  <a:pt x="28572" y="7778"/>
                </a:lnTo>
                <a:lnTo>
                  <a:pt x="48989" y="8219"/>
                </a:lnTo>
                <a:lnTo>
                  <a:pt x="62054" y="7384"/>
                </a:lnTo>
                <a:lnTo>
                  <a:pt x="76478" y="5875"/>
                </a:lnTo>
                <a:lnTo>
                  <a:pt x="91810" y="3917"/>
                </a:lnTo>
                <a:lnTo>
                  <a:pt x="113461" y="2611"/>
                </a:lnTo>
                <a:lnTo>
                  <a:pt x="167998" y="1160"/>
                </a:lnTo>
                <a:lnTo>
                  <a:pt x="370259" y="101"/>
                </a:lnTo>
                <a:lnTo>
                  <a:pt x="392438" y="1020"/>
                </a:lnTo>
                <a:lnTo>
                  <a:pt x="411988" y="2585"/>
                </a:lnTo>
                <a:lnTo>
                  <a:pt x="429783" y="4581"/>
                </a:lnTo>
                <a:lnTo>
                  <a:pt x="444504" y="6863"/>
                </a:lnTo>
                <a:lnTo>
                  <a:pt x="457175" y="9338"/>
                </a:lnTo>
                <a:lnTo>
                  <a:pt x="49109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8"/>
          <p:cNvSpPr/>
          <p:nvPr/>
        </p:nvSpPr>
        <p:spPr>
          <a:xfrm>
            <a:off x="2297829" y="3317557"/>
            <a:ext cx="36712" cy="351473"/>
          </a:xfrm>
          <a:custGeom>
            <a:avLst/>
            <a:gdLst/>
            <a:ahLst/>
            <a:cxnLst/>
            <a:rect l="0" t="0" r="0" b="0"/>
            <a:pathLst>
              <a:path w="36712" h="351473">
                <a:moveTo>
                  <a:pt x="11030" y="0"/>
                </a:moveTo>
                <a:lnTo>
                  <a:pt x="1929" y="9102"/>
                </a:lnTo>
                <a:lnTo>
                  <a:pt x="200" y="12735"/>
                </a:lnTo>
                <a:lnTo>
                  <a:pt x="0" y="16110"/>
                </a:lnTo>
                <a:lnTo>
                  <a:pt x="820" y="19313"/>
                </a:lnTo>
                <a:lnTo>
                  <a:pt x="1366" y="25258"/>
                </a:lnTo>
                <a:lnTo>
                  <a:pt x="1730" y="33031"/>
                </a:lnTo>
                <a:lnTo>
                  <a:pt x="1973" y="42023"/>
                </a:lnTo>
                <a:lnTo>
                  <a:pt x="3087" y="49923"/>
                </a:lnTo>
                <a:lnTo>
                  <a:pt x="4782" y="57095"/>
                </a:lnTo>
                <a:lnTo>
                  <a:pt x="6865" y="63781"/>
                </a:lnTo>
                <a:lnTo>
                  <a:pt x="14259" y="91529"/>
                </a:lnTo>
                <a:lnTo>
                  <a:pt x="18898" y="109597"/>
                </a:lnTo>
                <a:lnTo>
                  <a:pt x="21990" y="123547"/>
                </a:lnTo>
                <a:lnTo>
                  <a:pt x="24052" y="134752"/>
                </a:lnTo>
                <a:lnTo>
                  <a:pt x="25427" y="144127"/>
                </a:lnTo>
                <a:lnTo>
                  <a:pt x="27295" y="153235"/>
                </a:lnTo>
                <a:lnTo>
                  <a:pt x="29494" y="162164"/>
                </a:lnTo>
                <a:lnTo>
                  <a:pt x="31912" y="170975"/>
                </a:lnTo>
                <a:lnTo>
                  <a:pt x="33524" y="178753"/>
                </a:lnTo>
                <a:lnTo>
                  <a:pt x="34598" y="185844"/>
                </a:lnTo>
                <a:lnTo>
                  <a:pt x="35315" y="192476"/>
                </a:lnTo>
                <a:lnTo>
                  <a:pt x="35793" y="205470"/>
                </a:lnTo>
                <a:lnTo>
                  <a:pt x="36692" y="293719"/>
                </a:lnTo>
                <a:lnTo>
                  <a:pt x="36711" y="298683"/>
                </a:lnTo>
                <a:lnTo>
                  <a:pt x="35771" y="303897"/>
                </a:lnTo>
                <a:lnTo>
                  <a:pt x="34192" y="309278"/>
                </a:lnTo>
                <a:lnTo>
                  <a:pt x="32186" y="314770"/>
                </a:lnTo>
                <a:lnTo>
                  <a:pt x="30849" y="319384"/>
                </a:lnTo>
                <a:lnTo>
                  <a:pt x="29958" y="323413"/>
                </a:lnTo>
                <a:lnTo>
                  <a:pt x="28175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9"/>
          <p:cNvSpPr/>
          <p:nvPr/>
        </p:nvSpPr>
        <p:spPr>
          <a:xfrm>
            <a:off x="752298" y="4235737"/>
            <a:ext cx="963670" cy="144763"/>
          </a:xfrm>
          <a:custGeom>
            <a:avLst/>
            <a:gdLst/>
            <a:ahLst/>
            <a:cxnLst/>
            <a:rect l="0" t="0" r="0" b="0"/>
            <a:pathLst>
              <a:path w="963670" h="144763">
                <a:moveTo>
                  <a:pt x="4939" y="84803"/>
                </a:moveTo>
                <a:lnTo>
                  <a:pt x="388" y="80252"/>
                </a:lnTo>
                <a:lnTo>
                  <a:pt x="0" y="78911"/>
                </a:lnTo>
                <a:lnTo>
                  <a:pt x="694" y="78018"/>
                </a:lnTo>
                <a:lnTo>
                  <a:pt x="2109" y="77422"/>
                </a:lnTo>
                <a:lnTo>
                  <a:pt x="26817" y="76466"/>
                </a:lnTo>
                <a:lnTo>
                  <a:pt x="49587" y="76335"/>
                </a:lnTo>
                <a:lnTo>
                  <a:pt x="73043" y="73737"/>
                </a:lnTo>
                <a:lnTo>
                  <a:pt x="96167" y="70359"/>
                </a:lnTo>
                <a:lnTo>
                  <a:pt x="119145" y="68858"/>
                </a:lnTo>
                <a:lnTo>
                  <a:pt x="138226" y="66553"/>
                </a:lnTo>
                <a:lnTo>
                  <a:pt x="189908" y="58912"/>
                </a:lnTo>
                <a:lnTo>
                  <a:pt x="220644" y="53255"/>
                </a:lnTo>
                <a:lnTo>
                  <a:pt x="317348" y="33545"/>
                </a:lnTo>
                <a:lnTo>
                  <a:pt x="367943" y="24556"/>
                </a:lnTo>
                <a:lnTo>
                  <a:pt x="461216" y="9590"/>
                </a:lnTo>
                <a:lnTo>
                  <a:pt x="490099" y="6086"/>
                </a:lnTo>
                <a:lnTo>
                  <a:pt x="516021" y="3750"/>
                </a:lnTo>
                <a:lnTo>
                  <a:pt x="539971" y="2192"/>
                </a:lnTo>
                <a:lnTo>
                  <a:pt x="581821" y="462"/>
                </a:lnTo>
                <a:lnTo>
                  <a:pt x="600982" y="0"/>
                </a:lnTo>
                <a:lnTo>
                  <a:pt x="625186" y="645"/>
                </a:lnTo>
                <a:lnTo>
                  <a:pt x="730919" y="5984"/>
                </a:lnTo>
                <a:lnTo>
                  <a:pt x="751815" y="6540"/>
                </a:lnTo>
                <a:lnTo>
                  <a:pt x="770509" y="7862"/>
                </a:lnTo>
                <a:lnTo>
                  <a:pt x="787734" y="9696"/>
                </a:lnTo>
                <a:lnTo>
                  <a:pt x="803980" y="11872"/>
                </a:lnTo>
                <a:lnTo>
                  <a:pt x="834731" y="16829"/>
                </a:lnTo>
                <a:lnTo>
                  <a:pt x="849598" y="19484"/>
                </a:lnTo>
                <a:lnTo>
                  <a:pt x="862368" y="22207"/>
                </a:lnTo>
                <a:lnTo>
                  <a:pt x="873738" y="24975"/>
                </a:lnTo>
                <a:lnTo>
                  <a:pt x="884176" y="27772"/>
                </a:lnTo>
                <a:lnTo>
                  <a:pt x="895897" y="31542"/>
                </a:lnTo>
                <a:lnTo>
                  <a:pt x="908474" y="35961"/>
                </a:lnTo>
                <a:lnTo>
                  <a:pt x="921620" y="40812"/>
                </a:lnTo>
                <a:lnTo>
                  <a:pt x="932290" y="44045"/>
                </a:lnTo>
                <a:lnTo>
                  <a:pt x="949225" y="47638"/>
                </a:lnTo>
                <a:lnTo>
                  <a:pt x="960368" y="49661"/>
                </a:lnTo>
                <a:lnTo>
                  <a:pt x="961931" y="50897"/>
                </a:lnTo>
                <a:lnTo>
                  <a:pt x="962974" y="52674"/>
                </a:lnTo>
                <a:lnTo>
                  <a:pt x="963669" y="54811"/>
                </a:lnTo>
                <a:lnTo>
                  <a:pt x="963180" y="56235"/>
                </a:lnTo>
                <a:lnTo>
                  <a:pt x="961901" y="57185"/>
                </a:lnTo>
                <a:lnTo>
                  <a:pt x="960096" y="57819"/>
                </a:lnTo>
                <a:lnTo>
                  <a:pt x="955551" y="61062"/>
                </a:lnTo>
                <a:lnTo>
                  <a:pt x="953005" y="63261"/>
                </a:lnTo>
                <a:lnTo>
                  <a:pt x="949403" y="64726"/>
                </a:lnTo>
                <a:lnTo>
                  <a:pt x="931422" y="68694"/>
                </a:lnTo>
                <a:lnTo>
                  <a:pt x="906294" y="76373"/>
                </a:lnTo>
                <a:lnTo>
                  <a:pt x="894450" y="79183"/>
                </a:lnTo>
                <a:lnTo>
                  <a:pt x="873670" y="82305"/>
                </a:lnTo>
                <a:lnTo>
                  <a:pt x="859365" y="85043"/>
                </a:lnTo>
                <a:lnTo>
                  <a:pt x="773575" y="103896"/>
                </a:lnTo>
                <a:lnTo>
                  <a:pt x="753583" y="107057"/>
                </a:lnTo>
                <a:lnTo>
                  <a:pt x="705970" y="113108"/>
                </a:lnTo>
                <a:lnTo>
                  <a:pt x="675175" y="115103"/>
                </a:lnTo>
                <a:lnTo>
                  <a:pt x="640358" y="116433"/>
                </a:lnTo>
                <a:lnTo>
                  <a:pt x="602859" y="117319"/>
                </a:lnTo>
                <a:lnTo>
                  <a:pt x="568335" y="118863"/>
                </a:lnTo>
                <a:lnTo>
                  <a:pt x="478047" y="124634"/>
                </a:lnTo>
                <a:lnTo>
                  <a:pt x="371548" y="129607"/>
                </a:lnTo>
                <a:lnTo>
                  <a:pt x="306941" y="133290"/>
                </a:lnTo>
                <a:lnTo>
                  <a:pt x="265527" y="134928"/>
                </a:lnTo>
                <a:lnTo>
                  <a:pt x="225343" y="135849"/>
                </a:lnTo>
                <a:lnTo>
                  <a:pt x="209025" y="136931"/>
                </a:lnTo>
                <a:lnTo>
                  <a:pt x="150816" y="142052"/>
                </a:lnTo>
                <a:lnTo>
                  <a:pt x="124066" y="143584"/>
                </a:lnTo>
                <a:lnTo>
                  <a:pt x="102042" y="144447"/>
                </a:lnTo>
                <a:lnTo>
                  <a:pt x="131168" y="144762"/>
                </a:lnTo>
                <a:lnTo>
                  <a:pt x="144861" y="143836"/>
                </a:lnTo>
                <a:lnTo>
                  <a:pt x="160471" y="140250"/>
                </a:lnTo>
                <a:lnTo>
                  <a:pt x="189876" y="132876"/>
                </a:lnTo>
                <a:lnTo>
                  <a:pt x="268227" y="115556"/>
                </a:lnTo>
                <a:lnTo>
                  <a:pt x="294764" y="109115"/>
                </a:lnTo>
                <a:lnTo>
                  <a:pt x="318171" y="102916"/>
                </a:lnTo>
                <a:lnTo>
                  <a:pt x="339490" y="96878"/>
                </a:lnTo>
                <a:lnTo>
                  <a:pt x="364181" y="90948"/>
                </a:lnTo>
                <a:lnTo>
                  <a:pt x="443274" y="74453"/>
                </a:lnTo>
                <a:lnTo>
                  <a:pt x="531092" y="56746"/>
                </a:lnTo>
                <a:lnTo>
                  <a:pt x="561047" y="53283"/>
                </a:lnTo>
                <a:lnTo>
                  <a:pt x="575703" y="52360"/>
                </a:lnTo>
                <a:lnTo>
                  <a:pt x="591188" y="51744"/>
                </a:lnTo>
                <a:lnTo>
                  <a:pt x="639335" y="50878"/>
                </a:lnTo>
                <a:lnTo>
                  <a:pt x="802181" y="505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60"/>
          <p:cNvSpPr/>
          <p:nvPr/>
        </p:nvSpPr>
        <p:spPr>
          <a:xfrm>
            <a:off x="3020377" y="4311967"/>
            <a:ext cx="651270" cy="197169"/>
          </a:xfrm>
          <a:custGeom>
            <a:avLst/>
            <a:gdLst/>
            <a:ahLst/>
            <a:cxnLst/>
            <a:rect l="0" t="0" r="0" b="0"/>
            <a:pathLst>
              <a:path w="651270" h="197169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40" y="16111"/>
                </a:lnTo>
                <a:lnTo>
                  <a:pt x="4551" y="19313"/>
                </a:lnTo>
                <a:lnTo>
                  <a:pt x="7796" y="21448"/>
                </a:lnTo>
                <a:lnTo>
                  <a:pt x="22418" y="25405"/>
                </a:lnTo>
                <a:lnTo>
                  <a:pt x="36634" y="29706"/>
                </a:lnTo>
                <a:lnTo>
                  <a:pt x="52477" y="32253"/>
                </a:lnTo>
                <a:lnTo>
                  <a:pt x="60702" y="32932"/>
                </a:lnTo>
                <a:lnTo>
                  <a:pt x="72853" y="33385"/>
                </a:lnTo>
                <a:lnTo>
                  <a:pt x="104134" y="33888"/>
                </a:lnTo>
                <a:lnTo>
                  <a:pt x="124668" y="33069"/>
                </a:lnTo>
                <a:lnTo>
                  <a:pt x="172883" y="29620"/>
                </a:lnTo>
                <a:lnTo>
                  <a:pt x="194313" y="27367"/>
                </a:lnTo>
                <a:lnTo>
                  <a:pt x="213362" y="24912"/>
                </a:lnTo>
                <a:lnTo>
                  <a:pt x="230824" y="22323"/>
                </a:lnTo>
                <a:lnTo>
                  <a:pt x="247227" y="20597"/>
                </a:lnTo>
                <a:lnTo>
                  <a:pt x="262926" y="19446"/>
                </a:lnTo>
                <a:lnTo>
                  <a:pt x="278154" y="18679"/>
                </a:lnTo>
                <a:lnTo>
                  <a:pt x="372162" y="11557"/>
                </a:lnTo>
                <a:lnTo>
                  <a:pt x="409880" y="9899"/>
                </a:lnTo>
                <a:lnTo>
                  <a:pt x="457890" y="8966"/>
                </a:lnTo>
                <a:lnTo>
                  <a:pt x="497727" y="8689"/>
                </a:lnTo>
                <a:lnTo>
                  <a:pt x="509936" y="7698"/>
                </a:lnTo>
                <a:lnTo>
                  <a:pt x="521884" y="6084"/>
                </a:lnTo>
                <a:lnTo>
                  <a:pt x="533661" y="4056"/>
                </a:lnTo>
                <a:lnTo>
                  <a:pt x="545321" y="3657"/>
                </a:lnTo>
                <a:lnTo>
                  <a:pt x="556905" y="4343"/>
                </a:lnTo>
                <a:lnTo>
                  <a:pt x="568438" y="5753"/>
                </a:lnTo>
                <a:lnTo>
                  <a:pt x="582793" y="6693"/>
                </a:lnTo>
                <a:lnTo>
                  <a:pt x="599032" y="7320"/>
                </a:lnTo>
                <a:lnTo>
                  <a:pt x="645695" y="8325"/>
                </a:lnTo>
                <a:lnTo>
                  <a:pt x="649538" y="9360"/>
                </a:lnTo>
                <a:lnTo>
                  <a:pt x="651148" y="11003"/>
                </a:lnTo>
                <a:lnTo>
                  <a:pt x="651269" y="13050"/>
                </a:lnTo>
                <a:lnTo>
                  <a:pt x="650397" y="14415"/>
                </a:lnTo>
                <a:lnTo>
                  <a:pt x="648863" y="15325"/>
                </a:lnTo>
                <a:lnTo>
                  <a:pt x="646888" y="15932"/>
                </a:lnTo>
                <a:lnTo>
                  <a:pt x="637951" y="17289"/>
                </a:lnTo>
                <a:lnTo>
                  <a:pt x="607701" y="21336"/>
                </a:lnTo>
                <a:lnTo>
                  <a:pt x="575632" y="27559"/>
                </a:lnTo>
                <a:lnTo>
                  <a:pt x="351193" y="75890"/>
                </a:lnTo>
                <a:lnTo>
                  <a:pt x="318902" y="82026"/>
                </a:lnTo>
                <a:lnTo>
                  <a:pt x="293564" y="86116"/>
                </a:lnTo>
                <a:lnTo>
                  <a:pt x="272861" y="88843"/>
                </a:lnTo>
                <a:lnTo>
                  <a:pt x="251440" y="92567"/>
                </a:lnTo>
                <a:lnTo>
                  <a:pt x="229539" y="96953"/>
                </a:lnTo>
                <a:lnTo>
                  <a:pt x="207319" y="101783"/>
                </a:lnTo>
                <a:lnTo>
                  <a:pt x="188695" y="105003"/>
                </a:lnTo>
                <a:lnTo>
                  <a:pt x="172469" y="107150"/>
                </a:lnTo>
                <a:lnTo>
                  <a:pt x="157842" y="108581"/>
                </a:lnTo>
                <a:lnTo>
                  <a:pt x="142375" y="110487"/>
                </a:lnTo>
                <a:lnTo>
                  <a:pt x="109950" y="115146"/>
                </a:lnTo>
                <a:lnTo>
                  <a:pt x="95208" y="116769"/>
                </a:lnTo>
                <a:lnTo>
                  <a:pt x="81570" y="117851"/>
                </a:lnTo>
                <a:lnTo>
                  <a:pt x="57208" y="119054"/>
                </a:lnTo>
                <a:lnTo>
                  <a:pt x="28445" y="119825"/>
                </a:lnTo>
                <a:lnTo>
                  <a:pt x="27536" y="119888"/>
                </a:lnTo>
                <a:lnTo>
                  <a:pt x="50522" y="122539"/>
                </a:lnTo>
                <a:lnTo>
                  <a:pt x="65114" y="124555"/>
                </a:lnTo>
                <a:lnTo>
                  <a:pt x="76747" y="125899"/>
                </a:lnTo>
                <a:lnTo>
                  <a:pt x="94752" y="127393"/>
                </a:lnTo>
                <a:lnTo>
                  <a:pt x="109104" y="130597"/>
                </a:lnTo>
                <a:lnTo>
                  <a:pt x="121833" y="134243"/>
                </a:lnTo>
                <a:lnTo>
                  <a:pt x="139710" y="137248"/>
                </a:lnTo>
                <a:lnTo>
                  <a:pt x="151311" y="141327"/>
                </a:lnTo>
                <a:lnTo>
                  <a:pt x="162817" y="146314"/>
                </a:lnTo>
                <a:lnTo>
                  <a:pt x="168552" y="148978"/>
                </a:lnTo>
                <a:lnTo>
                  <a:pt x="176185" y="153611"/>
                </a:lnTo>
                <a:lnTo>
                  <a:pt x="185084" y="159558"/>
                </a:lnTo>
                <a:lnTo>
                  <a:pt x="194827" y="166379"/>
                </a:lnTo>
                <a:lnTo>
                  <a:pt x="205132" y="172832"/>
                </a:lnTo>
                <a:lnTo>
                  <a:pt x="215812" y="179039"/>
                </a:lnTo>
                <a:lnTo>
                  <a:pt x="226742" y="185082"/>
                </a:lnTo>
                <a:lnTo>
                  <a:pt x="234982" y="189110"/>
                </a:lnTo>
                <a:lnTo>
                  <a:pt x="241427" y="191796"/>
                </a:lnTo>
                <a:lnTo>
                  <a:pt x="257175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61"/>
          <p:cNvSpPr/>
          <p:nvPr/>
        </p:nvSpPr>
        <p:spPr>
          <a:xfrm>
            <a:off x="5206365" y="3386137"/>
            <a:ext cx="385763" cy="34291"/>
          </a:xfrm>
          <a:custGeom>
            <a:avLst/>
            <a:gdLst/>
            <a:ahLst/>
            <a:cxnLst/>
            <a:rect l="0" t="0" r="0" b="0"/>
            <a:pathLst>
              <a:path w="385763" h="34291">
                <a:moveTo>
                  <a:pt x="0" y="0"/>
                </a:moveTo>
                <a:lnTo>
                  <a:pt x="9101" y="4551"/>
                </a:lnTo>
                <a:lnTo>
                  <a:pt x="13688" y="5892"/>
                </a:lnTo>
                <a:lnTo>
                  <a:pt x="18650" y="6785"/>
                </a:lnTo>
                <a:lnTo>
                  <a:pt x="23863" y="7381"/>
                </a:lnTo>
                <a:lnTo>
                  <a:pt x="29244" y="8731"/>
                </a:lnTo>
                <a:lnTo>
                  <a:pt x="34736" y="10583"/>
                </a:lnTo>
                <a:lnTo>
                  <a:pt x="40302" y="12771"/>
                </a:lnTo>
                <a:lnTo>
                  <a:pt x="45918" y="14229"/>
                </a:lnTo>
                <a:lnTo>
                  <a:pt x="51567" y="15201"/>
                </a:lnTo>
                <a:lnTo>
                  <a:pt x="57238" y="15849"/>
                </a:lnTo>
                <a:lnTo>
                  <a:pt x="64829" y="15329"/>
                </a:lnTo>
                <a:lnTo>
                  <a:pt x="73699" y="14029"/>
                </a:lnTo>
                <a:lnTo>
                  <a:pt x="83422" y="12210"/>
                </a:lnTo>
                <a:lnTo>
                  <a:pt x="97525" y="10998"/>
                </a:lnTo>
                <a:lnTo>
                  <a:pt x="114546" y="10189"/>
                </a:lnTo>
                <a:lnTo>
                  <a:pt x="157589" y="9291"/>
                </a:lnTo>
                <a:lnTo>
                  <a:pt x="214819" y="8892"/>
                </a:lnTo>
                <a:lnTo>
                  <a:pt x="243226" y="9738"/>
                </a:lnTo>
                <a:lnTo>
                  <a:pt x="270735" y="11255"/>
                </a:lnTo>
                <a:lnTo>
                  <a:pt x="297647" y="13218"/>
                </a:lnTo>
                <a:lnTo>
                  <a:pt x="318446" y="15480"/>
                </a:lnTo>
                <a:lnTo>
                  <a:pt x="335170" y="17940"/>
                </a:lnTo>
                <a:lnTo>
                  <a:pt x="349177" y="20532"/>
                </a:lnTo>
                <a:lnTo>
                  <a:pt x="359467" y="22261"/>
                </a:lnTo>
                <a:lnTo>
                  <a:pt x="367280" y="23413"/>
                </a:lnTo>
                <a:lnTo>
                  <a:pt x="382111" y="25262"/>
                </a:lnTo>
                <a:lnTo>
                  <a:pt x="383328" y="26367"/>
                </a:lnTo>
                <a:lnTo>
                  <a:pt x="384139" y="28055"/>
                </a:lnTo>
                <a:lnTo>
                  <a:pt x="385762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62"/>
          <p:cNvSpPr/>
          <p:nvPr/>
        </p:nvSpPr>
        <p:spPr>
          <a:xfrm>
            <a:off x="5197792" y="3471862"/>
            <a:ext cx="402909" cy="56375"/>
          </a:xfrm>
          <a:custGeom>
            <a:avLst/>
            <a:gdLst/>
            <a:ahLst/>
            <a:cxnLst/>
            <a:rect l="0" t="0" r="0" b="0"/>
            <a:pathLst>
              <a:path w="402909" h="56375">
                <a:moveTo>
                  <a:pt x="0" y="51435"/>
                </a:moveTo>
                <a:lnTo>
                  <a:pt x="9102" y="55986"/>
                </a:lnTo>
                <a:lnTo>
                  <a:pt x="13688" y="56374"/>
                </a:lnTo>
                <a:lnTo>
                  <a:pt x="18650" y="55680"/>
                </a:lnTo>
                <a:lnTo>
                  <a:pt x="23864" y="54265"/>
                </a:lnTo>
                <a:lnTo>
                  <a:pt x="32102" y="53322"/>
                </a:lnTo>
                <a:lnTo>
                  <a:pt x="42356" y="52693"/>
                </a:lnTo>
                <a:lnTo>
                  <a:pt x="53955" y="52274"/>
                </a:lnTo>
                <a:lnTo>
                  <a:pt x="64545" y="51041"/>
                </a:lnTo>
                <a:lnTo>
                  <a:pt x="74462" y="49268"/>
                </a:lnTo>
                <a:lnTo>
                  <a:pt x="83932" y="47133"/>
                </a:lnTo>
                <a:lnTo>
                  <a:pt x="96912" y="44757"/>
                </a:lnTo>
                <a:lnTo>
                  <a:pt x="268408" y="15442"/>
                </a:lnTo>
                <a:lnTo>
                  <a:pt x="284666" y="13152"/>
                </a:lnTo>
                <a:lnTo>
                  <a:pt x="298363" y="11626"/>
                </a:lnTo>
                <a:lnTo>
                  <a:pt x="310351" y="10608"/>
                </a:lnTo>
                <a:lnTo>
                  <a:pt x="324058" y="8977"/>
                </a:lnTo>
                <a:lnTo>
                  <a:pt x="365893" y="3083"/>
                </a:lnTo>
                <a:lnTo>
                  <a:pt x="374420" y="205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63"/>
          <p:cNvSpPr/>
          <p:nvPr/>
        </p:nvSpPr>
        <p:spPr>
          <a:xfrm>
            <a:off x="5952172" y="3128962"/>
            <a:ext cx="60008" cy="394336"/>
          </a:xfrm>
          <a:custGeom>
            <a:avLst/>
            <a:gdLst/>
            <a:ahLst/>
            <a:cxnLst/>
            <a:rect l="0" t="0" r="0" b="0"/>
            <a:pathLst>
              <a:path w="60008" h="394336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8730" y="37040"/>
                </a:lnTo>
                <a:lnTo>
                  <a:pt x="10583" y="46601"/>
                </a:lnTo>
                <a:lnTo>
                  <a:pt x="12770" y="56785"/>
                </a:lnTo>
                <a:lnTo>
                  <a:pt x="14228" y="66432"/>
                </a:lnTo>
                <a:lnTo>
                  <a:pt x="15201" y="75720"/>
                </a:lnTo>
                <a:lnTo>
                  <a:pt x="15849" y="84770"/>
                </a:lnTo>
                <a:lnTo>
                  <a:pt x="17233" y="92708"/>
                </a:lnTo>
                <a:lnTo>
                  <a:pt x="19109" y="99906"/>
                </a:lnTo>
                <a:lnTo>
                  <a:pt x="21312" y="106609"/>
                </a:lnTo>
                <a:lnTo>
                  <a:pt x="23733" y="118698"/>
                </a:lnTo>
                <a:lnTo>
                  <a:pt x="26299" y="134377"/>
                </a:lnTo>
                <a:lnTo>
                  <a:pt x="28963" y="152450"/>
                </a:lnTo>
                <a:lnTo>
                  <a:pt x="30739" y="167356"/>
                </a:lnTo>
                <a:lnTo>
                  <a:pt x="31922" y="180151"/>
                </a:lnTo>
                <a:lnTo>
                  <a:pt x="32711" y="191538"/>
                </a:lnTo>
                <a:lnTo>
                  <a:pt x="33238" y="201987"/>
                </a:lnTo>
                <a:lnTo>
                  <a:pt x="33822" y="221217"/>
                </a:lnTo>
                <a:lnTo>
                  <a:pt x="34151" y="248108"/>
                </a:lnTo>
                <a:lnTo>
                  <a:pt x="36102" y="264466"/>
                </a:lnTo>
                <a:lnTo>
                  <a:pt x="46045" y="329926"/>
                </a:lnTo>
                <a:lnTo>
                  <a:pt x="47842" y="345681"/>
                </a:lnTo>
                <a:lnTo>
                  <a:pt x="49039" y="359042"/>
                </a:lnTo>
                <a:lnTo>
                  <a:pt x="50791" y="368901"/>
                </a:lnTo>
                <a:lnTo>
                  <a:pt x="52911" y="376426"/>
                </a:lnTo>
                <a:lnTo>
                  <a:pt x="60007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64"/>
          <p:cNvSpPr/>
          <p:nvPr/>
        </p:nvSpPr>
        <p:spPr>
          <a:xfrm>
            <a:off x="6175057" y="3120389"/>
            <a:ext cx="171451" cy="445772"/>
          </a:xfrm>
          <a:custGeom>
            <a:avLst/>
            <a:gdLst/>
            <a:ahLst/>
            <a:cxnLst/>
            <a:rect l="0" t="0" r="0" b="0"/>
            <a:pathLst>
              <a:path w="171451" h="445772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4762" y="23864"/>
                </a:lnTo>
                <a:lnTo>
                  <a:pt x="18626" y="34737"/>
                </a:lnTo>
                <a:lnTo>
                  <a:pt x="23518" y="47824"/>
                </a:lnTo>
                <a:lnTo>
                  <a:pt x="26157" y="56648"/>
                </a:lnTo>
                <a:lnTo>
                  <a:pt x="28868" y="66340"/>
                </a:lnTo>
                <a:lnTo>
                  <a:pt x="34485" y="80422"/>
                </a:lnTo>
                <a:lnTo>
                  <a:pt x="42040" y="97430"/>
                </a:lnTo>
                <a:lnTo>
                  <a:pt x="50887" y="116389"/>
                </a:lnTo>
                <a:lnTo>
                  <a:pt x="56785" y="131885"/>
                </a:lnTo>
                <a:lnTo>
                  <a:pt x="60717" y="145074"/>
                </a:lnTo>
                <a:lnTo>
                  <a:pt x="63338" y="156723"/>
                </a:lnTo>
                <a:lnTo>
                  <a:pt x="66990" y="167347"/>
                </a:lnTo>
                <a:lnTo>
                  <a:pt x="71330" y="177288"/>
                </a:lnTo>
                <a:lnTo>
                  <a:pt x="76128" y="186772"/>
                </a:lnTo>
                <a:lnTo>
                  <a:pt x="81232" y="198810"/>
                </a:lnTo>
                <a:lnTo>
                  <a:pt x="86540" y="212550"/>
                </a:lnTo>
                <a:lnTo>
                  <a:pt x="91983" y="227425"/>
                </a:lnTo>
                <a:lnTo>
                  <a:pt x="98470" y="243057"/>
                </a:lnTo>
                <a:lnTo>
                  <a:pt x="105651" y="259193"/>
                </a:lnTo>
                <a:lnTo>
                  <a:pt x="113297" y="275666"/>
                </a:lnTo>
                <a:lnTo>
                  <a:pt x="119346" y="289505"/>
                </a:lnTo>
                <a:lnTo>
                  <a:pt x="124332" y="301588"/>
                </a:lnTo>
                <a:lnTo>
                  <a:pt x="128608" y="312502"/>
                </a:lnTo>
                <a:lnTo>
                  <a:pt x="133364" y="327397"/>
                </a:lnTo>
                <a:lnTo>
                  <a:pt x="138439" y="344947"/>
                </a:lnTo>
                <a:lnTo>
                  <a:pt x="143727" y="364268"/>
                </a:lnTo>
                <a:lnTo>
                  <a:pt x="149158" y="381910"/>
                </a:lnTo>
                <a:lnTo>
                  <a:pt x="154684" y="398434"/>
                </a:lnTo>
                <a:lnTo>
                  <a:pt x="171450" y="445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65"/>
          <p:cNvSpPr/>
          <p:nvPr/>
        </p:nvSpPr>
        <p:spPr>
          <a:xfrm>
            <a:off x="5720715" y="3669174"/>
            <a:ext cx="1080136" cy="25574"/>
          </a:xfrm>
          <a:custGeom>
            <a:avLst/>
            <a:gdLst/>
            <a:ahLst/>
            <a:cxnLst/>
            <a:rect l="0" t="0" r="0" b="0"/>
            <a:pathLst>
              <a:path w="1080136" h="25574">
                <a:moveTo>
                  <a:pt x="0" y="8428"/>
                </a:moveTo>
                <a:lnTo>
                  <a:pt x="13652" y="12979"/>
                </a:lnTo>
                <a:lnTo>
                  <a:pt x="19579" y="15272"/>
                </a:lnTo>
                <a:lnTo>
                  <a:pt x="25435" y="17753"/>
                </a:lnTo>
                <a:lnTo>
                  <a:pt x="31244" y="20360"/>
                </a:lnTo>
                <a:lnTo>
                  <a:pt x="37022" y="22097"/>
                </a:lnTo>
                <a:lnTo>
                  <a:pt x="42778" y="23256"/>
                </a:lnTo>
                <a:lnTo>
                  <a:pt x="48521" y="24028"/>
                </a:lnTo>
                <a:lnTo>
                  <a:pt x="55208" y="24543"/>
                </a:lnTo>
                <a:lnTo>
                  <a:pt x="82080" y="25268"/>
                </a:lnTo>
                <a:lnTo>
                  <a:pt x="202517" y="25561"/>
                </a:lnTo>
                <a:lnTo>
                  <a:pt x="216926" y="24613"/>
                </a:lnTo>
                <a:lnTo>
                  <a:pt x="231295" y="23028"/>
                </a:lnTo>
                <a:lnTo>
                  <a:pt x="297677" y="13640"/>
                </a:lnTo>
                <a:lnTo>
                  <a:pt x="328944" y="10950"/>
                </a:lnTo>
                <a:lnTo>
                  <a:pt x="414484" y="5422"/>
                </a:lnTo>
                <a:lnTo>
                  <a:pt x="500762" y="2329"/>
                </a:lnTo>
                <a:lnTo>
                  <a:pt x="639547" y="589"/>
                </a:lnTo>
                <a:lnTo>
                  <a:pt x="793398" y="0"/>
                </a:lnTo>
                <a:lnTo>
                  <a:pt x="817539" y="905"/>
                </a:lnTo>
                <a:lnTo>
                  <a:pt x="839348" y="2460"/>
                </a:lnTo>
                <a:lnTo>
                  <a:pt x="933618" y="11800"/>
                </a:lnTo>
                <a:lnTo>
                  <a:pt x="977869" y="17229"/>
                </a:lnTo>
                <a:lnTo>
                  <a:pt x="997670" y="20011"/>
                </a:lnTo>
                <a:lnTo>
                  <a:pt x="1014680" y="21865"/>
                </a:lnTo>
                <a:lnTo>
                  <a:pt x="1029831" y="23101"/>
                </a:lnTo>
                <a:lnTo>
                  <a:pt x="1080135" y="25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66"/>
          <p:cNvSpPr/>
          <p:nvPr/>
        </p:nvSpPr>
        <p:spPr>
          <a:xfrm>
            <a:off x="6004798" y="3771900"/>
            <a:ext cx="135970" cy="428626"/>
          </a:xfrm>
          <a:custGeom>
            <a:avLst/>
            <a:gdLst/>
            <a:ahLst/>
            <a:cxnLst/>
            <a:rect l="0" t="0" r="0" b="0"/>
            <a:pathLst>
              <a:path w="135970" h="428626">
                <a:moveTo>
                  <a:pt x="7381" y="0"/>
                </a:moveTo>
                <a:lnTo>
                  <a:pt x="2831" y="9101"/>
                </a:lnTo>
                <a:lnTo>
                  <a:pt x="596" y="16110"/>
                </a:lnTo>
                <a:lnTo>
                  <a:pt x="0" y="19312"/>
                </a:lnTo>
                <a:lnTo>
                  <a:pt x="556" y="22400"/>
                </a:lnTo>
                <a:lnTo>
                  <a:pt x="3713" y="28370"/>
                </a:lnTo>
                <a:lnTo>
                  <a:pt x="5888" y="32248"/>
                </a:lnTo>
                <a:lnTo>
                  <a:pt x="10846" y="41637"/>
                </a:lnTo>
                <a:lnTo>
                  <a:pt x="46296" y="112243"/>
                </a:lnTo>
                <a:lnTo>
                  <a:pt x="58090" y="137694"/>
                </a:lnTo>
                <a:lnTo>
                  <a:pt x="67857" y="160376"/>
                </a:lnTo>
                <a:lnTo>
                  <a:pt x="82837" y="197008"/>
                </a:lnTo>
                <a:lnTo>
                  <a:pt x="92670" y="219639"/>
                </a:lnTo>
                <a:lnTo>
                  <a:pt x="96626" y="229293"/>
                </a:lnTo>
                <a:lnTo>
                  <a:pt x="100215" y="238587"/>
                </a:lnTo>
                <a:lnTo>
                  <a:pt x="103560" y="247640"/>
                </a:lnTo>
                <a:lnTo>
                  <a:pt x="105791" y="255581"/>
                </a:lnTo>
                <a:lnTo>
                  <a:pt x="107278" y="262780"/>
                </a:lnTo>
                <a:lnTo>
                  <a:pt x="108269" y="269484"/>
                </a:lnTo>
                <a:lnTo>
                  <a:pt x="109883" y="276811"/>
                </a:lnTo>
                <a:lnTo>
                  <a:pt x="111911" y="284553"/>
                </a:lnTo>
                <a:lnTo>
                  <a:pt x="114215" y="292572"/>
                </a:lnTo>
                <a:lnTo>
                  <a:pt x="115752" y="299823"/>
                </a:lnTo>
                <a:lnTo>
                  <a:pt x="122970" y="349268"/>
                </a:lnTo>
                <a:lnTo>
                  <a:pt x="124446" y="363338"/>
                </a:lnTo>
                <a:lnTo>
                  <a:pt x="125430" y="377480"/>
                </a:lnTo>
                <a:lnTo>
                  <a:pt x="126085" y="391671"/>
                </a:lnTo>
                <a:lnTo>
                  <a:pt x="127474" y="402084"/>
                </a:lnTo>
                <a:lnTo>
                  <a:pt x="129354" y="409978"/>
                </a:lnTo>
                <a:lnTo>
                  <a:pt x="135969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7"/>
          <p:cNvSpPr/>
          <p:nvPr/>
        </p:nvSpPr>
        <p:spPr>
          <a:xfrm>
            <a:off x="6252209" y="3768550"/>
            <a:ext cx="376637" cy="328624"/>
          </a:xfrm>
          <a:custGeom>
            <a:avLst/>
            <a:gdLst/>
            <a:ahLst/>
            <a:cxnLst/>
            <a:rect l="0" t="0" r="0" b="0"/>
            <a:pathLst>
              <a:path w="376637" h="328624">
                <a:moveTo>
                  <a:pt x="334328" y="20495"/>
                </a:moveTo>
                <a:lnTo>
                  <a:pt x="338879" y="11393"/>
                </a:lnTo>
                <a:lnTo>
                  <a:pt x="339266" y="7759"/>
                </a:lnTo>
                <a:lnTo>
                  <a:pt x="338573" y="4384"/>
                </a:lnTo>
                <a:lnTo>
                  <a:pt x="337158" y="1182"/>
                </a:lnTo>
                <a:lnTo>
                  <a:pt x="335263" y="0"/>
                </a:lnTo>
                <a:lnTo>
                  <a:pt x="333046" y="164"/>
                </a:lnTo>
                <a:lnTo>
                  <a:pt x="330616" y="1226"/>
                </a:lnTo>
                <a:lnTo>
                  <a:pt x="320296" y="2406"/>
                </a:lnTo>
                <a:lnTo>
                  <a:pt x="308089" y="2930"/>
                </a:lnTo>
                <a:lnTo>
                  <a:pt x="299489" y="3163"/>
                </a:lnTo>
                <a:lnTo>
                  <a:pt x="293957" y="4178"/>
                </a:lnTo>
                <a:lnTo>
                  <a:pt x="287411" y="5807"/>
                </a:lnTo>
                <a:lnTo>
                  <a:pt x="280190" y="7845"/>
                </a:lnTo>
                <a:lnTo>
                  <a:pt x="270613" y="9204"/>
                </a:lnTo>
                <a:lnTo>
                  <a:pt x="259467" y="10110"/>
                </a:lnTo>
                <a:lnTo>
                  <a:pt x="237239" y="11117"/>
                </a:lnTo>
                <a:lnTo>
                  <a:pt x="221010" y="11564"/>
                </a:lnTo>
                <a:lnTo>
                  <a:pt x="193164" y="11851"/>
                </a:lnTo>
                <a:lnTo>
                  <a:pt x="137421" y="11913"/>
                </a:lnTo>
                <a:lnTo>
                  <a:pt x="123999" y="10963"/>
                </a:lnTo>
                <a:lnTo>
                  <a:pt x="110289" y="9378"/>
                </a:lnTo>
                <a:lnTo>
                  <a:pt x="96386" y="7369"/>
                </a:lnTo>
                <a:lnTo>
                  <a:pt x="84260" y="6029"/>
                </a:lnTo>
                <a:lnTo>
                  <a:pt x="73319" y="5136"/>
                </a:lnTo>
                <a:lnTo>
                  <a:pt x="63167" y="4541"/>
                </a:lnTo>
                <a:lnTo>
                  <a:pt x="55447" y="5096"/>
                </a:lnTo>
                <a:lnTo>
                  <a:pt x="44328" y="8253"/>
                </a:lnTo>
                <a:lnTo>
                  <a:pt x="37264" y="10835"/>
                </a:lnTo>
                <a:lnTo>
                  <a:pt x="30621" y="16151"/>
                </a:lnTo>
                <a:lnTo>
                  <a:pt x="22620" y="23758"/>
                </a:lnTo>
                <a:lnTo>
                  <a:pt x="20795" y="26481"/>
                </a:lnTo>
                <a:lnTo>
                  <a:pt x="17275" y="34862"/>
                </a:lnTo>
                <a:lnTo>
                  <a:pt x="13076" y="40533"/>
                </a:lnTo>
                <a:lnTo>
                  <a:pt x="10622" y="45283"/>
                </a:lnTo>
                <a:lnTo>
                  <a:pt x="8034" y="51308"/>
                </a:lnTo>
                <a:lnTo>
                  <a:pt x="5356" y="58182"/>
                </a:lnTo>
                <a:lnTo>
                  <a:pt x="3571" y="64669"/>
                </a:lnTo>
                <a:lnTo>
                  <a:pt x="2381" y="70900"/>
                </a:lnTo>
                <a:lnTo>
                  <a:pt x="1587" y="76958"/>
                </a:lnTo>
                <a:lnTo>
                  <a:pt x="1058" y="84807"/>
                </a:lnTo>
                <a:lnTo>
                  <a:pt x="706" y="93849"/>
                </a:lnTo>
                <a:lnTo>
                  <a:pt x="140" y="122085"/>
                </a:lnTo>
                <a:lnTo>
                  <a:pt x="42" y="142671"/>
                </a:lnTo>
                <a:lnTo>
                  <a:pt x="1933" y="148618"/>
                </a:lnTo>
                <a:lnTo>
                  <a:pt x="5099" y="153535"/>
                </a:lnTo>
                <a:lnTo>
                  <a:pt x="9115" y="157766"/>
                </a:lnTo>
                <a:lnTo>
                  <a:pt x="12744" y="159634"/>
                </a:lnTo>
                <a:lnTo>
                  <a:pt x="16116" y="159927"/>
                </a:lnTo>
                <a:lnTo>
                  <a:pt x="25413" y="158328"/>
                </a:lnTo>
                <a:lnTo>
                  <a:pt x="37088" y="157788"/>
                </a:lnTo>
                <a:lnTo>
                  <a:pt x="50253" y="157694"/>
                </a:lnTo>
                <a:lnTo>
                  <a:pt x="60752" y="155132"/>
                </a:lnTo>
                <a:lnTo>
                  <a:pt x="72721" y="150818"/>
                </a:lnTo>
                <a:lnTo>
                  <a:pt x="111988" y="137504"/>
                </a:lnTo>
                <a:lnTo>
                  <a:pt x="121331" y="134696"/>
                </a:lnTo>
                <a:lnTo>
                  <a:pt x="141873" y="129036"/>
                </a:lnTo>
                <a:lnTo>
                  <a:pt x="154590" y="126193"/>
                </a:lnTo>
                <a:lnTo>
                  <a:pt x="183960" y="120494"/>
                </a:lnTo>
                <a:lnTo>
                  <a:pt x="197887" y="118594"/>
                </a:lnTo>
                <a:lnTo>
                  <a:pt x="210983" y="117326"/>
                </a:lnTo>
                <a:lnTo>
                  <a:pt x="223523" y="116482"/>
                </a:lnTo>
                <a:lnTo>
                  <a:pt x="236645" y="116871"/>
                </a:lnTo>
                <a:lnTo>
                  <a:pt x="250156" y="118083"/>
                </a:lnTo>
                <a:lnTo>
                  <a:pt x="263926" y="119844"/>
                </a:lnTo>
                <a:lnTo>
                  <a:pt x="276916" y="121017"/>
                </a:lnTo>
                <a:lnTo>
                  <a:pt x="289386" y="121800"/>
                </a:lnTo>
                <a:lnTo>
                  <a:pt x="301509" y="122322"/>
                </a:lnTo>
                <a:lnTo>
                  <a:pt x="311496" y="123622"/>
                </a:lnTo>
                <a:lnTo>
                  <a:pt x="320059" y="125441"/>
                </a:lnTo>
                <a:lnTo>
                  <a:pt x="327673" y="127606"/>
                </a:lnTo>
                <a:lnTo>
                  <a:pt x="334654" y="130003"/>
                </a:lnTo>
                <a:lnTo>
                  <a:pt x="341213" y="132552"/>
                </a:lnTo>
                <a:lnTo>
                  <a:pt x="352628" y="137926"/>
                </a:lnTo>
                <a:lnTo>
                  <a:pt x="360877" y="143489"/>
                </a:lnTo>
                <a:lnTo>
                  <a:pt x="370875" y="151975"/>
                </a:lnTo>
                <a:lnTo>
                  <a:pt x="372980" y="155774"/>
                </a:lnTo>
                <a:lnTo>
                  <a:pt x="375319" y="165074"/>
                </a:lnTo>
                <a:lnTo>
                  <a:pt x="375943" y="170221"/>
                </a:lnTo>
                <a:lnTo>
                  <a:pt x="376359" y="175557"/>
                </a:lnTo>
                <a:lnTo>
                  <a:pt x="376636" y="181020"/>
                </a:lnTo>
                <a:lnTo>
                  <a:pt x="375868" y="185614"/>
                </a:lnTo>
                <a:lnTo>
                  <a:pt x="372476" y="193258"/>
                </a:lnTo>
                <a:lnTo>
                  <a:pt x="365211" y="207468"/>
                </a:lnTo>
                <a:lnTo>
                  <a:pt x="361584" y="212771"/>
                </a:lnTo>
                <a:lnTo>
                  <a:pt x="357261" y="218212"/>
                </a:lnTo>
                <a:lnTo>
                  <a:pt x="352474" y="223743"/>
                </a:lnTo>
                <a:lnTo>
                  <a:pt x="346426" y="229336"/>
                </a:lnTo>
                <a:lnTo>
                  <a:pt x="339535" y="234970"/>
                </a:lnTo>
                <a:lnTo>
                  <a:pt x="332085" y="240630"/>
                </a:lnTo>
                <a:lnTo>
                  <a:pt x="316186" y="252001"/>
                </a:lnTo>
                <a:lnTo>
                  <a:pt x="307946" y="257699"/>
                </a:lnTo>
                <a:lnTo>
                  <a:pt x="295785" y="264356"/>
                </a:lnTo>
                <a:lnTo>
                  <a:pt x="281010" y="271651"/>
                </a:lnTo>
                <a:lnTo>
                  <a:pt x="247766" y="287377"/>
                </a:lnTo>
                <a:lnTo>
                  <a:pt x="213942" y="303892"/>
                </a:lnTo>
                <a:lnTo>
                  <a:pt x="199778" y="309439"/>
                </a:lnTo>
                <a:lnTo>
                  <a:pt x="187478" y="313136"/>
                </a:lnTo>
                <a:lnTo>
                  <a:pt x="176421" y="315601"/>
                </a:lnTo>
                <a:lnTo>
                  <a:pt x="166192" y="318197"/>
                </a:lnTo>
                <a:lnTo>
                  <a:pt x="156514" y="320881"/>
                </a:lnTo>
                <a:lnTo>
                  <a:pt x="147205" y="323622"/>
                </a:lnTo>
                <a:lnTo>
                  <a:pt x="138142" y="325450"/>
                </a:lnTo>
                <a:lnTo>
                  <a:pt x="129242" y="326668"/>
                </a:lnTo>
                <a:lnTo>
                  <a:pt x="120452" y="327480"/>
                </a:lnTo>
                <a:lnTo>
                  <a:pt x="112686" y="328022"/>
                </a:lnTo>
                <a:lnTo>
                  <a:pt x="105604" y="328383"/>
                </a:lnTo>
                <a:lnTo>
                  <a:pt x="98978" y="328623"/>
                </a:lnTo>
                <a:lnTo>
                  <a:pt x="89798" y="327831"/>
                </a:lnTo>
                <a:lnTo>
                  <a:pt x="78916" y="326351"/>
                </a:lnTo>
                <a:lnTo>
                  <a:pt x="66898" y="324411"/>
                </a:lnTo>
                <a:lnTo>
                  <a:pt x="56982" y="323118"/>
                </a:lnTo>
                <a:lnTo>
                  <a:pt x="48465" y="322256"/>
                </a:lnTo>
                <a:lnTo>
                  <a:pt x="40883" y="321682"/>
                </a:lnTo>
                <a:lnTo>
                  <a:pt x="29918" y="318503"/>
                </a:lnTo>
                <a:lnTo>
                  <a:pt x="21870" y="313915"/>
                </a:lnTo>
                <a:lnTo>
                  <a:pt x="11482" y="305749"/>
                </a:lnTo>
                <a:lnTo>
                  <a:pt x="0" y="303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86"/>
          <p:cNvSpPr/>
          <p:nvPr/>
        </p:nvSpPr>
        <p:spPr>
          <a:xfrm>
            <a:off x="1267023" y="1793462"/>
            <a:ext cx="561778" cy="399862"/>
          </a:xfrm>
          <a:custGeom>
            <a:avLst/>
            <a:gdLst/>
            <a:ahLst/>
            <a:cxnLst/>
            <a:rect l="0" t="0" r="0" b="0"/>
            <a:pathLst>
              <a:path w="561778" h="399862">
                <a:moveTo>
                  <a:pt x="30281" y="169640"/>
                </a:moveTo>
                <a:lnTo>
                  <a:pt x="17546" y="162796"/>
                </a:lnTo>
                <a:lnTo>
                  <a:pt x="10969" y="157709"/>
                </a:lnTo>
                <a:lnTo>
                  <a:pt x="8834" y="155018"/>
                </a:lnTo>
                <a:lnTo>
                  <a:pt x="7411" y="152272"/>
                </a:lnTo>
                <a:lnTo>
                  <a:pt x="6462" y="149489"/>
                </a:lnTo>
                <a:lnTo>
                  <a:pt x="2867" y="143856"/>
                </a:lnTo>
                <a:lnTo>
                  <a:pt x="575" y="141021"/>
                </a:lnTo>
                <a:lnTo>
                  <a:pt x="0" y="137226"/>
                </a:lnTo>
                <a:lnTo>
                  <a:pt x="1901" y="127929"/>
                </a:lnTo>
                <a:lnTo>
                  <a:pt x="5920" y="117447"/>
                </a:lnTo>
                <a:lnTo>
                  <a:pt x="8325" y="111984"/>
                </a:lnTo>
                <a:lnTo>
                  <a:pt x="12787" y="104533"/>
                </a:lnTo>
                <a:lnTo>
                  <a:pt x="18618" y="95755"/>
                </a:lnTo>
                <a:lnTo>
                  <a:pt x="25363" y="86094"/>
                </a:lnTo>
                <a:lnTo>
                  <a:pt x="30813" y="78700"/>
                </a:lnTo>
                <a:lnTo>
                  <a:pt x="39408" y="67945"/>
                </a:lnTo>
                <a:lnTo>
                  <a:pt x="51482" y="57450"/>
                </a:lnTo>
                <a:lnTo>
                  <a:pt x="65422" y="47388"/>
                </a:lnTo>
                <a:lnTo>
                  <a:pt x="77967" y="39741"/>
                </a:lnTo>
                <a:lnTo>
                  <a:pt x="86837" y="35415"/>
                </a:lnTo>
                <a:lnTo>
                  <a:pt x="97513" y="30627"/>
                </a:lnTo>
                <a:lnTo>
                  <a:pt x="109392" y="25530"/>
                </a:lnTo>
                <a:lnTo>
                  <a:pt x="120169" y="21179"/>
                </a:lnTo>
                <a:lnTo>
                  <a:pt x="148037" y="10505"/>
                </a:lnTo>
                <a:lnTo>
                  <a:pt x="162310" y="4299"/>
                </a:lnTo>
                <a:lnTo>
                  <a:pt x="175003" y="905"/>
                </a:lnTo>
                <a:lnTo>
                  <a:pt x="181055" y="0"/>
                </a:lnTo>
                <a:lnTo>
                  <a:pt x="197940" y="1535"/>
                </a:lnTo>
                <a:lnTo>
                  <a:pt x="215286" y="5391"/>
                </a:lnTo>
                <a:lnTo>
                  <a:pt x="226171" y="10281"/>
                </a:lnTo>
                <a:lnTo>
                  <a:pt x="237654" y="18388"/>
                </a:lnTo>
                <a:lnTo>
                  <a:pt x="247088" y="26823"/>
                </a:lnTo>
                <a:lnTo>
                  <a:pt x="250067" y="32519"/>
                </a:lnTo>
                <a:lnTo>
                  <a:pt x="253005" y="40126"/>
                </a:lnTo>
                <a:lnTo>
                  <a:pt x="255916" y="49007"/>
                </a:lnTo>
                <a:lnTo>
                  <a:pt x="257857" y="56833"/>
                </a:lnTo>
                <a:lnTo>
                  <a:pt x="259151" y="63956"/>
                </a:lnTo>
                <a:lnTo>
                  <a:pt x="260014" y="70609"/>
                </a:lnTo>
                <a:lnTo>
                  <a:pt x="260972" y="83081"/>
                </a:lnTo>
                <a:lnTo>
                  <a:pt x="261228" y="89074"/>
                </a:lnTo>
                <a:lnTo>
                  <a:pt x="260446" y="97832"/>
                </a:lnTo>
                <a:lnTo>
                  <a:pt x="258972" y="108433"/>
                </a:lnTo>
                <a:lnTo>
                  <a:pt x="257037" y="120263"/>
                </a:lnTo>
                <a:lnTo>
                  <a:pt x="254794" y="131007"/>
                </a:lnTo>
                <a:lnTo>
                  <a:pt x="252347" y="141027"/>
                </a:lnTo>
                <a:lnTo>
                  <a:pt x="249762" y="150565"/>
                </a:lnTo>
                <a:lnTo>
                  <a:pt x="246135" y="158828"/>
                </a:lnTo>
                <a:lnTo>
                  <a:pt x="241811" y="166242"/>
                </a:lnTo>
                <a:lnTo>
                  <a:pt x="237024" y="173090"/>
                </a:lnTo>
                <a:lnTo>
                  <a:pt x="221544" y="193398"/>
                </a:lnTo>
                <a:lnTo>
                  <a:pt x="212083" y="205481"/>
                </a:lnTo>
                <a:lnTo>
                  <a:pt x="203870" y="215442"/>
                </a:lnTo>
                <a:lnTo>
                  <a:pt x="196489" y="223987"/>
                </a:lnTo>
                <a:lnTo>
                  <a:pt x="189664" y="231589"/>
                </a:lnTo>
                <a:lnTo>
                  <a:pt x="177001" y="245115"/>
                </a:lnTo>
                <a:lnTo>
                  <a:pt x="170957" y="251389"/>
                </a:lnTo>
                <a:lnTo>
                  <a:pt x="159308" y="262240"/>
                </a:lnTo>
                <a:lnTo>
                  <a:pt x="126044" y="292076"/>
                </a:lnTo>
                <a:lnTo>
                  <a:pt x="93480" y="319941"/>
                </a:lnTo>
                <a:lnTo>
                  <a:pt x="78129" y="332706"/>
                </a:lnTo>
                <a:lnTo>
                  <a:pt x="65990" y="342168"/>
                </a:lnTo>
                <a:lnTo>
                  <a:pt x="55992" y="349429"/>
                </a:lnTo>
                <a:lnTo>
                  <a:pt x="40756" y="360036"/>
                </a:lnTo>
                <a:lnTo>
                  <a:pt x="30809" y="367925"/>
                </a:lnTo>
                <a:lnTo>
                  <a:pt x="27776" y="371363"/>
                </a:lnTo>
                <a:lnTo>
                  <a:pt x="25753" y="374607"/>
                </a:lnTo>
                <a:lnTo>
                  <a:pt x="23506" y="380751"/>
                </a:lnTo>
                <a:lnTo>
                  <a:pt x="21946" y="390787"/>
                </a:lnTo>
                <a:lnTo>
                  <a:pt x="23772" y="391366"/>
                </a:lnTo>
                <a:lnTo>
                  <a:pt x="35444" y="393134"/>
                </a:lnTo>
                <a:lnTo>
                  <a:pt x="50967" y="398315"/>
                </a:lnTo>
                <a:lnTo>
                  <a:pt x="62018" y="399861"/>
                </a:lnTo>
                <a:lnTo>
                  <a:pt x="74299" y="399321"/>
                </a:lnTo>
                <a:lnTo>
                  <a:pt x="110805" y="396180"/>
                </a:lnTo>
                <a:lnTo>
                  <a:pt x="133494" y="394962"/>
                </a:lnTo>
                <a:lnTo>
                  <a:pt x="184104" y="393608"/>
                </a:lnTo>
                <a:lnTo>
                  <a:pt x="252494" y="392846"/>
                </a:lnTo>
                <a:lnTo>
                  <a:pt x="280341" y="390834"/>
                </a:lnTo>
                <a:lnTo>
                  <a:pt x="312240" y="387588"/>
                </a:lnTo>
                <a:lnTo>
                  <a:pt x="372767" y="380806"/>
                </a:lnTo>
                <a:lnTo>
                  <a:pt x="392907" y="378997"/>
                </a:lnTo>
                <a:lnTo>
                  <a:pt x="409192" y="377791"/>
                </a:lnTo>
                <a:lnTo>
                  <a:pt x="434906" y="376452"/>
                </a:lnTo>
                <a:lnTo>
                  <a:pt x="462908" y="375698"/>
                </a:lnTo>
                <a:lnTo>
                  <a:pt x="476877" y="374569"/>
                </a:lnTo>
                <a:lnTo>
                  <a:pt x="489436" y="370892"/>
                </a:lnTo>
                <a:lnTo>
                  <a:pt x="499262" y="368578"/>
                </a:lnTo>
                <a:lnTo>
                  <a:pt x="511528" y="366083"/>
                </a:lnTo>
                <a:lnTo>
                  <a:pt x="525420" y="363467"/>
                </a:lnTo>
                <a:lnTo>
                  <a:pt x="535634" y="361723"/>
                </a:lnTo>
                <a:lnTo>
                  <a:pt x="543395" y="360560"/>
                </a:lnTo>
                <a:lnTo>
                  <a:pt x="561777" y="3668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87"/>
          <p:cNvSpPr/>
          <p:nvPr/>
        </p:nvSpPr>
        <p:spPr>
          <a:xfrm>
            <a:off x="928687" y="2323147"/>
            <a:ext cx="1344012" cy="34291"/>
          </a:xfrm>
          <a:custGeom>
            <a:avLst/>
            <a:gdLst/>
            <a:ahLst/>
            <a:cxnLst/>
            <a:rect l="0" t="0" r="0" b="0"/>
            <a:pathLst>
              <a:path w="1344012" h="34291">
                <a:moveTo>
                  <a:pt x="0" y="34290"/>
                </a:moveTo>
                <a:lnTo>
                  <a:pt x="68490" y="34290"/>
                </a:lnTo>
                <a:lnTo>
                  <a:pt x="98047" y="32385"/>
                </a:lnTo>
                <a:lnTo>
                  <a:pt x="254988" y="18180"/>
                </a:lnTo>
                <a:lnTo>
                  <a:pt x="332403" y="12843"/>
                </a:lnTo>
                <a:lnTo>
                  <a:pt x="382685" y="10470"/>
                </a:lnTo>
                <a:lnTo>
                  <a:pt x="433216" y="9135"/>
                </a:lnTo>
                <a:lnTo>
                  <a:pt x="476870" y="8739"/>
                </a:lnTo>
                <a:lnTo>
                  <a:pt x="496031" y="9636"/>
                </a:lnTo>
                <a:lnTo>
                  <a:pt x="564696" y="14497"/>
                </a:lnTo>
                <a:lnTo>
                  <a:pt x="604354" y="15968"/>
                </a:lnTo>
                <a:lnTo>
                  <a:pt x="654259" y="16796"/>
                </a:lnTo>
                <a:lnTo>
                  <a:pt x="699209" y="17042"/>
                </a:lnTo>
                <a:lnTo>
                  <a:pt x="810952" y="21665"/>
                </a:lnTo>
                <a:lnTo>
                  <a:pt x="869247" y="22064"/>
                </a:lnTo>
                <a:lnTo>
                  <a:pt x="1136466" y="17981"/>
                </a:lnTo>
                <a:lnTo>
                  <a:pt x="1166266" y="16750"/>
                </a:lnTo>
                <a:lnTo>
                  <a:pt x="1194706" y="14976"/>
                </a:lnTo>
                <a:lnTo>
                  <a:pt x="1242498" y="11419"/>
                </a:lnTo>
                <a:lnTo>
                  <a:pt x="1270089" y="9838"/>
                </a:lnTo>
                <a:lnTo>
                  <a:pt x="1303324" y="8822"/>
                </a:lnTo>
                <a:lnTo>
                  <a:pt x="1339566" y="8582"/>
                </a:lnTo>
                <a:lnTo>
                  <a:pt x="1341672" y="7627"/>
                </a:lnTo>
                <a:lnTo>
                  <a:pt x="1343075" y="6037"/>
                </a:lnTo>
                <a:lnTo>
                  <a:pt x="1344011" y="4025"/>
                </a:lnTo>
                <a:lnTo>
                  <a:pt x="1343682" y="2683"/>
                </a:lnTo>
                <a:lnTo>
                  <a:pt x="1342511" y="1789"/>
                </a:lnTo>
                <a:lnTo>
                  <a:pt x="13373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88"/>
          <p:cNvSpPr/>
          <p:nvPr/>
        </p:nvSpPr>
        <p:spPr>
          <a:xfrm>
            <a:off x="1263014" y="2520314"/>
            <a:ext cx="77154" cy="471489"/>
          </a:xfrm>
          <a:custGeom>
            <a:avLst/>
            <a:gdLst/>
            <a:ahLst/>
            <a:cxnLst/>
            <a:rect l="0" t="0" r="0" b="0"/>
            <a:pathLst>
              <a:path w="77154" h="471489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6"/>
                </a:lnTo>
                <a:lnTo>
                  <a:pt x="4551" y="26694"/>
                </a:lnTo>
                <a:lnTo>
                  <a:pt x="6844" y="32084"/>
                </a:lnTo>
                <a:lnTo>
                  <a:pt x="9326" y="38534"/>
                </a:lnTo>
                <a:lnTo>
                  <a:pt x="11932" y="45692"/>
                </a:lnTo>
                <a:lnTo>
                  <a:pt x="14622" y="52369"/>
                </a:lnTo>
                <a:lnTo>
                  <a:pt x="17369" y="58726"/>
                </a:lnTo>
                <a:lnTo>
                  <a:pt x="20152" y="64868"/>
                </a:lnTo>
                <a:lnTo>
                  <a:pt x="22007" y="71821"/>
                </a:lnTo>
                <a:lnTo>
                  <a:pt x="23244" y="79313"/>
                </a:lnTo>
                <a:lnTo>
                  <a:pt x="24069" y="87166"/>
                </a:lnTo>
                <a:lnTo>
                  <a:pt x="24985" y="100971"/>
                </a:lnTo>
                <a:lnTo>
                  <a:pt x="25229" y="107319"/>
                </a:lnTo>
                <a:lnTo>
                  <a:pt x="25573" y="143559"/>
                </a:lnTo>
                <a:lnTo>
                  <a:pt x="26574" y="155714"/>
                </a:lnTo>
                <a:lnTo>
                  <a:pt x="28194" y="166674"/>
                </a:lnTo>
                <a:lnTo>
                  <a:pt x="30226" y="176839"/>
                </a:lnTo>
                <a:lnTo>
                  <a:pt x="37564" y="241473"/>
                </a:lnTo>
                <a:lnTo>
                  <a:pt x="42188" y="286712"/>
                </a:lnTo>
                <a:lnTo>
                  <a:pt x="46223" y="320682"/>
                </a:lnTo>
                <a:lnTo>
                  <a:pt x="49865" y="347138"/>
                </a:lnTo>
                <a:lnTo>
                  <a:pt x="55500" y="383836"/>
                </a:lnTo>
                <a:lnTo>
                  <a:pt x="57003" y="394956"/>
                </a:lnTo>
                <a:lnTo>
                  <a:pt x="58004" y="403322"/>
                </a:lnTo>
                <a:lnTo>
                  <a:pt x="59625" y="411757"/>
                </a:lnTo>
                <a:lnTo>
                  <a:pt x="61658" y="420237"/>
                </a:lnTo>
                <a:lnTo>
                  <a:pt x="63965" y="428748"/>
                </a:lnTo>
                <a:lnTo>
                  <a:pt x="65504" y="436327"/>
                </a:lnTo>
                <a:lnTo>
                  <a:pt x="67213" y="449829"/>
                </a:lnTo>
                <a:lnTo>
                  <a:pt x="68175" y="459038"/>
                </a:lnTo>
                <a:lnTo>
                  <a:pt x="69263" y="461283"/>
                </a:lnTo>
                <a:lnTo>
                  <a:pt x="70940" y="463732"/>
                </a:lnTo>
                <a:lnTo>
                  <a:pt x="77153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9"/>
          <p:cNvSpPr/>
          <p:nvPr/>
        </p:nvSpPr>
        <p:spPr>
          <a:xfrm>
            <a:off x="1520196" y="2468880"/>
            <a:ext cx="384048" cy="504975"/>
          </a:xfrm>
          <a:custGeom>
            <a:avLst/>
            <a:gdLst/>
            <a:ahLst/>
            <a:cxnLst/>
            <a:rect l="0" t="0" r="0" b="0"/>
            <a:pathLst>
              <a:path w="384048" h="504975">
                <a:moveTo>
                  <a:pt x="342893" y="0"/>
                </a:moveTo>
                <a:lnTo>
                  <a:pt x="308819" y="0"/>
                </a:lnTo>
                <a:lnTo>
                  <a:pt x="302080" y="952"/>
                </a:lnTo>
                <a:lnTo>
                  <a:pt x="293777" y="2540"/>
                </a:lnTo>
                <a:lnTo>
                  <a:pt x="284432" y="4551"/>
                </a:lnTo>
                <a:lnTo>
                  <a:pt x="276296" y="5891"/>
                </a:lnTo>
                <a:lnTo>
                  <a:pt x="268968" y="6785"/>
                </a:lnTo>
                <a:lnTo>
                  <a:pt x="262177" y="7380"/>
                </a:lnTo>
                <a:lnTo>
                  <a:pt x="254793" y="8730"/>
                </a:lnTo>
                <a:lnTo>
                  <a:pt x="247012" y="10582"/>
                </a:lnTo>
                <a:lnTo>
                  <a:pt x="238968" y="12770"/>
                </a:lnTo>
                <a:lnTo>
                  <a:pt x="231699" y="14228"/>
                </a:lnTo>
                <a:lnTo>
                  <a:pt x="224949" y="15200"/>
                </a:lnTo>
                <a:lnTo>
                  <a:pt x="218544" y="15848"/>
                </a:lnTo>
                <a:lnTo>
                  <a:pt x="212369" y="16280"/>
                </a:lnTo>
                <a:lnTo>
                  <a:pt x="200428" y="16760"/>
                </a:lnTo>
                <a:lnTo>
                  <a:pt x="190766" y="17841"/>
                </a:lnTo>
                <a:lnTo>
                  <a:pt x="153674" y="22960"/>
                </a:lnTo>
                <a:lnTo>
                  <a:pt x="144357" y="23879"/>
                </a:lnTo>
                <a:lnTo>
                  <a:pt x="136241" y="24492"/>
                </a:lnTo>
                <a:lnTo>
                  <a:pt x="127972" y="24900"/>
                </a:lnTo>
                <a:lnTo>
                  <a:pt x="111166" y="25354"/>
                </a:lnTo>
                <a:lnTo>
                  <a:pt x="28392" y="25716"/>
                </a:lnTo>
                <a:lnTo>
                  <a:pt x="27498" y="26669"/>
                </a:lnTo>
                <a:lnTo>
                  <a:pt x="26903" y="28257"/>
                </a:lnTo>
                <a:lnTo>
                  <a:pt x="26505" y="30268"/>
                </a:lnTo>
                <a:lnTo>
                  <a:pt x="26241" y="37323"/>
                </a:lnTo>
                <a:lnTo>
                  <a:pt x="25781" y="87324"/>
                </a:lnTo>
                <a:lnTo>
                  <a:pt x="24805" y="96316"/>
                </a:lnTo>
                <a:lnTo>
                  <a:pt x="23202" y="106120"/>
                </a:lnTo>
                <a:lnTo>
                  <a:pt x="9235" y="176537"/>
                </a:lnTo>
                <a:lnTo>
                  <a:pt x="6154" y="193891"/>
                </a:lnTo>
                <a:lnTo>
                  <a:pt x="4101" y="207365"/>
                </a:lnTo>
                <a:lnTo>
                  <a:pt x="2731" y="218254"/>
                </a:lnTo>
                <a:lnTo>
                  <a:pt x="1210" y="232891"/>
                </a:lnTo>
                <a:lnTo>
                  <a:pt x="354" y="246487"/>
                </a:lnTo>
                <a:lnTo>
                  <a:pt x="8" y="261696"/>
                </a:lnTo>
                <a:lnTo>
                  <a:pt x="0" y="259819"/>
                </a:lnTo>
                <a:lnTo>
                  <a:pt x="950" y="258938"/>
                </a:lnTo>
                <a:lnTo>
                  <a:pt x="2536" y="258350"/>
                </a:lnTo>
                <a:lnTo>
                  <a:pt x="4546" y="257958"/>
                </a:lnTo>
                <a:lnTo>
                  <a:pt x="9319" y="254983"/>
                </a:lnTo>
                <a:lnTo>
                  <a:pt x="15568" y="250485"/>
                </a:lnTo>
                <a:lnTo>
                  <a:pt x="24696" y="245312"/>
                </a:lnTo>
                <a:lnTo>
                  <a:pt x="63299" y="223391"/>
                </a:lnTo>
                <a:lnTo>
                  <a:pt x="76487" y="216555"/>
                </a:lnTo>
                <a:lnTo>
                  <a:pt x="88137" y="211045"/>
                </a:lnTo>
                <a:lnTo>
                  <a:pt x="98761" y="206419"/>
                </a:lnTo>
                <a:lnTo>
                  <a:pt x="111558" y="201430"/>
                </a:lnTo>
                <a:lnTo>
                  <a:pt x="141018" y="190807"/>
                </a:lnTo>
                <a:lnTo>
                  <a:pt x="154017" y="187212"/>
                </a:lnTo>
                <a:lnTo>
                  <a:pt x="165541" y="184815"/>
                </a:lnTo>
                <a:lnTo>
                  <a:pt x="176081" y="183218"/>
                </a:lnTo>
                <a:lnTo>
                  <a:pt x="185965" y="181200"/>
                </a:lnTo>
                <a:lnTo>
                  <a:pt x="195412" y="178902"/>
                </a:lnTo>
                <a:lnTo>
                  <a:pt x="204567" y="176418"/>
                </a:lnTo>
                <a:lnTo>
                  <a:pt x="212576" y="174762"/>
                </a:lnTo>
                <a:lnTo>
                  <a:pt x="219820" y="173658"/>
                </a:lnTo>
                <a:lnTo>
                  <a:pt x="226555" y="172922"/>
                </a:lnTo>
                <a:lnTo>
                  <a:pt x="233902" y="172431"/>
                </a:lnTo>
                <a:lnTo>
                  <a:pt x="241657" y="172104"/>
                </a:lnTo>
                <a:lnTo>
                  <a:pt x="249685" y="171886"/>
                </a:lnTo>
                <a:lnTo>
                  <a:pt x="257895" y="172693"/>
                </a:lnTo>
                <a:lnTo>
                  <a:pt x="266225" y="174183"/>
                </a:lnTo>
                <a:lnTo>
                  <a:pt x="274636" y="176130"/>
                </a:lnTo>
                <a:lnTo>
                  <a:pt x="282149" y="178380"/>
                </a:lnTo>
                <a:lnTo>
                  <a:pt x="289062" y="180832"/>
                </a:lnTo>
                <a:lnTo>
                  <a:pt x="295576" y="183420"/>
                </a:lnTo>
                <a:lnTo>
                  <a:pt x="302776" y="187050"/>
                </a:lnTo>
                <a:lnTo>
                  <a:pt x="310433" y="191375"/>
                </a:lnTo>
                <a:lnTo>
                  <a:pt x="318396" y="196163"/>
                </a:lnTo>
                <a:lnTo>
                  <a:pt x="325609" y="200308"/>
                </a:lnTo>
                <a:lnTo>
                  <a:pt x="338704" y="207453"/>
                </a:lnTo>
                <a:lnTo>
                  <a:pt x="348334" y="216343"/>
                </a:lnTo>
                <a:lnTo>
                  <a:pt x="355789" y="227598"/>
                </a:lnTo>
                <a:lnTo>
                  <a:pt x="362277" y="242124"/>
                </a:lnTo>
                <a:lnTo>
                  <a:pt x="368336" y="255566"/>
                </a:lnTo>
                <a:lnTo>
                  <a:pt x="374204" y="270747"/>
                </a:lnTo>
                <a:lnTo>
                  <a:pt x="377102" y="281463"/>
                </a:lnTo>
                <a:lnTo>
                  <a:pt x="379987" y="293369"/>
                </a:lnTo>
                <a:lnTo>
                  <a:pt x="381910" y="303212"/>
                </a:lnTo>
                <a:lnTo>
                  <a:pt x="383192" y="311678"/>
                </a:lnTo>
                <a:lnTo>
                  <a:pt x="384047" y="319228"/>
                </a:lnTo>
                <a:lnTo>
                  <a:pt x="383664" y="327119"/>
                </a:lnTo>
                <a:lnTo>
                  <a:pt x="382456" y="335236"/>
                </a:lnTo>
                <a:lnTo>
                  <a:pt x="380699" y="343506"/>
                </a:lnTo>
                <a:lnTo>
                  <a:pt x="376669" y="352829"/>
                </a:lnTo>
                <a:lnTo>
                  <a:pt x="371126" y="362854"/>
                </a:lnTo>
                <a:lnTo>
                  <a:pt x="364572" y="373348"/>
                </a:lnTo>
                <a:lnTo>
                  <a:pt x="359251" y="383201"/>
                </a:lnTo>
                <a:lnTo>
                  <a:pt x="354751" y="392627"/>
                </a:lnTo>
                <a:lnTo>
                  <a:pt x="350799" y="401769"/>
                </a:lnTo>
                <a:lnTo>
                  <a:pt x="341327" y="414466"/>
                </a:lnTo>
                <a:lnTo>
                  <a:pt x="330767" y="424237"/>
                </a:lnTo>
                <a:lnTo>
                  <a:pt x="319724" y="434929"/>
                </a:lnTo>
                <a:lnTo>
                  <a:pt x="311255" y="441400"/>
                </a:lnTo>
                <a:lnTo>
                  <a:pt x="300846" y="448572"/>
                </a:lnTo>
                <a:lnTo>
                  <a:pt x="259023" y="476062"/>
                </a:lnTo>
                <a:lnTo>
                  <a:pt x="249832" y="480252"/>
                </a:lnTo>
                <a:lnTo>
                  <a:pt x="240848" y="483046"/>
                </a:lnTo>
                <a:lnTo>
                  <a:pt x="232000" y="484908"/>
                </a:lnTo>
                <a:lnTo>
                  <a:pt x="220387" y="488054"/>
                </a:lnTo>
                <a:lnTo>
                  <a:pt x="192244" y="496630"/>
                </a:lnTo>
                <a:lnTo>
                  <a:pt x="180548" y="499679"/>
                </a:lnTo>
                <a:lnTo>
                  <a:pt x="170846" y="501712"/>
                </a:lnTo>
                <a:lnTo>
                  <a:pt x="162472" y="503067"/>
                </a:lnTo>
                <a:lnTo>
                  <a:pt x="152128" y="503970"/>
                </a:lnTo>
                <a:lnTo>
                  <a:pt x="140469" y="504572"/>
                </a:lnTo>
                <a:lnTo>
                  <a:pt x="127934" y="504974"/>
                </a:lnTo>
                <a:lnTo>
                  <a:pt x="118624" y="504289"/>
                </a:lnTo>
                <a:lnTo>
                  <a:pt x="111466" y="502880"/>
                </a:lnTo>
                <a:lnTo>
                  <a:pt x="100019" y="499727"/>
                </a:lnTo>
                <a:lnTo>
                  <a:pt x="88582" y="498326"/>
                </a:lnTo>
                <a:lnTo>
                  <a:pt x="79688" y="495163"/>
                </a:lnTo>
                <a:lnTo>
                  <a:pt x="69327" y="488027"/>
                </a:lnTo>
                <a:lnTo>
                  <a:pt x="61288" y="481696"/>
                </a:lnTo>
                <a:lnTo>
                  <a:pt x="34283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0"/>
          <p:cNvSpPr/>
          <p:nvPr/>
        </p:nvSpPr>
        <p:spPr>
          <a:xfrm>
            <a:off x="2771775" y="2366362"/>
            <a:ext cx="548640" cy="15500"/>
          </a:xfrm>
          <a:custGeom>
            <a:avLst/>
            <a:gdLst/>
            <a:ahLst/>
            <a:cxnLst/>
            <a:rect l="0" t="0" r="0" b="0"/>
            <a:pathLst>
              <a:path w="548640" h="15500">
                <a:moveTo>
                  <a:pt x="0" y="8220"/>
                </a:moveTo>
                <a:lnTo>
                  <a:pt x="38625" y="8220"/>
                </a:lnTo>
                <a:lnTo>
                  <a:pt x="47657" y="7267"/>
                </a:lnTo>
                <a:lnTo>
                  <a:pt x="58441" y="5680"/>
                </a:lnTo>
                <a:lnTo>
                  <a:pt x="70393" y="3669"/>
                </a:lnTo>
                <a:lnTo>
                  <a:pt x="84076" y="2329"/>
                </a:lnTo>
                <a:lnTo>
                  <a:pt x="98913" y="1435"/>
                </a:lnTo>
                <a:lnTo>
                  <a:pt x="114519" y="839"/>
                </a:lnTo>
                <a:lnTo>
                  <a:pt x="186543" y="0"/>
                </a:lnTo>
                <a:lnTo>
                  <a:pt x="211039" y="835"/>
                </a:lnTo>
                <a:lnTo>
                  <a:pt x="234038" y="2344"/>
                </a:lnTo>
                <a:lnTo>
                  <a:pt x="256038" y="4303"/>
                </a:lnTo>
                <a:lnTo>
                  <a:pt x="274514" y="5609"/>
                </a:lnTo>
                <a:lnTo>
                  <a:pt x="418674" y="13882"/>
                </a:lnTo>
                <a:lnTo>
                  <a:pt x="471509" y="15499"/>
                </a:lnTo>
                <a:lnTo>
                  <a:pt x="490552" y="14978"/>
                </a:lnTo>
                <a:lnTo>
                  <a:pt x="505152" y="13678"/>
                </a:lnTo>
                <a:lnTo>
                  <a:pt x="548639" y="8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1"/>
          <p:cNvSpPr/>
          <p:nvPr/>
        </p:nvSpPr>
        <p:spPr>
          <a:xfrm>
            <a:off x="2986087" y="2254567"/>
            <a:ext cx="77153" cy="300039"/>
          </a:xfrm>
          <a:custGeom>
            <a:avLst/>
            <a:gdLst/>
            <a:ahLst/>
            <a:cxnLst/>
            <a:rect l="0" t="0" r="0" b="0"/>
            <a:pathLst>
              <a:path w="77153" h="300039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6070"/>
                </a:lnTo>
                <a:lnTo>
                  <a:pt x="10583" y="40239"/>
                </a:lnTo>
                <a:lnTo>
                  <a:pt x="12770" y="43971"/>
                </a:lnTo>
                <a:lnTo>
                  <a:pt x="14229" y="50269"/>
                </a:lnTo>
                <a:lnTo>
                  <a:pt x="15201" y="58278"/>
                </a:lnTo>
                <a:lnTo>
                  <a:pt x="15849" y="67427"/>
                </a:lnTo>
                <a:lnTo>
                  <a:pt x="17233" y="75431"/>
                </a:lnTo>
                <a:lnTo>
                  <a:pt x="19109" y="82673"/>
                </a:lnTo>
                <a:lnTo>
                  <a:pt x="21312" y="89405"/>
                </a:lnTo>
                <a:lnTo>
                  <a:pt x="23733" y="100561"/>
                </a:lnTo>
                <a:lnTo>
                  <a:pt x="26300" y="114666"/>
                </a:lnTo>
                <a:lnTo>
                  <a:pt x="28963" y="130736"/>
                </a:lnTo>
                <a:lnTo>
                  <a:pt x="31691" y="143355"/>
                </a:lnTo>
                <a:lnTo>
                  <a:pt x="34462" y="153673"/>
                </a:lnTo>
                <a:lnTo>
                  <a:pt x="37262" y="162456"/>
                </a:lnTo>
                <a:lnTo>
                  <a:pt x="40082" y="174026"/>
                </a:lnTo>
                <a:lnTo>
                  <a:pt x="42914" y="187455"/>
                </a:lnTo>
                <a:lnTo>
                  <a:pt x="45754" y="202123"/>
                </a:lnTo>
                <a:lnTo>
                  <a:pt x="47648" y="212854"/>
                </a:lnTo>
                <a:lnTo>
                  <a:pt x="48910" y="220960"/>
                </a:lnTo>
                <a:lnTo>
                  <a:pt x="49752" y="227316"/>
                </a:lnTo>
                <a:lnTo>
                  <a:pt x="51265" y="232507"/>
                </a:lnTo>
                <a:lnTo>
                  <a:pt x="53227" y="236920"/>
                </a:lnTo>
                <a:lnTo>
                  <a:pt x="55487" y="240814"/>
                </a:lnTo>
                <a:lnTo>
                  <a:pt x="56994" y="245315"/>
                </a:lnTo>
                <a:lnTo>
                  <a:pt x="57999" y="250221"/>
                </a:lnTo>
                <a:lnTo>
                  <a:pt x="58668" y="255396"/>
                </a:lnTo>
                <a:lnTo>
                  <a:pt x="60067" y="260752"/>
                </a:lnTo>
                <a:lnTo>
                  <a:pt x="61952" y="266227"/>
                </a:lnTo>
                <a:lnTo>
                  <a:pt x="64161" y="271782"/>
                </a:lnTo>
                <a:lnTo>
                  <a:pt x="66587" y="276438"/>
                </a:lnTo>
                <a:lnTo>
                  <a:pt x="69156" y="280495"/>
                </a:lnTo>
                <a:lnTo>
                  <a:pt x="71822" y="284151"/>
                </a:lnTo>
                <a:lnTo>
                  <a:pt x="73599" y="287542"/>
                </a:lnTo>
                <a:lnTo>
                  <a:pt x="74783" y="290754"/>
                </a:lnTo>
                <a:lnTo>
                  <a:pt x="7715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2"/>
          <p:cNvSpPr/>
          <p:nvPr/>
        </p:nvSpPr>
        <p:spPr>
          <a:xfrm>
            <a:off x="3749144" y="1774507"/>
            <a:ext cx="94194" cy="402908"/>
          </a:xfrm>
          <a:custGeom>
            <a:avLst/>
            <a:gdLst/>
            <a:ahLst/>
            <a:cxnLst/>
            <a:rect l="0" t="0" r="0" b="0"/>
            <a:pathLst>
              <a:path w="94194" h="402908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0" y="11932"/>
                </a:lnTo>
                <a:lnTo>
                  <a:pt x="918" y="13670"/>
                </a:lnTo>
                <a:lnTo>
                  <a:pt x="2482" y="14828"/>
                </a:lnTo>
                <a:lnTo>
                  <a:pt x="4477" y="15600"/>
                </a:lnTo>
                <a:lnTo>
                  <a:pt x="5808" y="18020"/>
                </a:lnTo>
                <a:lnTo>
                  <a:pt x="8632" y="30528"/>
                </a:lnTo>
                <a:lnTo>
                  <a:pt x="10482" y="35592"/>
                </a:lnTo>
                <a:lnTo>
                  <a:pt x="12669" y="40873"/>
                </a:lnTo>
                <a:lnTo>
                  <a:pt x="15078" y="46299"/>
                </a:lnTo>
                <a:lnTo>
                  <a:pt x="20296" y="57407"/>
                </a:lnTo>
                <a:lnTo>
                  <a:pt x="22069" y="63037"/>
                </a:lnTo>
                <a:lnTo>
                  <a:pt x="25515" y="81013"/>
                </a:lnTo>
                <a:lnTo>
                  <a:pt x="27453" y="88299"/>
                </a:lnTo>
                <a:lnTo>
                  <a:pt x="29697" y="96013"/>
                </a:lnTo>
                <a:lnTo>
                  <a:pt x="31193" y="103062"/>
                </a:lnTo>
                <a:lnTo>
                  <a:pt x="32191" y="109665"/>
                </a:lnTo>
                <a:lnTo>
                  <a:pt x="32855" y="115973"/>
                </a:lnTo>
                <a:lnTo>
                  <a:pt x="34251" y="123035"/>
                </a:lnTo>
                <a:lnTo>
                  <a:pt x="36135" y="130601"/>
                </a:lnTo>
                <a:lnTo>
                  <a:pt x="38343" y="138502"/>
                </a:lnTo>
                <a:lnTo>
                  <a:pt x="39814" y="146627"/>
                </a:lnTo>
                <a:lnTo>
                  <a:pt x="40795" y="154902"/>
                </a:lnTo>
                <a:lnTo>
                  <a:pt x="41450" y="163275"/>
                </a:lnTo>
                <a:lnTo>
                  <a:pt x="42838" y="170763"/>
                </a:lnTo>
                <a:lnTo>
                  <a:pt x="44717" y="177659"/>
                </a:lnTo>
                <a:lnTo>
                  <a:pt x="46921" y="184162"/>
                </a:lnTo>
                <a:lnTo>
                  <a:pt x="49343" y="194212"/>
                </a:lnTo>
                <a:lnTo>
                  <a:pt x="51911" y="206627"/>
                </a:lnTo>
                <a:lnTo>
                  <a:pt x="54575" y="220619"/>
                </a:lnTo>
                <a:lnTo>
                  <a:pt x="56351" y="231852"/>
                </a:lnTo>
                <a:lnTo>
                  <a:pt x="57535" y="241245"/>
                </a:lnTo>
                <a:lnTo>
                  <a:pt x="58324" y="249413"/>
                </a:lnTo>
                <a:lnTo>
                  <a:pt x="60756" y="263430"/>
                </a:lnTo>
                <a:lnTo>
                  <a:pt x="71374" y="316496"/>
                </a:lnTo>
                <a:lnTo>
                  <a:pt x="73266" y="327202"/>
                </a:lnTo>
                <a:lnTo>
                  <a:pt x="74526" y="335292"/>
                </a:lnTo>
                <a:lnTo>
                  <a:pt x="76319" y="342591"/>
                </a:lnTo>
                <a:lnTo>
                  <a:pt x="78468" y="349362"/>
                </a:lnTo>
                <a:lnTo>
                  <a:pt x="80852" y="355780"/>
                </a:lnTo>
                <a:lnTo>
                  <a:pt x="83501" y="365452"/>
                </a:lnTo>
                <a:lnTo>
                  <a:pt x="84992" y="376252"/>
                </a:lnTo>
                <a:lnTo>
                  <a:pt x="85497" y="383884"/>
                </a:lnTo>
                <a:lnTo>
                  <a:pt x="88105" y="387468"/>
                </a:lnTo>
                <a:lnTo>
                  <a:pt x="94193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3"/>
          <p:cNvSpPr/>
          <p:nvPr/>
        </p:nvSpPr>
        <p:spPr>
          <a:xfrm>
            <a:off x="3517582" y="2314575"/>
            <a:ext cx="814389" cy="34290"/>
          </a:xfrm>
          <a:custGeom>
            <a:avLst/>
            <a:gdLst/>
            <a:ahLst/>
            <a:cxnLst/>
            <a:rect l="0" t="0" r="0" b="0"/>
            <a:pathLst>
              <a:path w="814389" h="34290">
                <a:moveTo>
                  <a:pt x="0" y="0"/>
                </a:moveTo>
                <a:lnTo>
                  <a:pt x="209955" y="0"/>
                </a:lnTo>
                <a:lnTo>
                  <a:pt x="237126" y="952"/>
                </a:lnTo>
                <a:lnTo>
                  <a:pt x="263811" y="2539"/>
                </a:lnTo>
                <a:lnTo>
                  <a:pt x="290174" y="4551"/>
                </a:lnTo>
                <a:lnTo>
                  <a:pt x="448231" y="19561"/>
                </a:lnTo>
                <a:lnTo>
                  <a:pt x="496712" y="22981"/>
                </a:lnTo>
                <a:lnTo>
                  <a:pt x="533499" y="24501"/>
                </a:lnTo>
                <a:lnTo>
                  <a:pt x="549975" y="24906"/>
                </a:lnTo>
                <a:lnTo>
                  <a:pt x="571438" y="26129"/>
                </a:lnTo>
                <a:lnTo>
                  <a:pt x="623225" y="30028"/>
                </a:lnTo>
                <a:lnTo>
                  <a:pt x="655513" y="31448"/>
                </a:lnTo>
                <a:lnTo>
                  <a:pt x="814388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94"/>
          <p:cNvSpPr/>
          <p:nvPr/>
        </p:nvSpPr>
        <p:spPr>
          <a:xfrm>
            <a:off x="3717701" y="2443162"/>
            <a:ext cx="421328" cy="480061"/>
          </a:xfrm>
          <a:custGeom>
            <a:avLst/>
            <a:gdLst/>
            <a:ahLst/>
            <a:cxnLst/>
            <a:rect l="0" t="0" r="0" b="0"/>
            <a:pathLst>
              <a:path w="421328" h="480061">
                <a:moveTo>
                  <a:pt x="99919" y="0"/>
                </a:moveTo>
                <a:lnTo>
                  <a:pt x="95368" y="0"/>
                </a:lnTo>
                <a:lnTo>
                  <a:pt x="93075" y="953"/>
                </a:lnTo>
                <a:lnTo>
                  <a:pt x="87987" y="4551"/>
                </a:lnTo>
                <a:lnTo>
                  <a:pt x="86249" y="6844"/>
                </a:lnTo>
                <a:lnTo>
                  <a:pt x="85091" y="9325"/>
                </a:lnTo>
                <a:lnTo>
                  <a:pt x="80920" y="22448"/>
                </a:lnTo>
                <a:lnTo>
                  <a:pt x="76235" y="35695"/>
                </a:lnTo>
                <a:lnTo>
                  <a:pt x="70977" y="47932"/>
                </a:lnTo>
                <a:lnTo>
                  <a:pt x="62926" y="62261"/>
                </a:lnTo>
                <a:lnTo>
                  <a:pt x="53950" y="77201"/>
                </a:lnTo>
                <a:lnTo>
                  <a:pt x="46786" y="90192"/>
                </a:lnTo>
                <a:lnTo>
                  <a:pt x="32846" y="117317"/>
                </a:lnTo>
                <a:lnTo>
                  <a:pt x="28533" y="126789"/>
                </a:lnTo>
                <a:lnTo>
                  <a:pt x="24706" y="135961"/>
                </a:lnTo>
                <a:lnTo>
                  <a:pt x="21202" y="144933"/>
                </a:lnTo>
                <a:lnTo>
                  <a:pt x="16961" y="158535"/>
                </a:lnTo>
                <a:lnTo>
                  <a:pt x="7169" y="193967"/>
                </a:lnTo>
                <a:lnTo>
                  <a:pt x="3795" y="209322"/>
                </a:lnTo>
                <a:lnTo>
                  <a:pt x="1546" y="222415"/>
                </a:lnTo>
                <a:lnTo>
                  <a:pt x="47" y="234002"/>
                </a:lnTo>
                <a:lnTo>
                  <a:pt x="0" y="249346"/>
                </a:lnTo>
                <a:lnTo>
                  <a:pt x="922" y="267196"/>
                </a:lnTo>
                <a:lnTo>
                  <a:pt x="2488" y="286715"/>
                </a:lnTo>
                <a:lnTo>
                  <a:pt x="5437" y="303539"/>
                </a:lnTo>
                <a:lnTo>
                  <a:pt x="9309" y="318564"/>
                </a:lnTo>
                <a:lnTo>
                  <a:pt x="13794" y="332391"/>
                </a:lnTo>
                <a:lnTo>
                  <a:pt x="18690" y="344467"/>
                </a:lnTo>
                <a:lnTo>
                  <a:pt x="23858" y="355374"/>
                </a:lnTo>
                <a:lnTo>
                  <a:pt x="29209" y="365504"/>
                </a:lnTo>
                <a:lnTo>
                  <a:pt x="34681" y="374162"/>
                </a:lnTo>
                <a:lnTo>
                  <a:pt x="45842" y="388862"/>
                </a:lnTo>
                <a:lnTo>
                  <a:pt x="57152" y="399205"/>
                </a:lnTo>
                <a:lnTo>
                  <a:pt x="68529" y="406977"/>
                </a:lnTo>
                <a:lnTo>
                  <a:pt x="79935" y="413606"/>
                </a:lnTo>
                <a:lnTo>
                  <a:pt x="96434" y="422268"/>
                </a:lnTo>
                <a:lnTo>
                  <a:pt x="106168" y="427244"/>
                </a:lnTo>
                <a:lnTo>
                  <a:pt x="117420" y="431515"/>
                </a:lnTo>
                <a:lnTo>
                  <a:pt x="129683" y="435314"/>
                </a:lnTo>
                <a:lnTo>
                  <a:pt x="142622" y="438799"/>
                </a:lnTo>
                <a:lnTo>
                  <a:pt x="154105" y="441123"/>
                </a:lnTo>
                <a:lnTo>
                  <a:pt x="164618" y="442672"/>
                </a:lnTo>
                <a:lnTo>
                  <a:pt x="174484" y="443705"/>
                </a:lnTo>
                <a:lnTo>
                  <a:pt x="182966" y="444393"/>
                </a:lnTo>
                <a:lnTo>
                  <a:pt x="190526" y="444852"/>
                </a:lnTo>
                <a:lnTo>
                  <a:pt x="197471" y="445158"/>
                </a:lnTo>
                <a:lnTo>
                  <a:pt x="212808" y="445498"/>
                </a:lnTo>
                <a:lnTo>
                  <a:pt x="220898" y="445589"/>
                </a:lnTo>
                <a:lnTo>
                  <a:pt x="232006" y="444697"/>
                </a:lnTo>
                <a:lnTo>
                  <a:pt x="245127" y="443150"/>
                </a:lnTo>
                <a:lnTo>
                  <a:pt x="259589" y="441166"/>
                </a:lnTo>
                <a:lnTo>
                  <a:pt x="271136" y="438890"/>
                </a:lnTo>
                <a:lnTo>
                  <a:pt x="280739" y="436421"/>
                </a:lnTo>
                <a:lnTo>
                  <a:pt x="314388" y="425614"/>
                </a:lnTo>
                <a:lnTo>
                  <a:pt x="321956" y="422808"/>
                </a:lnTo>
                <a:lnTo>
                  <a:pt x="328906" y="419984"/>
                </a:lnTo>
                <a:lnTo>
                  <a:pt x="335444" y="417150"/>
                </a:lnTo>
                <a:lnTo>
                  <a:pt x="343613" y="411450"/>
                </a:lnTo>
                <a:lnTo>
                  <a:pt x="352869" y="403840"/>
                </a:lnTo>
                <a:lnTo>
                  <a:pt x="362850" y="394957"/>
                </a:lnTo>
                <a:lnTo>
                  <a:pt x="371408" y="388082"/>
                </a:lnTo>
                <a:lnTo>
                  <a:pt x="379019" y="382546"/>
                </a:lnTo>
                <a:lnTo>
                  <a:pt x="385998" y="377903"/>
                </a:lnTo>
                <a:lnTo>
                  <a:pt x="398833" y="367665"/>
                </a:lnTo>
                <a:lnTo>
                  <a:pt x="404922" y="362267"/>
                </a:lnTo>
                <a:lnTo>
                  <a:pt x="408981" y="356764"/>
                </a:lnTo>
                <a:lnTo>
                  <a:pt x="413492" y="345569"/>
                </a:lnTo>
                <a:lnTo>
                  <a:pt x="420582" y="324006"/>
                </a:lnTo>
                <a:lnTo>
                  <a:pt x="421327" y="317922"/>
                </a:lnTo>
                <a:lnTo>
                  <a:pt x="420871" y="312913"/>
                </a:lnTo>
                <a:lnTo>
                  <a:pt x="419615" y="308621"/>
                </a:lnTo>
                <a:lnTo>
                  <a:pt x="413138" y="296232"/>
                </a:lnTo>
                <a:lnTo>
                  <a:pt x="408744" y="288928"/>
                </a:lnTo>
                <a:lnTo>
                  <a:pt x="402957" y="283106"/>
                </a:lnTo>
                <a:lnTo>
                  <a:pt x="396242" y="278273"/>
                </a:lnTo>
                <a:lnTo>
                  <a:pt x="388908" y="274098"/>
                </a:lnTo>
                <a:lnTo>
                  <a:pt x="382113" y="271314"/>
                </a:lnTo>
                <a:lnTo>
                  <a:pt x="369483" y="268222"/>
                </a:lnTo>
                <a:lnTo>
                  <a:pt x="357520" y="266847"/>
                </a:lnTo>
                <a:lnTo>
                  <a:pt x="344901" y="266236"/>
                </a:lnTo>
                <a:lnTo>
                  <a:pt x="329767" y="265965"/>
                </a:lnTo>
                <a:lnTo>
                  <a:pt x="322683" y="266845"/>
                </a:lnTo>
                <a:lnTo>
                  <a:pt x="309733" y="270363"/>
                </a:lnTo>
                <a:lnTo>
                  <a:pt x="287181" y="277698"/>
                </a:lnTo>
                <a:lnTo>
                  <a:pt x="280005" y="280382"/>
                </a:lnTo>
                <a:lnTo>
                  <a:pt x="266952" y="285904"/>
                </a:lnTo>
                <a:lnTo>
                  <a:pt x="254801" y="291534"/>
                </a:lnTo>
                <a:lnTo>
                  <a:pt x="231477" y="302908"/>
                </a:lnTo>
                <a:lnTo>
                  <a:pt x="226677" y="306714"/>
                </a:lnTo>
                <a:lnTo>
                  <a:pt x="218803" y="316023"/>
                </a:lnTo>
                <a:lnTo>
                  <a:pt x="212128" y="326510"/>
                </a:lnTo>
                <a:lnTo>
                  <a:pt x="203016" y="340584"/>
                </a:lnTo>
                <a:lnTo>
                  <a:pt x="194283" y="353326"/>
                </a:lnTo>
                <a:lnTo>
                  <a:pt x="188531" y="363726"/>
                </a:lnTo>
                <a:lnTo>
                  <a:pt x="182799" y="374699"/>
                </a:lnTo>
                <a:lnTo>
                  <a:pt x="181842" y="381244"/>
                </a:lnTo>
                <a:lnTo>
                  <a:pt x="183319" y="396137"/>
                </a:lnTo>
                <a:lnTo>
                  <a:pt x="185046" y="404109"/>
                </a:lnTo>
                <a:lnTo>
                  <a:pt x="187150" y="412281"/>
                </a:lnTo>
                <a:lnTo>
                  <a:pt x="191075" y="427076"/>
                </a:lnTo>
                <a:lnTo>
                  <a:pt x="194238" y="441713"/>
                </a:lnTo>
                <a:lnTo>
                  <a:pt x="198354" y="452222"/>
                </a:lnTo>
                <a:lnTo>
                  <a:pt x="200785" y="455786"/>
                </a:lnTo>
                <a:lnTo>
                  <a:pt x="203357" y="458163"/>
                </a:lnTo>
                <a:lnTo>
                  <a:pt x="209709" y="462708"/>
                </a:lnTo>
                <a:lnTo>
                  <a:pt x="214070" y="466587"/>
                </a:lnTo>
                <a:lnTo>
                  <a:pt x="237078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95"/>
          <p:cNvSpPr/>
          <p:nvPr/>
        </p:nvSpPr>
        <p:spPr>
          <a:xfrm>
            <a:off x="988694" y="3781702"/>
            <a:ext cx="1414464" cy="24375"/>
          </a:xfrm>
          <a:custGeom>
            <a:avLst/>
            <a:gdLst/>
            <a:ahLst/>
            <a:cxnLst/>
            <a:rect l="0" t="0" r="0" b="0"/>
            <a:pathLst>
              <a:path w="1414464" h="24375">
                <a:moveTo>
                  <a:pt x="0" y="7343"/>
                </a:moveTo>
                <a:lnTo>
                  <a:pt x="83497" y="7343"/>
                </a:lnTo>
                <a:lnTo>
                  <a:pt x="92812" y="8295"/>
                </a:lnTo>
                <a:lnTo>
                  <a:pt x="101880" y="9883"/>
                </a:lnTo>
                <a:lnTo>
                  <a:pt x="110783" y="11893"/>
                </a:lnTo>
                <a:lnTo>
                  <a:pt x="127195" y="13234"/>
                </a:lnTo>
                <a:lnTo>
                  <a:pt x="148614" y="14128"/>
                </a:lnTo>
                <a:lnTo>
                  <a:pt x="173371" y="14724"/>
                </a:lnTo>
                <a:lnTo>
                  <a:pt x="192734" y="16073"/>
                </a:lnTo>
                <a:lnTo>
                  <a:pt x="208499" y="17926"/>
                </a:lnTo>
                <a:lnTo>
                  <a:pt x="221867" y="20113"/>
                </a:lnTo>
                <a:lnTo>
                  <a:pt x="234589" y="21571"/>
                </a:lnTo>
                <a:lnTo>
                  <a:pt x="246880" y="22543"/>
                </a:lnTo>
                <a:lnTo>
                  <a:pt x="258884" y="23191"/>
                </a:lnTo>
                <a:lnTo>
                  <a:pt x="290002" y="23911"/>
                </a:lnTo>
                <a:lnTo>
                  <a:pt x="346104" y="24374"/>
                </a:lnTo>
                <a:lnTo>
                  <a:pt x="358371" y="23459"/>
                </a:lnTo>
                <a:lnTo>
                  <a:pt x="371312" y="21897"/>
                </a:lnTo>
                <a:lnTo>
                  <a:pt x="384701" y="19903"/>
                </a:lnTo>
                <a:lnTo>
                  <a:pt x="409739" y="20227"/>
                </a:lnTo>
                <a:lnTo>
                  <a:pt x="421749" y="21648"/>
                </a:lnTo>
                <a:lnTo>
                  <a:pt x="444044" y="21642"/>
                </a:lnTo>
                <a:lnTo>
                  <a:pt x="473194" y="20685"/>
                </a:lnTo>
                <a:lnTo>
                  <a:pt x="723204" y="9549"/>
                </a:lnTo>
                <a:lnTo>
                  <a:pt x="779576" y="8323"/>
                </a:lnTo>
                <a:lnTo>
                  <a:pt x="839556" y="7779"/>
                </a:lnTo>
                <a:lnTo>
                  <a:pt x="865457" y="6681"/>
                </a:lnTo>
                <a:lnTo>
                  <a:pt x="888439" y="4997"/>
                </a:lnTo>
                <a:lnTo>
                  <a:pt x="909475" y="2921"/>
                </a:lnTo>
                <a:lnTo>
                  <a:pt x="928262" y="1537"/>
                </a:lnTo>
                <a:lnTo>
                  <a:pt x="945549" y="615"/>
                </a:lnTo>
                <a:lnTo>
                  <a:pt x="961836" y="0"/>
                </a:lnTo>
                <a:lnTo>
                  <a:pt x="991744" y="543"/>
                </a:lnTo>
                <a:lnTo>
                  <a:pt x="1161923" y="6259"/>
                </a:lnTo>
                <a:lnTo>
                  <a:pt x="1414463" y="7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96"/>
          <p:cNvSpPr/>
          <p:nvPr/>
        </p:nvSpPr>
        <p:spPr>
          <a:xfrm>
            <a:off x="1185862" y="3936520"/>
            <a:ext cx="415261" cy="425056"/>
          </a:xfrm>
          <a:custGeom>
            <a:avLst/>
            <a:gdLst/>
            <a:ahLst/>
            <a:cxnLst/>
            <a:rect l="0" t="0" r="0" b="0"/>
            <a:pathLst>
              <a:path w="415261" h="425056">
                <a:moveTo>
                  <a:pt x="0" y="83982"/>
                </a:moveTo>
                <a:lnTo>
                  <a:pt x="4551" y="83982"/>
                </a:lnTo>
                <a:lnTo>
                  <a:pt x="6844" y="83030"/>
                </a:lnTo>
                <a:lnTo>
                  <a:pt x="15574" y="77138"/>
                </a:lnTo>
                <a:lnTo>
                  <a:pt x="24702" y="72050"/>
                </a:lnTo>
                <a:lnTo>
                  <a:pt x="34566" y="67455"/>
                </a:lnTo>
                <a:lnTo>
                  <a:pt x="63305" y="54729"/>
                </a:lnTo>
                <a:lnTo>
                  <a:pt x="76493" y="48288"/>
                </a:lnTo>
                <a:lnTo>
                  <a:pt x="88143" y="42088"/>
                </a:lnTo>
                <a:lnTo>
                  <a:pt x="98767" y="36051"/>
                </a:lnTo>
                <a:lnTo>
                  <a:pt x="108707" y="31073"/>
                </a:lnTo>
                <a:lnTo>
                  <a:pt x="118192" y="26802"/>
                </a:lnTo>
                <a:lnTo>
                  <a:pt x="127372" y="23002"/>
                </a:lnTo>
                <a:lnTo>
                  <a:pt x="136349" y="19516"/>
                </a:lnTo>
                <a:lnTo>
                  <a:pt x="153945" y="13103"/>
                </a:lnTo>
                <a:lnTo>
                  <a:pt x="167400" y="10060"/>
                </a:lnTo>
                <a:lnTo>
                  <a:pt x="183990" y="7078"/>
                </a:lnTo>
                <a:lnTo>
                  <a:pt x="202670" y="4137"/>
                </a:lnTo>
                <a:lnTo>
                  <a:pt x="217028" y="2177"/>
                </a:lnTo>
                <a:lnTo>
                  <a:pt x="228505" y="871"/>
                </a:lnTo>
                <a:lnTo>
                  <a:pt x="238062" y="0"/>
                </a:lnTo>
                <a:lnTo>
                  <a:pt x="246338" y="371"/>
                </a:lnTo>
                <a:lnTo>
                  <a:pt x="253760" y="1572"/>
                </a:lnTo>
                <a:lnTo>
                  <a:pt x="260614" y="3325"/>
                </a:lnTo>
                <a:lnTo>
                  <a:pt x="273308" y="5272"/>
                </a:lnTo>
                <a:lnTo>
                  <a:pt x="279360" y="5791"/>
                </a:lnTo>
                <a:lnTo>
                  <a:pt x="288625" y="8908"/>
                </a:lnTo>
                <a:lnTo>
                  <a:pt x="299196" y="16018"/>
                </a:lnTo>
                <a:lnTo>
                  <a:pt x="302334" y="18670"/>
                </a:lnTo>
                <a:lnTo>
                  <a:pt x="304426" y="22343"/>
                </a:lnTo>
                <a:lnTo>
                  <a:pt x="306750" y="31505"/>
                </a:lnTo>
                <a:lnTo>
                  <a:pt x="307783" y="41926"/>
                </a:lnTo>
                <a:lnTo>
                  <a:pt x="308059" y="47373"/>
                </a:lnTo>
                <a:lnTo>
                  <a:pt x="307290" y="51956"/>
                </a:lnTo>
                <a:lnTo>
                  <a:pt x="301657" y="64862"/>
                </a:lnTo>
                <a:lnTo>
                  <a:pt x="299212" y="71235"/>
                </a:lnTo>
                <a:lnTo>
                  <a:pt x="296630" y="78342"/>
                </a:lnTo>
                <a:lnTo>
                  <a:pt x="291098" y="86889"/>
                </a:lnTo>
                <a:lnTo>
                  <a:pt x="283601" y="96398"/>
                </a:lnTo>
                <a:lnTo>
                  <a:pt x="274792" y="106547"/>
                </a:lnTo>
                <a:lnTo>
                  <a:pt x="267015" y="116170"/>
                </a:lnTo>
                <a:lnTo>
                  <a:pt x="259925" y="125443"/>
                </a:lnTo>
                <a:lnTo>
                  <a:pt x="253293" y="134483"/>
                </a:lnTo>
                <a:lnTo>
                  <a:pt x="246967" y="142414"/>
                </a:lnTo>
                <a:lnTo>
                  <a:pt x="240845" y="149607"/>
                </a:lnTo>
                <a:lnTo>
                  <a:pt x="234858" y="156307"/>
                </a:lnTo>
                <a:lnTo>
                  <a:pt x="215506" y="176451"/>
                </a:lnTo>
                <a:lnTo>
                  <a:pt x="173379" y="219087"/>
                </a:lnTo>
                <a:lnTo>
                  <a:pt x="165116" y="226440"/>
                </a:lnTo>
                <a:lnTo>
                  <a:pt x="157702" y="232294"/>
                </a:lnTo>
                <a:lnTo>
                  <a:pt x="150855" y="237149"/>
                </a:lnTo>
                <a:lnTo>
                  <a:pt x="138167" y="245084"/>
                </a:lnTo>
                <a:lnTo>
                  <a:pt x="132116" y="248533"/>
                </a:lnTo>
                <a:lnTo>
                  <a:pt x="128082" y="251785"/>
                </a:lnTo>
                <a:lnTo>
                  <a:pt x="125393" y="254906"/>
                </a:lnTo>
                <a:lnTo>
                  <a:pt x="123601" y="257939"/>
                </a:lnTo>
                <a:lnTo>
                  <a:pt x="121453" y="259961"/>
                </a:lnTo>
                <a:lnTo>
                  <a:pt x="119068" y="261309"/>
                </a:lnTo>
                <a:lnTo>
                  <a:pt x="116527" y="262208"/>
                </a:lnTo>
                <a:lnTo>
                  <a:pt x="114832" y="261854"/>
                </a:lnTo>
                <a:lnTo>
                  <a:pt x="113702" y="260666"/>
                </a:lnTo>
                <a:lnTo>
                  <a:pt x="112949" y="258921"/>
                </a:lnTo>
                <a:lnTo>
                  <a:pt x="113399" y="257758"/>
                </a:lnTo>
                <a:lnTo>
                  <a:pt x="114652" y="256983"/>
                </a:lnTo>
                <a:lnTo>
                  <a:pt x="116440" y="256466"/>
                </a:lnTo>
                <a:lnTo>
                  <a:pt x="120966" y="253352"/>
                </a:lnTo>
                <a:lnTo>
                  <a:pt x="131633" y="243591"/>
                </a:lnTo>
                <a:lnTo>
                  <a:pt x="139783" y="238105"/>
                </a:lnTo>
                <a:lnTo>
                  <a:pt x="149756" y="232491"/>
                </a:lnTo>
                <a:lnTo>
                  <a:pt x="166080" y="223976"/>
                </a:lnTo>
                <a:lnTo>
                  <a:pt x="177319" y="218274"/>
                </a:lnTo>
                <a:lnTo>
                  <a:pt x="183935" y="215420"/>
                </a:lnTo>
                <a:lnTo>
                  <a:pt x="191203" y="212565"/>
                </a:lnTo>
                <a:lnTo>
                  <a:pt x="198906" y="209709"/>
                </a:lnTo>
                <a:lnTo>
                  <a:pt x="205947" y="206853"/>
                </a:lnTo>
                <a:lnTo>
                  <a:pt x="218849" y="201139"/>
                </a:lnTo>
                <a:lnTo>
                  <a:pt x="225910" y="199234"/>
                </a:lnTo>
                <a:lnTo>
                  <a:pt x="233474" y="197964"/>
                </a:lnTo>
                <a:lnTo>
                  <a:pt x="241374" y="197118"/>
                </a:lnTo>
                <a:lnTo>
                  <a:pt x="249499" y="196554"/>
                </a:lnTo>
                <a:lnTo>
                  <a:pt x="257772" y="196177"/>
                </a:lnTo>
                <a:lnTo>
                  <a:pt x="274585" y="195759"/>
                </a:lnTo>
                <a:lnTo>
                  <a:pt x="317217" y="195468"/>
                </a:lnTo>
                <a:lnTo>
                  <a:pt x="324826" y="196406"/>
                </a:lnTo>
                <a:lnTo>
                  <a:pt x="331803" y="197984"/>
                </a:lnTo>
                <a:lnTo>
                  <a:pt x="344635" y="201325"/>
                </a:lnTo>
                <a:lnTo>
                  <a:pt x="356689" y="202809"/>
                </a:lnTo>
                <a:lnTo>
                  <a:pt x="362570" y="205110"/>
                </a:lnTo>
                <a:lnTo>
                  <a:pt x="374185" y="212747"/>
                </a:lnTo>
                <a:lnTo>
                  <a:pt x="386883" y="223206"/>
                </a:lnTo>
                <a:lnTo>
                  <a:pt x="396678" y="232337"/>
                </a:lnTo>
                <a:lnTo>
                  <a:pt x="402679" y="243263"/>
                </a:lnTo>
                <a:lnTo>
                  <a:pt x="408521" y="255738"/>
                </a:lnTo>
                <a:lnTo>
                  <a:pt x="414292" y="264458"/>
                </a:lnTo>
                <a:lnTo>
                  <a:pt x="415260" y="269070"/>
                </a:lnTo>
                <a:lnTo>
                  <a:pt x="414952" y="274048"/>
                </a:lnTo>
                <a:lnTo>
                  <a:pt x="413023" y="284661"/>
                </a:lnTo>
                <a:lnTo>
                  <a:pt x="412166" y="295728"/>
                </a:lnTo>
                <a:lnTo>
                  <a:pt x="409245" y="306996"/>
                </a:lnTo>
                <a:lnTo>
                  <a:pt x="407132" y="312668"/>
                </a:lnTo>
                <a:lnTo>
                  <a:pt x="401914" y="321212"/>
                </a:lnTo>
                <a:lnTo>
                  <a:pt x="394625" y="331671"/>
                </a:lnTo>
                <a:lnTo>
                  <a:pt x="385956" y="343405"/>
                </a:lnTo>
                <a:lnTo>
                  <a:pt x="374461" y="355038"/>
                </a:lnTo>
                <a:lnTo>
                  <a:pt x="361083" y="366604"/>
                </a:lnTo>
                <a:lnTo>
                  <a:pt x="346450" y="378124"/>
                </a:lnTo>
                <a:lnTo>
                  <a:pt x="334789" y="386757"/>
                </a:lnTo>
                <a:lnTo>
                  <a:pt x="325110" y="393464"/>
                </a:lnTo>
                <a:lnTo>
                  <a:pt x="316753" y="398889"/>
                </a:lnTo>
                <a:lnTo>
                  <a:pt x="304926" y="407455"/>
                </a:lnTo>
                <a:lnTo>
                  <a:pt x="300439" y="411074"/>
                </a:lnTo>
                <a:lnTo>
                  <a:pt x="292685" y="414438"/>
                </a:lnTo>
                <a:lnTo>
                  <a:pt x="282753" y="417634"/>
                </a:lnTo>
                <a:lnTo>
                  <a:pt x="271370" y="420717"/>
                </a:lnTo>
                <a:lnTo>
                  <a:pt x="260923" y="422772"/>
                </a:lnTo>
                <a:lnTo>
                  <a:pt x="251101" y="424142"/>
                </a:lnTo>
                <a:lnTo>
                  <a:pt x="241696" y="425055"/>
                </a:lnTo>
                <a:lnTo>
                  <a:pt x="233521" y="424712"/>
                </a:lnTo>
                <a:lnTo>
                  <a:pt x="226165" y="423530"/>
                </a:lnTo>
                <a:lnTo>
                  <a:pt x="219357" y="421790"/>
                </a:lnTo>
                <a:lnTo>
                  <a:pt x="206712" y="419857"/>
                </a:lnTo>
                <a:lnTo>
                  <a:pt x="193790" y="418997"/>
                </a:lnTo>
                <a:lnTo>
                  <a:pt x="178521" y="418615"/>
                </a:lnTo>
                <a:lnTo>
                  <a:pt x="154305" y="418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7"/>
          <p:cNvSpPr/>
          <p:nvPr/>
        </p:nvSpPr>
        <p:spPr>
          <a:xfrm>
            <a:off x="1683329" y="3952027"/>
            <a:ext cx="312873" cy="290499"/>
          </a:xfrm>
          <a:custGeom>
            <a:avLst/>
            <a:gdLst/>
            <a:ahLst/>
            <a:cxnLst/>
            <a:rect l="0" t="0" r="0" b="0"/>
            <a:pathLst>
              <a:path w="312873" h="290499">
                <a:moveTo>
                  <a:pt x="136898" y="8468"/>
                </a:moveTo>
                <a:lnTo>
                  <a:pt x="123246" y="3917"/>
                </a:lnTo>
                <a:lnTo>
                  <a:pt x="114003" y="1683"/>
                </a:lnTo>
                <a:lnTo>
                  <a:pt x="104815" y="690"/>
                </a:lnTo>
                <a:lnTo>
                  <a:pt x="98364" y="425"/>
                </a:lnTo>
                <a:lnTo>
                  <a:pt x="76581" y="0"/>
                </a:lnTo>
                <a:lnTo>
                  <a:pt x="72874" y="917"/>
                </a:lnTo>
                <a:lnTo>
                  <a:pt x="66216" y="4477"/>
                </a:lnTo>
                <a:lnTo>
                  <a:pt x="60081" y="11774"/>
                </a:lnTo>
                <a:lnTo>
                  <a:pt x="54180" y="20415"/>
                </a:lnTo>
                <a:lnTo>
                  <a:pt x="48382" y="27430"/>
                </a:lnTo>
                <a:lnTo>
                  <a:pt x="44550" y="33492"/>
                </a:lnTo>
                <a:lnTo>
                  <a:pt x="40090" y="41343"/>
                </a:lnTo>
                <a:lnTo>
                  <a:pt x="35212" y="50387"/>
                </a:lnTo>
                <a:lnTo>
                  <a:pt x="31007" y="60226"/>
                </a:lnTo>
                <a:lnTo>
                  <a:pt x="27252" y="70596"/>
                </a:lnTo>
                <a:lnTo>
                  <a:pt x="23796" y="81319"/>
                </a:lnTo>
                <a:lnTo>
                  <a:pt x="19586" y="90373"/>
                </a:lnTo>
                <a:lnTo>
                  <a:pt x="14875" y="98314"/>
                </a:lnTo>
                <a:lnTo>
                  <a:pt x="9829" y="105512"/>
                </a:lnTo>
                <a:lnTo>
                  <a:pt x="6466" y="112217"/>
                </a:lnTo>
                <a:lnTo>
                  <a:pt x="4223" y="118591"/>
                </a:lnTo>
                <a:lnTo>
                  <a:pt x="2728" y="124746"/>
                </a:lnTo>
                <a:lnTo>
                  <a:pt x="1731" y="131707"/>
                </a:lnTo>
                <a:lnTo>
                  <a:pt x="1067" y="139204"/>
                </a:lnTo>
                <a:lnTo>
                  <a:pt x="624" y="147060"/>
                </a:lnTo>
                <a:lnTo>
                  <a:pt x="132" y="160870"/>
                </a:lnTo>
                <a:lnTo>
                  <a:pt x="0" y="167219"/>
                </a:lnTo>
                <a:lnTo>
                  <a:pt x="865" y="173357"/>
                </a:lnTo>
                <a:lnTo>
                  <a:pt x="2395" y="179354"/>
                </a:lnTo>
                <a:lnTo>
                  <a:pt x="11693" y="207217"/>
                </a:lnTo>
                <a:lnTo>
                  <a:pt x="15328" y="215262"/>
                </a:lnTo>
                <a:lnTo>
                  <a:pt x="19656" y="223483"/>
                </a:lnTo>
                <a:lnTo>
                  <a:pt x="24447" y="231821"/>
                </a:lnTo>
                <a:lnTo>
                  <a:pt x="28593" y="238333"/>
                </a:lnTo>
                <a:lnTo>
                  <a:pt x="32310" y="243626"/>
                </a:lnTo>
                <a:lnTo>
                  <a:pt x="35740" y="248107"/>
                </a:lnTo>
                <a:lnTo>
                  <a:pt x="44631" y="255627"/>
                </a:lnTo>
                <a:lnTo>
                  <a:pt x="53981" y="262144"/>
                </a:lnTo>
                <a:lnTo>
                  <a:pt x="61311" y="268215"/>
                </a:lnTo>
                <a:lnTo>
                  <a:pt x="69362" y="272120"/>
                </a:lnTo>
                <a:lnTo>
                  <a:pt x="80444" y="276628"/>
                </a:lnTo>
                <a:lnTo>
                  <a:pt x="93547" y="281539"/>
                </a:lnTo>
                <a:lnTo>
                  <a:pt x="104187" y="284813"/>
                </a:lnTo>
                <a:lnTo>
                  <a:pt x="113186" y="286995"/>
                </a:lnTo>
                <a:lnTo>
                  <a:pt x="121090" y="288450"/>
                </a:lnTo>
                <a:lnTo>
                  <a:pt x="130169" y="289420"/>
                </a:lnTo>
                <a:lnTo>
                  <a:pt x="140032" y="290067"/>
                </a:lnTo>
                <a:lnTo>
                  <a:pt x="150417" y="290498"/>
                </a:lnTo>
                <a:lnTo>
                  <a:pt x="161151" y="289833"/>
                </a:lnTo>
                <a:lnTo>
                  <a:pt x="172117" y="288437"/>
                </a:lnTo>
                <a:lnTo>
                  <a:pt x="183237" y="286554"/>
                </a:lnTo>
                <a:lnTo>
                  <a:pt x="194461" y="284346"/>
                </a:lnTo>
                <a:lnTo>
                  <a:pt x="217091" y="279353"/>
                </a:lnTo>
                <a:lnTo>
                  <a:pt x="226555" y="276688"/>
                </a:lnTo>
                <a:lnTo>
                  <a:pt x="234770" y="273958"/>
                </a:lnTo>
                <a:lnTo>
                  <a:pt x="242151" y="271186"/>
                </a:lnTo>
                <a:lnTo>
                  <a:pt x="248976" y="268386"/>
                </a:lnTo>
                <a:lnTo>
                  <a:pt x="255432" y="265567"/>
                </a:lnTo>
                <a:lnTo>
                  <a:pt x="261641" y="262735"/>
                </a:lnTo>
                <a:lnTo>
                  <a:pt x="266732" y="258941"/>
                </a:lnTo>
                <a:lnTo>
                  <a:pt x="271079" y="254508"/>
                </a:lnTo>
                <a:lnTo>
                  <a:pt x="274930" y="249647"/>
                </a:lnTo>
                <a:lnTo>
                  <a:pt x="279402" y="243549"/>
                </a:lnTo>
                <a:lnTo>
                  <a:pt x="289450" y="229153"/>
                </a:lnTo>
                <a:lnTo>
                  <a:pt x="293844" y="223219"/>
                </a:lnTo>
                <a:lnTo>
                  <a:pt x="297727" y="218310"/>
                </a:lnTo>
                <a:lnTo>
                  <a:pt x="301267" y="214085"/>
                </a:lnTo>
                <a:lnTo>
                  <a:pt x="303627" y="209363"/>
                </a:lnTo>
                <a:lnTo>
                  <a:pt x="305201" y="204311"/>
                </a:lnTo>
                <a:lnTo>
                  <a:pt x="306250" y="199037"/>
                </a:lnTo>
                <a:lnTo>
                  <a:pt x="307902" y="192664"/>
                </a:lnTo>
                <a:lnTo>
                  <a:pt x="309956" y="185558"/>
                </a:lnTo>
                <a:lnTo>
                  <a:pt x="312277" y="177963"/>
                </a:lnTo>
                <a:lnTo>
                  <a:pt x="312872" y="168137"/>
                </a:lnTo>
                <a:lnTo>
                  <a:pt x="312317" y="156824"/>
                </a:lnTo>
                <a:lnTo>
                  <a:pt x="310994" y="144519"/>
                </a:lnTo>
                <a:lnTo>
                  <a:pt x="308207" y="132506"/>
                </a:lnTo>
                <a:lnTo>
                  <a:pt x="304444" y="120687"/>
                </a:lnTo>
                <a:lnTo>
                  <a:pt x="300030" y="108998"/>
                </a:lnTo>
                <a:lnTo>
                  <a:pt x="295183" y="98348"/>
                </a:lnTo>
                <a:lnTo>
                  <a:pt x="290046" y="88390"/>
                </a:lnTo>
                <a:lnTo>
                  <a:pt x="284717" y="78895"/>
                </a:lnTo>
                <a:lnTo>
                  <a:pt x="278306" y="70659"/>
                </a:lnTo>
                <a:lnTo>
                  <a:pt x="271175" y="63263"/>
                </a:lnTo>
                <a:lnTo>
                  <a:pt x="263564" y="56428"/>
                </a:lnTo>
                <a:lnTo>
                  <a:pt x="256584" y="50919"/>
                </a:lnTo>
                <a:lnTo>
                  <a:pt x="250026" y="46294"/>
                </a:lnTo>
                <a:lnTo>
                  <a:pt x="243749" y="42257"/>
                </a:lnTo>
                <a:lnTo>
                  <a:pt x="236707" y="38614"/>
                </a:lnTo>
                <a:lnTo>
                  <a:pt x="229155" y="35233"/>
                </a:lnTo>
                <a:lnTo>
                  <a:pt x="221263" y="32026"/>
                </a:lnTo>
                <a:lnTo>
                  <a:pt x="214096" y="29888"/>
                </a:lnTo>
                <a:lnTo>
                  <a:pt x="207413" y="28463"/>
                </a:lnTo>
                <a:lnTo>
                  <a:pt x="201053" y="27513"/>
                </a:lnTo>
                <a:lnTo>
                  <a:pt x="193956" y="26880"/>
                </a:lnTo>
                <a:lnTo>
                  <a:pt x="186366" y="26457"/>
                </a:lnTo>
                <a:lnTo>
                  <a:pt x="171266" y="25988"/>
                </a:lnTo>
                <a:lnTo>
                  <a:pt x="146051" y="25687"/>
                </a:lnTo>
                <a:lnTo>
                  <a:pt x="140142" y="25662"/>
                </a:lnTo>
                <a:lnTo>
                  <a:pt x="134298" y="26598"/>
                </a:lnTo>
                <a:lnTo>
                  <a:pt x="128497" y="28175"/>
                </a:lnTo>
                <a:lnTo>
                  <a:pt x="122725" y="30178"/>
                </a:lnTo>
                <a:lnTo>
                  <a:pt x="113771" y="34944"/>
                </a:lnTo>
                <a:lnTo>
                  <a:pt x="105665" y="40237"/>
                </a:lnTo>
                <a:lnTo>
                  <a:pt x="100836" y="42983"/>
                </a:lnTo>
                <a:lnTo>
                  <a:pt x="85463" y="51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8"/>
          <p:cNvSpPr/>
          <p:nvPr/>
        </p:nvSpPr>
        <p:spPr>
          <a:xfrm>
            <a:off x="1377324" y="3214687"/>
            <a:ext cx="468621" cy="205741"/>
          </a:xfrm>
          <a:custGeom>
            <a:avLst/>
            <a:gdLst/>
            <a:ahLst/>
            <a:cxnLst/>
            <a:rect l="0" t="0" r="0" b="0"/>
            <a:pathLst>
              <a:path w="468621" h="205741">
                <a:moveTo>
                  <a:pt x="48568" y="0"/>
                </a:moveTo>
                <a:lnTo>
                  <a:pt x="44017" y="0"/>
                </a:lnTo>
                <a:lnTo>
                  <a:pt x="42676" y="953"/>
                </a:lnTo>
                <a:lnTo>
                  <a:pt x="41783" y="2540"/>
                </a:lnTo>
                <a:lnTo>
                  <a:pt x="41187" y="4551"/>
                </a:lnTo>
                <a:lnTo>
                  <a:pt x="40790" y="7797"/>
                </a:lnTo>
                <a:lnTo>
                  <a:pt x="40525" y="11865"/>
                </a:lnTo>
                <a:lnTo>
                  <a:pt x="40348" y="16483"/>
                </a:lnTo>
                <a:lnTo>
                  <a:pt x="39278" y="22418"/>
                </a:lnTo>
                <a:lnTo>
                  <a:pt x="37612" y="29233"/>
                </a:lnTo>
                <a:lnTo>
                  <a:pt x="35549" y="36634"/>
                </a:lnTo>
                <a:lnTo>
                  <a:pt x="33221" y="43473"/>
                </a:lnTo>
                <a:lnTo>
                  <a:pt x="30717" y="49937"/>
                </a:lnTo>
                <a:lnTo>
                  <a:pt x="28095" y="56151"/>
                </a:lnTo>
                <a:lnTo>
                  <a:pt x="25394" y="65056"/>
                </a:lnTo>
                <a:lnTo>
                  <a:pt x="22641" y="75756"/>
                </a:lnTo>
                <a:lnTo>
                  <a:pt x="19854" y="87652"/>
                </a:lnTo>
                <a:lnTo>
                  <a:pt x="16090" y="98439"/>
                </a:lnTo>
                <a:lnTo>
                  <a:pt x="11676" y="108489"/>
                </a:lnTo>
                <a:lnTo>
                  <a:pt x="6828" y="118046"/>
                </a:lnTo>
                <a:lnTo>
                  <a:pt x="3597" y="125370"/>
                </a:lnTo>
                <a:lnTo>
                  <a:pt x="1442" y="131205"/>
                </a:lnTo>
                <a:lnTo>
                  <a:pt x="6" y="136048"/>
                </a:lnTo>
                <a:lnTo>
                  <a:pt x="0" y="140228"/>
                </a:lnTo>
                <a:lnTo>
                  <a:pt x="950" y="143968"/>
                </a:lnTo>
                <a:lnTo>
                  <a:pt x="2535" y="147414"/>
                </a:lnTo>
                <a:lnTo>
                  <a:pt x="6836" y="153782"/>
                </a:lnTo>
                <a:lnTo>
                  <a:pt x="9317" y="156814"/>
                </a:lnTo>
                <a:lnTo>
                  <a:pt x="11923" y="158835"/>
                </a:lnTo>
                <a:lnTo>
                  <a:pt x="14613" y="160183"/>
                </a:lnTo>
                <a:lnTo>
                  <a:pt x="17359" y="161081"/>
                </a:lnTo>
                <a:lnTo>
                  <a:pt x="22950" y="164619"/>
                </a:lnTo>
                <a:lnTo>
                  <a:pt x="25774" y="166896"/>
                </a:lnTo>
                <a:lnTo>
                  <a:pt x="28610" y="168414"/>
                </a:lnTo>
                <a:lnTo>
                  <a:pt x="39056" y="171503"/>
                </a:lnTo>
                <a:lnTo>
                  <a:pt x="51961" y="175601"/>
                </a:lnTo>
                <a:lnTo>
                  <a:pt x="64681" y="178058"/>
                </a:lnTo>
                <a:lnTo>
                  <a:pt x="70740" y="178713"/>
                </a:lnTo>
                <a:lnTo>
                  <a:pt x="80494" y="179149"/>
                </a:lnTo>
                <a:lnTo>
                  <a:pt x="118670" y="179764"/>
                </a:lnTo>
                <a:lnTo>
                  <a:pt x="287147" y="180013"/>
                </a:lnTo>
                <a:lnTo>
                  <a:pt x="304776" y="180968"/>
                </a:lnTo>
                <a:lnTo>
                  <a:pt x="322243" y="182558"/>
                </a:lnTo>
                <a:lnTo>
                  <a:pt x="339603" y="184571"/>
                </a:lnTo>
                <a:lnTo>
                  <a:pt x="353081" y="186865"/>
                </a:lnTo>
                <a:lnTo>
                  <a:pt x="363972" y="189347"/>
                </a:lnTo>
                <a:lnTo>
                  <a:pt x="373137" y="191953"/>
                </a:lnTo>
                <a:lnTo>
                  <a:pt x="386867" y="194644"/>
                </a:lnTo>
                <a:lnTo>
                  <a:pt x="403641" y="197390"/>
                </a:lnTo>
                <a:lnTo>
                  <a:pt x="46862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9"/>
          <p:cNvSpPr/>
          <p:nvPr/>
        </p:nvSpPr>
        <p:spPr>
          <a:xfrm>
            <a:off x="1691744" y="3231832"/>
            <a:ext cx="8469" cy="445771"/>
          </a:xfrm>
          <a:custGeom>
            <a:avLst/>
            <a:gdLst/>
            <a:ahLst/>
            <a:cxnLst/>
            <a:rect l="0" t="0" r="0" b="0"/>
            <a:pathLst>
              <a:path w="8469" h="445771">
                <a:moveTo>
                  <a:pt x="8468" y="0"/>
                </a:moveTo>
                <a:lnTo>
                  <a:pt x="8468" y="61292"/>
                </a:lnTo>
                <a:lnTo>
                  <a:pt x="7515" y="74199"/>
                </a:lnTo>
                <a:lnTo>
                  <a:pt x="3917" y="108860"/>
                </a:lnTo>
                <a:lnTo>
                  <a:pt x="2576" y="141153"/>
                </a:lnTo>
                <a:lnTo>
                  <a:pt x="248" y="311147"/>
                </a:lnTo>
                <a:lnTo>
                  <a:pt x="0" y="357727"/>
                </a:lnTo>
                <a:lnTo>
                  <a:pt x="918" y="368978"/>
                </a:lnTo>
                <a:lnTo>
                  <a:pt x="2482" y="378382"/>
                </a:lnTo>
                <a:lnTo>
                  <a:pt x="4477" y="386557"/>
                </a:lnTo>
                <a:lnTo>
                  <a:pt x="5808" y="395818"/>
                </a:lnTo>
                <a:lnTo>
                  <a:pt x="6694" y="405801"/>
                </a:lnTo>
                <a:lnTo>
                  <a:pt x="8468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0"/>
          <p:cNvSpPr/>
          <p:nvPr/>
        </p:nvSpPr>
        <p:spPr>
          <a:xfrm>
            <a:off x="268870" y="2403933"/>
            <a:ext cx="454078" cy="810755"/>
          </a:xfrm>
          <a:custGeom>
            <a:avLst/>
            <a:gdLst/>
            <a:ahLst/>
            <a:cxnLst/>
            <a:rect l="0" t="0" r="0" b="0"/>
            <a:pathLst>
              <a:path w="454078" h="810755">
                <a:moveTo>
                  <a:pt x="454077" y="4939"/>
                </a:moveTo>
                <a:lnTo>
                  <a:pt x="431323" y="388"/>
                </a:lnTo>
                <a:lnTo>
                  <a:pt x="423667" y="0"/>
                </a:lnTo>
                <a:lnTo>
                  <a:pt x="417611" y="694"/>
                </a:lnTo>
                <a:lnTo>
                  <a:pt x="406438" y="3052"/>
                </a:lnTo>
                <a:lnTo>
                  <a:pt x="399457" y="3681"/>
                </a:lnTo>
                <a:lnTo>
                  <a:pt x="391946" y="4101"/>
                </a:lnTo>
                <a:lnTo>
                  <a:pt x="378521" y="7107"/>
                </a:lnTo>
                <a:lnTo>
                  <a:pt x="366204" y="11617"/>
                </a:lnTo>
                <a:lnTo>
                  <a:pt x="354380" y="16797"/>
                </a:lnTo>
                <a:lnTo>
                  <a:pt x="344750" y="22369"/>
                </a:lnTo>
                <a:lnTo>
                  <a:pt x="318810" y="38721"/>
                </a:lnTo>
                <a:lnTo>
                  <a:pt x="307701" y="46510"/>
                </a:lnTo>
                <a:lnTo>
                  <a:pt x="298391" y="53608"/>
                </a:lnTo>
                <a:lnTo>
                  <a:pt x="290279" y="60245"/>
                </a:lnTo>
                <a:lnTo>
                  <a:pt x="281061" y="66575"/>
                </a:lnTo>
                <a:lnTo>
                  <a:pt x="271105" y="72700"/>
                </a:lnTo>
                <a:lnTo>
                  <a:pt x="260658" y="78688"/>
                </a:lnTo>
                <a:lnTo>
                  <a:pt x="251789" y="84585"/>
                </a:lnTo>
                <a:lnTo>
                  <a:pt x="243971" y="90421"/>
                </a:lnTo>
                <a:lnTo>
                  <a:pt x="236853" y="96217"/>
                </a:lnTo>
                <a:lnTo>
                  <a:pt x="226394" y="105796"/>
                </a:lnTo>
                <a:lnTo>
                  <a:pt x="199532" y="131679"/>
                </a:lnTo>
                <a:lnTo>
                  <a:pt x="187225" y="142773"/>
                </a:lnTo>
                <a:lnTo>
                  <a:pt x="176163" y="152073"/>
                </a:lnTo>
                <a:lnTo>
                  <a:pt x="165931" y="160179"/>
                </a:lnTo>
                <a:lnTo>
                  <a:pt x="157205" y="168440"/>
                </a:lnTo>
                <a:lnTo>
                  <a:pt x="149482" y="176805"/>
                </a:lnTo>
                <a:lnTo>
                  <a:pt x="135821" y="193719"/>
                </a:lnTo>
                <a:lnTo>
                  <a:pt x="123400" y="210761"/>
                </a:lnTo>
                <a:lnTo>
                  <a:pt x="105697" y="236421"/>
                </a:lnTo>
                <a:lnTo>
                  <a:pt x="91596" y="253553"/>
                </a:lnTo>
                <a:lnTo>
                  <a:pt x="83836" y="262121"/>
                </a:lnTo>
                <a:lnTo>
                  <a:pt x="72673" y="281802"/>
                </a:lnTo>
                <a:lnTo>
                  <a:pt x="63584" y="303249"/>
                </a:lnTo>
                <a:lnTo>
                  <a:pt x="53195" y="325481"/>
                </a:lnTo>
                <a:lnTo>
                  <a:pt x="42227" y="345523"/>
                </a:lnTo>
                <a:lnTo>
                  <a:pt x="31955" y="364907"/>
                </a:lnTo>
                <a:lnTo>
                  <a:pt x="24215" y="386222"/>
                </a:lnTo>
                <a:lnTo>
                  <a:pt x="15060" y="416016"/>
                </a:lnTo>
                <a:lnTo>
                  <a:pt x="9951" y="433295"/>
                </a:lnTo>
                <a:lnTo>
                  <a:pt x="6546" y="452435"/>
                </a:lnTo>
                <a:lnTo>
                  <a:pt x="4275" y="472815"/>
                </a:lnTo>
                <a:lnTo>
                  <a:pt x="2762" y="494021"/>
                </a:lnTo>
                <a:lnTo>
                  <a:pt x="1752" y="514826"/>
                </a:lnTo>
                <a:lnTo>
                  <a:pt x="631" y="555723"/>
                </a:lnTo>
                <a:lnTo>
                  <a:pt x="0" y="598029"/>
                </a:lnTo>
                <a:lnTo>
                  <a:pt x="1817" y="611788"/>
                </a:lnTo>
                <a:lnTo>
                  <a:pt x="4932" y="626675"/>
                </a:lnTo>
                <a:lnTo>
                  <a:pt x="8915" y="642315"/>
                </a:lnTo>
                <a:lnTo>
                  <a:pt x="13475" y="657504"/>
                </a:lnTo>
                <a:lnTo>
                  <a:pt x="18420" y="672392"/>
                </a:lnTo>
                <a:lnTo>
                  <a:pt x="23621" y="687080"/>
                </a:lnTo>
                <a:lnTo>
                  <a:pt x="29947" y="701635"/>
                </a:lnTo>
                <a:lnTo>
                  <a:pt x="37021" y="716100"/>
                </a:lnTo>
                <a:lnTo>
                  <a:pt x="44594" y="730507"/>
                </a:lnTo>
                <a:lnTo>
                  <a:pt x="58090" y="754134"/>
                </a:lnTo>
                <a:lnTo>
                  <a:pt x="69485" y="773207"/>
                </a:lnTo>
                <a:lnTo>
                  <a:pt x="82022" y="795894"/>
                </a:lnTo>
                <a:lnTo>
                  <a:pt x="85459" y="810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1"/>
          <p:cNvSpPr/>
          <p:nvPr/>
        </p:nvSpPr>
        <p:spPr>
          <a:xfrm>
            <a:off x="200024" y="3180397"/>
            <a:ext cx="308611" cy="171000"/>
          </a:xfrm>
          <a:custGeom>
            <a:avLst/>
            <a:gdLst/>
            <a:ahLst/>
            <a:cxnLst/>
            <a:rect l="0" t="0" r="0" b="0"/>
            <a:pathLst>
              <a:path w="308611" h="171000">
                <a:moveTo>
                  <a:pt x="0" y="34290"/>
                </a:moveTo>
                <a:lnTo>
                  <a:pt x="11932" y="46222"/>
                </a:lnTo>
                <a:lnTo>
                  <a:pt x="18432" y="50817"/>
                </a:lnTo>
                <a:lnTo>
                  <a:pt x="27528" y="56738"/>
                </a:lnTo>
                <a:lnTo>
                  <a:pt x="38355" y="63543"/>
                </a:lnTo>
                <a:lnTo>
                  <a:pt x="47478" y="69032"/>
                </a:lnTo>
                <a:lnTo>
                  <a:pt x="55464" y="73644"/>
                </a:lnTo>
                <a:lnTo>
                  <a:pt x="69419" y="81308"/>
                </a:lnTo>
                <a:lnTo>
                  <a:pt x="87985" y="90978"/>
                </a:lnTo>
                <a:lnTo>
                  <a:pt x="117079" y="105667"/>
                </a:lnTo>
                <a:lnTo>
                  <a:pt x="126630" y="111402"/>
                </a:lnTo>
                <a:lnTo>
                  <a:pt x="152483" y="127935"/>
                </a:lnTo>
                <a:lnTo>
                  <a:pt x="167378" y="136725"/>
                </a:lnTo>
                <a:lnTo>
                  <a:pt x="183023" y="145443"/>
                </a:lnTo>
                <a:lnTo>
                  <a:pt x="199168" y="154112"/>
                </a:lnTo>
                <a:lnTo>
                  <a:pt x="210884" y="159891"/>
                </a:lnTo>
                <a:lnTo>
                  <a:pt x="219647" y="163744"/>
                </a:lnTo>
                <a:lnTo>
                  <a:pt x="226441" y="166313"/>
                </a:lnTo>
                <a:lnTo>
                  <a:pt x="231924" y="168025"/>
                </a:lnTo>
                <a:lnTo>
                  <a:pt x="240555" y="169928"/>
                </a:lnTo>
                <a:lnTo>
                  <a:pt x="247566" y="170774"/>
                </a:lnTo>
                <a:lnTo>
                  <a:pt x="250769" y="170999"/>
                </a:lnTo>
                <a:lnTo>
                  <a:pt x="252905" y="170197"/>
                </a:lnTo>
                <a:lnTo>
                  <a:pt x="254328" y="168710"/>
                </a:lnTo>
                <a:lnTo>
                  <a:pt x="255277" y="166766"/>
                </a:lnTo>
                <a:lnTo>
                  <a:pt x="255910" y="162612"/>
                </a:lnTo>
                <a:lnTo>
                  <a:pt x="256332" y="156986"/>
                </a:lnTo>
                <a:lnTo>
                  <a:pt x="256613" y="150377"/>
                </a:lnTo>
                <a:lnTo>
                  <a:pt x="257753" y="144066"/>
                </a:lnTo>
                <a:lnTo>
                  <a:pt x="259465" y="137954"/>
                </a:lnTo>
                <a:lnTo>
                  <a:pt x="273609" y="96254"/>
                </a:lnTo>
                <a:lnTo>
                  <a:pt x="278608" y="83219"/>
                </a:lnTo>
                <a:lnTo>
                  <a:pt x="283847" y="70720"/>
                </a:lnTo>
                <a:lnTo>
                  <a:pt x="289244" y="58576"/>
                </a:lnTo>
                <a:lnTo>
                  <a:pt x="292842" y="49528"/>
                </a:lnTo>
                <a:lnTo>
                  <a:pt x="295240" y="42544"/>
                </a:lnTo>
                <a:lnTo>
                  <a:pt x="296840" y="36935"/>
                </a:lnTo>
                <a:lnTo>
                  <a:pt x="298858" y="31291"/>
                </a:lnTo>
                <a:lnTo>
                  <a:pt x="301156" y="2562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2"/>
          <p:cNvSpPr/>
          <p:nvPr/>
        </p:nvSpPr>
        <p:spPr>
          <a:xfrm>
            <a:off x="474344" y="2726055"/>
            <a:ext cx="128589" cy="111443"/>
          </a:xfrm>
          <a:custGeom>
            <a:avLst/>
            <a:gdLst/>
            <a:ahLst/>
            <a:cxnLst/>
            <a:rect l="0" t="0" r="0" b="0"/>
            <a:pathLst>
              <a:path w="128589" h="11144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6" y="16110"/>
                </a:lnTo>
                <a:lnTo>
                  <a:pt x="11932" y="19312"/>
                </a:lnTo>
                <a:lnTo>
                  <a:pt x="15575" y="23352"/>
                </a:lnTo>
                <a:lnTo>
                  <a:pt x="24702" y="32921"/>
                </a:lnTo>
                <a:lnTo>
                  <a:pt x="40551" y="49018"/>
                </a:lnTo>
                <a:lnTo>
                  <a:pt x="47037" y="54586"/>
                </a:lnTo>
                <a:lnTo>
                  <a:pt x="54218" y="60203"/>
                </a:lnTo>
                <a:lnTo>
                  <a:pt x="61863" y="65853"/>
                </a:lnTo>
                <a:lnTo>
                  <a:pt x="77977" y="77210"/>
                </a:lnTo>
                <a:lnTo>
                  <a:pt x="86275" y="82906"/>
                </a:lnTo>
                <a:lnTo>
                  <a:pt x="93712" y="87656"/>
                </a:lnTo>
                <a:lnTo>
                  <a:pt x="100575" y="91774"/>
                </a:lnTo>
                <a:lnTo>
                  <a:pt x="107055" y="95473"/>
                </a:lnTo>
                <a:lnTo>
                  <a:pt x="112328" y="98891"/>
                </a:lnTo>
                <a:lnTo>
                  <a:pt x="116795" y="102122"/>
                </a:lnTo>
                <a:lnTo>
                  <a:pt x="128588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3"/>
          <p:cNvSpPr/>
          <p:nvPr/>
        </p:nvSpPr>
        <p:spPr>
          <a:xfrm>
            <a:off x="474344" y="2743200"/>
            <a:ext cx="85726" cy="137161"/>
          </a:xfrm>
          <a:custGeom>
            <a:avLst/>
            <a:gdLst/>
            <a:ahLst/>
            <a:cxnLst/>
            <a:rect l="0" t="0" r="0" b="0"/>
            <a:pathLst>
              <a:path w="85726" h="137161">
                <a:moveTo>
                  <a:pt x="85725" y="0"/>
                </a:moveTo>
                <a:lnTo>
                  <a:pt x="76624" y="13652"/>
                </a:lnTo>
                <a:lnTo>
                  <a:pt x="72990" y="18626"/>
                </a:lnTo>
                <a:lnTo>
                  <a:pt x="69615" y="22895"/>
                </a:lnTo>
                <a:lnTo>
                  <a:pt x="66413" y="26693"/>
                </a:lnTo>
                <a:lnTo>
                  <a:pt x="63325" y="31130"/>
                </a:lnTo>
                <a:lnTo>
                  <a:pt x="60315" y="35993"/>
                </a:lnTo>
                <a:lnTo>
                  <a:pt x="57355" y="41140"/>
                </a:lnTo>
                <a:lnTo>
                  <a:pt x="53477" y="46477"/>
                </a:lnTo>
                <a:lnTo>
                  <a:pt x="48986" y="51940"/>
                </a:lnTo>
                <a:lnTo>
                  <a:pt x="44088" y="57486"/>
                </a:lnTo>
                <a:lnTo>
                  <a:pt x="38917" y="64041"/>
                </a:lnTo>
                <a:lnTo>
                  <a:pt x="33565" y="71269"/>
                </a:lnTo>
                <a:lnTo>
                  <a:pt x="28092" y="78945"/>
                </a:lnTo>
                <a:lnTo>
                  <a:pt x="23490" y="85967"/>
                </a:lnTo>
                <a:lnTo>
                  <a:pt x="19470" y="92554"/>
                </a:lnTo>
                <a:lnTo>
                  <a:pt x="15838" y="98850"/>
                </a:lnTo>
                <a:lnTo>
                  <a:pt x="13416" y="104000"/>
                </a:lnTo>
                <a:lnTo>
                  <a:pt x="11802" y="108386"/>
                </a:lnTo>
                <a:lnTo>
                  <a:pt x="10725" y="112262"/>
                </a:lnTo>
                <a:lnTo>
                  <a:pt x="9055" y="115799"/>
                </a:lnTo>
                <a:lnTo>
                  <a:pt x="6990" y="119109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04"/>
          <p:cNvSpPr/>
          <p:nvPr/>
        </p:nvSpPr>
        <p:spPr>
          <a:xfrm>
            <a:off x="620077" y="2666090"/>
            <a:ext cx="231458" cy="98299"/>
          </a:xfrm>
          <a:custGeom>
            <a:avLst/>
            <a:gdLst/>
            <a:ahLst/>
            <a:cxnLst/>
            <a:rect l="0" t="0" r="0" b="0"/>
            <a:pathLst>
              <a:path w="231458" h="98299">
                <a:moveTo>
                  <a:pt x="0" y="42820"/>
                </a:moveTo>
                <a:lnTo>
                  <a:pt x="9102" y="29167"/>
                </a:lnTo>
                <a:lnTo>
                  <a:pt x="13688" y="25145"/>
                </a:lnTo>
                <a:lnTo>
                  <a:pt x="18650" y="22464"/>
                </a:lnTo>
                <a:lnTo>
                  <a:pt x="23863" y="20677"/>
                </a:lnTo>
                <a:lnTo>
                  <a:pt x="29244" y="18533"/>
                </a:lnTo>
                <a:lnTo>
                  <a:pt x="34736" y="16151"/>
                </a:lnTo>
                <a:lnTo>
                  <a:pt x="45918" y="10964"/>
                </a:lnTo>
                <a:lnTo>
                  <a:pt x="57238" y="5484"/>
                </a:lnTo>
                <a:lnTo>
                  <a:pt x="61971" y="3642"/>
                </a:lnTo>
                <a:lnTo>
                  <a:pt x="66079" y="2414"/>
                </a:lnTo>
                <a:lnTo>
                  <a:pt x="69770" y="1595"/>
                </a:lnTo>
                <a:lnTo>
                  <a:pt x="74136" y="1049"/>
                </a:lnTo>
                <a:lnTo>
                  <a:pt x="78951" y="685"/>
                </a:lnTo>
                <a:lnTo>
                  <a:pt x="88429" y="281"/>
                </a:lnTo>
                <a:lnTo>
                  <a:pt x="99120" y="53"/>
                </a:lnTo>
                <a:lnTo>
                  <a:pt x="105331" y="0"/>
                </a:lnTo>
                <a:lnTo>
                  <a:pt x="108321" y="938"/>
                </a:lnTo>
                <a:lnTo>
                  <a:pt x="111266" y="2516"/>
                </a:lnTo>
                <a:lnTo>
                  <a:pt x="114183" y="4521"/>
                </a:lnTo>
                <a:lnTo>
                  <a:pt x="116127" y="6810"/>
                </a:lnTo>
                <a:lnTo>
                  <a:pt x="117423" y="9288"/>
                </a:lnTo>
                <a:lnTo>
                  <a:pt x="118287" y="11893"/>
                </a:lnTo>
                <a:lnTo>
                  <a:pt x="118863" y="14582"/>
                </a:lnTo>
                <a:lnTo>
                  <a:pt x="119247" y="17327"/>
                </a:lnTo>
                <a:lnTo>
                  <a:pt x="119503" y="20109"/>
                </a:lnTo>
                <a:lnTo>
                  <a:pt x="119674" y="22917"/>
                </a:lnTo>
                <a:lnTo>
                  <a:pt x="119863" y="28576"/>
                </a:lnTo>
                <a:lnTo>
                  <a:pt x="118961" y="31419"/>
                </a:lnTo>
                <a:lnTo>
                  <a:pt x="117408" y="34267"/>
                </a:lnTo>
                <a:lnTo>
                  <a:pt x="115419" y="37118"/>
                </a:lnTo>
                <a:lnTo>
                  <a:pt x="112189" y="40923"/>
                </a:lnTo>
                <a:lnTo>
                  <a:pt x="108130" y="45366"/>
                </a:lnTo>
                <a:lnTo>
                  <a:pt x="95856" y="58179"/>
                </a:lnTo>
                <a:lnTo>
                  <a:pt x="83175" y="71042"/>
                </a:lnTo>
                <a:lnTo>
                  <a:pt x="81168" y="74017"/>
                </a:lnTo>
                <a:lnTo>
                  <a:pt x="79829" y="76953"/>
                </a:lnTo>
                <a:lnTo>
                  <a:pt x="78937" y="79862"/>
                </a:lnTo>
                <a:lnTo>
                  <a:pt x="77390" y="81802"/>
                </a:lnTo>
                <a:lnTo>
                  <a:pt x="75406" y="83096"/>
                </a:lnTo>
                <a:lnTo>
                  <a:pt x="73130" y="83958"/>
                </a:lnTo>
                <a:lnTo>
                  <a:pt x="71614" y="85485"/>
                </a:lnTo>
                <a:lnTo>
                  <a:pt x="70602" y="87456"/>
                </a:lnTo>
                <a:lnTo>
                  <a:pt x="69928" y="89722"/>
                </a:lnTo>
                <a:lnTo>
                  <a:pt x="70431" y="92186"/>
                </a:lnTo>
                <a:lnTo>
                  <a:pt x="71719" y="94780"/>
                </a:lnTo>
                <a:lnTo>
                  <a:pt x="73530" y="97463"/>
                </a:lnTo>
                <a:lnTo>
                  <a:pt x="75690" y="98298"/>
                </a:lnTo>
                <a:lnTo>
                  <a:pt x="78083" y="97903"/>
                </a:lnTo>
                <a:lnTo>
                  <a:pt x="80630" y="96687"/>
                </a:lnTo>
                <a:lnTo>
                  <a:pt x="86001" y="95336"/>
                </a:lnTo>
                <a:lnTo>
                  <a:pt x="88766" y="94975"/>
                </a:lnTo>
                <a:lnTo>
                  <a:pt x="93467" y="93782"/>
                </a:lnTo>
                <a:lnTo>
                  <a:pt x="99459" y="92035"/>
                </a:lnTo>
                <a:lnTo>
                  <a:pt x="106311" y="89917"/>
                </a:lnTo>
                <a:lnTo>
                  <a:pt x="112784" y="88506"/>
                </a:lnTo>
                <a:lnTo>
                  <a:pt x="119004" y="87564"/>
                </a:lnTo>
                <a:lnTo>
                  <a:pt x="125056" y="86937"/>
                </a:lnTo>
                <a:lnTo>
                  <a:pt x="130996" y="85566"/>
                </a:lnTo>
                <a:lnTo>
                  <a:pt x="136861" y="83700"/>
                </a:lnTo>
                <a:lnTo>
                  <a:pt x="142675" y="81503"/>
                </a:lnTo>
                <a:lnTo>
                  <a:pt x="149409" y="80039"/>
                </a:lnTo>
                <a:lnTo>
                  <a:pt x="156756" y="79062"/>
                </a:lnTo>
                <a:lnTo>
                  <a:pt x="164512" y="78411"/>
                </a:lnTo>
                <a:lnTo>
                  <a:pt x="171587" y="77025"/>
                </a:lnTo>
                <a:lnTo>
                  <a:pt x="178209" y="75148"/>
                </a:lnTo>
                <a:lnTo>
                  <a:pt x="184528" y="72944"/>
                </a:lnTo>
                <a:lnTo>
                  <a:pt x="192551" y="71475"/>
                </a:lnTo>
                <a:lnTo>
                  <a:pt x="201710" y="70496"/>
                </a:lnTo>
                <a:lnTo>
                  <a:pt x="231457" y="685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05"/>
          <p:cNvSpPr/>
          <p:nvPr/>
        </p:nvSpPr>
        <p:spPr>
          <a:xfrm>
            <a:off x="688657" y="2811780"/>
            <a:ext cx="248603" cy="68581"/>
          </a:xfrm>
          <a:custGeom>
            <a:avLst/>
            <a:gdLst/>
            <a:ahLst/>
            <a:cxnLst/>
            <a:rect l="0" t="0" r="0" b="0"/>
            <a:pathLst>
              <a:path w="248603" h="68581">
                <a:moveTo>
                  <a:pt x="0" y="68580"/>
                </a:moveTo>
                <a:lnTo>
                  <a:pt x="13652" y="64029"/>
                </a:lnTo>
                <a:lnTo>
                  <a:pt x="18627" y="62688"/>
                </a:lnTo>
                <a:lnTo>
                  <a:pt x="22895" y="61794"/>
                </a:lnTo>
                <a:lnTo>
                  <a:pt x="26693" y="61199"/>
                </a:lnTo>
                <a:lnTo>
                  <a:pt x="31131" y="60802"/>
                </a:lnTo>
                <a:lnTo>
                  <a:pt x="35994" y="60537"/>
                </a:lnTo>
                <a:lnTo>
                  <a:pt x="41141" y="60360"/>
                </a:lnTo>
                <a:lnTo>
                  <a:pt x="46477" y="59290"/>
                </a:lnTo>
                <a:lnTo>
                  <a:pt x="51940" y="57624"/>
                </a:lnTo>
                <a:lnTo>
                  <a:pt x="57486" y="55561"/>
                </a:lnTo>
                <a:lnTo>
                  <a:pt x="63089" y="53233"/>
                </a:lnTo>
                <a:lnTo>
                  <a:pt x="68730" y="50728"/>
                </a:lnTo>
                <a:lnTo>
                  <a:pt x="80076" y="45406"/>
                </a:lnTo>
                <a:lnTo>
                  <a:pt x="91469" y="39865"/>
                </a:lnTo>
                <a:lnTo>
                  <a:pt x="98127" y="37054"/>
                </a:lnTo>
                <a:lnTo>
                  <a:pt x="105423" y="34228"/>
                </a:lnTo>
                <a:lnTo>
                  <a:pt x="113144" y="31391"/>
                </a:lnTo>
                <a:lnTo>
                  <a:pt x="125912" y="27595"/>
                </a:lnTo>
                <a:lnTo>
                  <a:pt x="160418" y="18297"/>
                </a:lnTo>
                <a:lnTo>
                  <a:pt x="175526" y="15055"/>
                </a:lnTo>
                <a:lnTo>
                  <a:pt x="188455" y="1289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06"/>
          <p:cNvSpPr/>
          <p:nvPr/>
        </p:nvSpPr>
        <p:spPr>
          <a:xfrm>
            <a:off x="714374" y="2932297"/>
            <a:ext cx="308611" cy="127581"/>
          </a:xfrm>
          <a:custGeom>
            <a:avLst/>
            <a:gdLst/>
            <a:ahLst/>
            <a:cxnLst/>
            <a:rect l="0" t="0" r="0" b="0"/>
            <a:pathLst>
              <a:path w="308611" h="127581">
                <a:moveTo>
                  <a:pt x="0" y="59505"/>
                </a:moveTo>
                <a:lnTo>
                  <a:pt x="9102" y="50404"/>
                </a:lnTo>
                <a:lnTo>
                  <a:pt x="13688" y="46770"/>
                </a:lnTo>
                <a:lnTo>
                  <a:pt x="18651" y="43395"/>
                </a:lnTo>
                <a:lnTo>
                  <a:pt x="23864" y="40192"/>
                </a:lnTo>
                <a:lnTo>
                  <a:pt x="28292" y="37105"/>
                </a:lnTo>
                <a:lnTo>
                  <a:pt x="32196" y="34094"/>
                </a:lnTo>
                <a:lnTo>
                  <a:pt x="35752" y="31135"/>
                </a:lnTo>
                <a:lnTo>
                  <a:pt x="40980" y="28209"/>
                </a:lnTo>
                <a:lnTo>
                  <a:pt x="47322" y="25306"/>
                </a:lnTo>
                <a:lnTo>
                  <a:pt x="54409" y="22418"/>
                </a:lnTo>
                <a:lnTo>
                  <a:pt x="61990" y="19540"/>
                </a:lnTo>
                <a:lnTo>
                  <a:pt x="78034" y="13803"/>
                </a:lnTo>
                <a:lnTo>
                  <a:pt x="103132" y="5218"/>
                </a:lnTo>
                <a:lnTo>
                  <a:pt x="110664" y="3311"/>
                </a:lnTo>
                <a:lnTo>
                  <a:pt x="117591" y="2040"/>
                </a:lnTo>
                <a:lnTo>
                  <a:pt x="124114" y="1193"/>
                </a:lnTo>
                <a:lnTo>
                  <a:pt x="130368" y="628"/>
                </a:lnTo>
                <a:lnTo>
                  <a:pt x="136442" y="251"/>
                </a:lnTo>
                <a:lnTo>
                  <a:pt x="142397" y="0"/>
                </a:lnTo>
                <a:lnTo>
                  <a:pt x="147319" y="785"/>
                </a:lnTo>
                <a:lnTo>
                  <a:pt x="155328" y="4197"/>
                </a:lnTo>
                <a:lnTo>
                  <a:pt x="162062" y="6349"/>
                </a:lnTo>
                <a:lnTo>
                  <a:pt x="165192" y="6923"/>
                </a:lnTo>
                <a:lnTo>
                  <a:pt x="167278" y="8258"/>
                </a:lnTo>
                <a:lnTo>
                  <a:pt x="168669" y="10100"/>
                </a:lnTo>
                <a:lnTo>
                  <a:pt x="169596" y="12281"/>
                </a:lnTo>
                <a:lnTo>
                  <a:pt x="170214" y="14687"/>
                </a:lnTo>
                <a:lnTo>
                  <a:pt x="170626" y="17244"/>
                </a:lnTo>
                <a:lnTo>
                  <a:pt x="170901" y="19901"/>
                </a:lnTo>
                <a:lnTo>
                  <a:pt x="171084" y="23577"/>
                </a:lnTo>
                <a:lnTo>
                  <a:pt x="171288" y="32742"/>
                </a:lnTo>
                <a:lnTo>
                  <a:pt x="170389" y="38806"/>
                </a:lnTo>
                <a:lnTo>
                  <a:pt x="168838" y="45706"/>
                </a:lnTo>
                <a:lnTo>
                  <a:pt x="166851" y="53163"/>
                </a:lnTo>
                <a:lnTo>
                  <a:pt x="164574" y="59087"/>
                </a:lnTo>
                <a:lnTo>
                  <a:pt x="162104" y="63989"/>
                </a:lnTo>
                <a:lnTo>
                  <a:pt x="159504" y="68209"/>
                </a:lnTo>
                <a:lnTo>
                  <a:pt x="156819" y="72928"/>
                </a:lnTo>
                <a:lnTo>
                  <a:pt x="151295" y="83251"/>
                </a:lnTo>
                <a:lnTo>
                  <a:pt x="148488" y="87718"/>
                </a:lnTo>
                <a:lnTo>
                  <a:pt x="145665" y="91649"/>
                </a:lnTo>
                <a:lnTo>
                  <a:pt x="142830" y="95222"/>
                </a:lnTo>
                <a:lnTo>
                  <a:pt x="140940" y="98556"/>
                </a:lnTo>
                <a:lnTo>
                  <a:pt x="139680" y="101732"/>
                </a:lnTo>
                <a:lnTo>
                  <a:pt x="138840" y="104801"/>
                </a:lnTo>
                <a:lnTo>
                  <a:pt x="138280" y="107800"/>
                </a:lnTo>
                <a:lnTo>
                  <a:pt x="137907" y="110752"/>
                </a:lnTo>
                <a:lnTo>
                  <a:pt x="137658" y="113672"/>
                </a:lnTo>
                <a:lnTo>
                  <a:pt x="137492" y="116571"/>
                </a:lnTo>
                <a:lnTo>
                  <a:pt x="137308" y="122333"/>
                </a:lnTo>
                <a:lnTo>
                  <a:pt x="138211" y="124250"/>
                </a:lnTo>
                <a:lnTo>
                  <a:pt x="139766" y="125529"/>
                </a:lnTo>
                <a:lnTo>
                  <a:pt x="141755" y="126381"/>
                </a:lnTo>
                <a:lnTo>
                  <a:pt x="149045" y="127328"/>
                </a:lnTo>
                <a:lnTo>
                  <a:pt x="153656" y="127580"/>
                </a:lnTo>
                <a:lnTo>
                  <a:pt x="157682" y="126796"/>
                </a:lnTo>
                <a:lnTo>
                  <a:pt x="164696" y="123385"/>
                </a:lnTo>
                <a:lnTo>
                  <a:pt x="176069" y="116153"/>
                </a:lnTo>
                <a:lnTo>
                  <a:pt x="183102" y="111558"/>
                </a:lnTo>
                <a:lnTo>
                  <a:pt x="189696" y="106590"/>
                </a:lnTo>
                <a:lnTo>
                  <a:pt x="195996" y="101372"/>
                </a:lnTo>
                <a:lnTo>
                  <a:pt x="202102" y="95989"/>
                </a:lnTo>
                <a:lnTo>
                  <a:pt x="208077" y="91448"/>
                </a:lnTo>
                <a:lnTo>
                  <a:pt x="213966" y="87468"/>
                </a:lnTo>
                <a:lnTo>
                  <a:pt x="219796" y="83862"/>
                </a:lnTo>
                <a:lnTo>
                  <a:pt x="241655" y="69685"/>
                </a:lnTo>
                <a:lnTo>
                  <a:pt x="248734" y="65339"/>
                </a:lnTo>
                <a:lnTo>
                  <a:pt x="255358" y="61490"/>
                </a:lnTo>
                <a:lnTo>
                  <a:pt x="267798" y="54672"/>
                </a:lnTo>
                <a:lnTo>
                  <a:pt x="279676" y="48467"/>
                </a:lnTo>
                <a:lnTo>
                  <a:pt x="288766" y="45074"/>
                </a:lnTo>
                <a:lnTo>
                  <a:pt x="308610" y="42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7"/>
          <p:cNvSpPr/>
          <p:nvPr/>
        </p:nvSpPr>
        <p:spPr>
          <a:xfrm>
            <a:off x="4597717" y="2271712"/>
            <a:ext cx="351253" cy="1114426"/>
          </a:xfrm>
          <a:custGeom>
            <a:avLst/>
            <a:gdLst/>
            <a:ahLst/>
            <a:cxnLst/>
            <a:rect l="0" t="0" r="0" b="0"/>
            <a:pathLst>
              <a:path w="351253" h="1114426">
                <a:moveTo>
                  <a:pt x="0" y="0"/>
                </a:moveTo>
                <a:lnTo>
                  <a:pt x="9102" y="4551"/>
                </a:lnTo>
                <a:lnTo>
                  <a:pt x="15593" y="6844"/>
                </a:lnTo>
                <a:lnTo>
                  <a:pt x="23730" y="9325"/>
                </a:lnTo>
                <a:lnTo>
                  <a:pt x="32965" y="11932"/>
                </a:lnTo>
                <a:lnTo>
                  <a:pt x="40074" y="14622"/>
                </a:lnTo>
                <a:lnTo>
                  <a:pt x="50513" y="20151"/>
                </a:lnTo>
                <a:lnTo>
                  <a:pt x="56535" y="22007"/>
                </a:lnTo>
                <a:lnTo>
                  <a:pt x="63408" y="23244"/>
                </a:lnTo>
                <a:lnTo>
                  <a:pt x="70847" y="24068"/>
                </a:lnTo>
                <a:lnTo>
                  <a:pt x="81521" y="26523"/>
                </a:lnTo>
                <a:lnTo>
                  <a:pt x="94352" y="30064"/>
                </a:lnTo>
                <a:lnTo>
                  <a:pt x="108622" y="34331"/>
                </a:lnTo>
                <a:lnTo>
                  <a:pt x="120039" y="39080"/>
                </a:lnTo>
                <a:lnTo>
                  <a:pt x="129556" y="44150"/>
                </a:lnTo>
                <a:lnTo>
                  <a:pt x="137805" y="49436"/>
                </a:lnTo>
                <a:lnTo>
                  <a:pt x="149020" y="55818"/>
                </a:lnTo>
                <a:lnTo>
                  <a:pt x="189252" y="77499"/>
                </a:lnTo>
                <a:lnTo>
                  <a:pt x="200463" y="84051"/>
                </a:lnTo>
                <a:lnTo>
                  <a:pt x="210794" y="90324"/>
                </a:lnTo>
                <a:lnTo>
                  <a:pt x="220539" y="97363"/>
                </a:lnTo>
                <a:lnTo>
                  <a:pt x="229894" y="104914"/>
                </a:lnTo>
                <a:lnTo>
                  <a:pt x="238988" y="112805"/>
                </a:lnTo>
                <a:lnTo>
                  <a:pt x="246955" y="119971"/>
                </a:lnTo>
                <a:lnTo>
                  <a:pt x="260888" y="133013"/>
                </a:lnTo>
                <a:lnTo>
                  <a:pt x="269175" y="142968"/>
                </a:lnTo>
                <a:lnTo>
                  <a:pt x="278510" y="155320"/>
                </a:lnTo>
                <a:lnTo>
                  <a:pt x="288544" y="169269"/>
                </a:lnTo>
                <a:lnTo>
                  <a:pt x="296185" y="181426"/>
                </a:lnTo>
                <a:lnTo>
                  <a:pt x="302232" y="192388"/>
                </a:lnTo>
                <a:lnTo>
                  <a:pt x="307216" y="202554"/>
                </a:lnTo>
                <a:lnTo>
                  <a:pt x="313396" y="216951"/>
                </a:lnTo>
                <a:lnTo>
                  <a:pt x="327882" y="253268"/>
                </a:lnTo>
                <a:lnTo>
                  <a:pt x="338765" y="284649"/>
                </a:lnTo>
                <a:lnTo>
                  <a:pt x="345825" y="311296"/>
                </a:lnTo>
                <a:lnTo>
                  <a:pt x="348963" y="335839"/>
                </a:lnTo>
                <a:lnTo>
                  <a:pt x="350357" y="359447"/>
                </a:lnTo>
                <a:lnTo>
                  <a:pt x="350977" y="383592"/>
                </a:lnTo>
                <a:lnTo>
                  <a:pt x="351252" y="410198"/>
                </a:lnTo>
                <a:lnTo>
                  <a:pt x="348835" y="435358"/>
                </a:lnTo>
                <a:lnTo>
                  <a:pt x="344585" y="460192"/>
                </a:lnTo>
                <a:lnTo>
                  <a:pt x="339521" y="487105"/>
                </a:lnTo>
                <a:lnTo>
                  <a:pt x="334096" y="512401"/>
                </a:lnTo>
                <a:lnTo>
                  <a:pt x="324699" y="545869"/>
                </a:lnTo>
                <a:lnTo>
                  <a:pt x="304649" y="605193"/>
                </a:lnTo>
                <a:lnTo>
                  <a:pt x="296444" y="631110"/>
                </a:lnTo>
                <a:lnTo>
                  <a:pt x="290022" y="653150"/>
                </a:lnTo>
                <a:lnTo>
                  <a:pt x="284788" y="672606"/>
                </a:lnTo>
                <a:lnTo>
                  <a:pt x="273893" y="704383"/>
                </a:lnTo>
                <a:lnTo>
                  <a:pt x="268320" y="718192"/>
                </a:lnTo>
                <a:lnTo>
                  <a:pt x="261748" y="732160"/>
                </a:lnTo>
                <a:lnTo>
                  <a:pt x="254509" y="746234"/>
                </a:lnTo>
                <a:lnTo>
                  <a:pt x="246824" y="760379"/>
                </a:lnTo>
                <a:lnTo>
                  <a:pt x="240750" y="773619"/>
                </a:lnTo>
                <a:lnTo>
                  <a:pt x="231460" y="798491"/>
                </a:lnTo>
                <a:lnTo>
                  <a:pt x="223839" y="814268"/>
                </a:lnTo>
                <a:lnTo>
                  <a:pt x="213996" y="832405"/>
                </a:lnTo>
                <a:lnTo>
                  <a:pt x="193217" y="868115"/>
                </a:lnTo>
                <a:lnTo>
                  <a:pt x="177632" y="893512"/>
                </a:lnTo>
                <a:lnTo>
                  <a:pt x="158148" y="923874"/>
                </a:lnTo>
                <a:lnTo>
                  <a:pt x="152104" y="934051"/>
                </a:lnTo>
                <a:lnTo>
                  <a:pt x="146170" y="944646"/>
                </a:lnTo>
                <a:lnTo>
                  <a:pt x="140309" y="955519"/>
                </a:lnTo>
                <a:lnTo>
                  <a:pt x="134497" y="965625"/>
                </a:lnTo>
                <a:lnTo>
                  <a:pt x="128717" y="975220"/>
                </a:lnTo>
                <a:lnTo>
                  <a:pt x="118168" y="992549"/>
                </a:lnTo>
                <a:lnTo>
                  <a:pt x="110304" y="1006601"/>
                </a:lnTo>
                <a:lnTo>
                  <a:pt x="101094" y="1021735"/>
                </a:lnTo>
                <a:lnTo>
                  <a:pt x="95971" y="1029772"/>
                </a:lnTo>
                <a:lnTo>
                  <a:pt x="88746" y="1039892"/>
                </a:lnTo>
                <a:lnTo>
                  <a:pt x="70558" y="1063837"/>
                </a:lnTo>
                <a:lnTo>
                  <a:pt x="61326" y="1074032"/>
                </a:lnTo>
                <a:lnTo>
                  <a:pt x="52314" y="1082734"/>
                </a:lnTo>
                <a:lnTo>
                  <a:pt x="30971" y="1101286"/>
                </a:lnTo>
                <a:lnTo>
                  <a:pt x="25512" y="1106363"/>
                </a:lnTo>
                <a:lnTo>
                  <a:pt x="17145" y="11144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8"/>
          <p:cNvSpPr/>
          <p:nvPr/>
        </p:nvSpPr>
        <p:spPr>
          <a:xfrm>
            <a:off x="4540841" y="3120389"/>
            <a:ext cx="382632" cy="308486"/>
          </a:xfrm>
          <a:custGeom>
            <a:avLst/>
            <a:gdLst/>
            <a:ahLst/>
            <a:cxnLst/>
            <a:rect l="0" t="0" r="0" b="0"/>
            <a:pathLst>
              <a:path w="382632" h="308486">
                <a:moveTo>
                  <a:pt x="82593" y="0"/>
                </a:moveTo>
                <a:lnTo>
                  <a:pt x="82593" y="13653"/>
                </a:lnTo>
                <a:lnTo>
                  <a:pt x="81641" y="19580"/>
                </a:lnTo>
                <a:lnTo>
                  <a:pt x="80054" y="25436"/>
                </a:lnTo>
                <a:lnTo>
                  <a:pt x="78043" y="31245"/>
                </a:lnTo>
                <a:lnTo>
                  <a:pt x="75750" y="38928"/>
                </a:lnTo>
                <a:lnTo>
                  <a:pt x="70662" y="57624"/>
                </a:lnTo>
                <a:lnTo>
                  <a:pt x="67971" y="66039"/>
                </a:lnTo>
                <a:lnTo>
                  <a:pt x="65225" y="73554"/>
                </a:lnTo>
                <a:lnTo>
                  <a:pt x="62443" y="80468"/>
                </a:lnTo>
                <a:lnTo>
                  <a:pt x="58682" y="88888"/>
                </a:lnTo>
                <a:lnTo>
                  <a:pt x="49424" y="108404"/>
                </a:lnTo>
                <a:lnTo>
                  <a:pt x="45241" y="117989"/>
                </a:lnTo>
                <a:lnTo>
                  <a:pt x="41499" y="127237"/>
                </a:lnTo>
                <a:lnTo>
                  <a:pt x="24100" y="171713"/>
                </a:lnTo>
                <a:lnTo>
                  <a:pt x="18833" y="189723"/>
                </a:lnTo>
                <a:lnTo>
                  <a:pt x="13416" y="211255"/>
                </a:lnTo>
                <a:lnTo>
                  <a:pt x="4223" y="252006"/>
                </a:lnTo>
                <a:lnTo>
                  <a:pt x="1772" y="264207"/>
                </a:lnTo>
                <a:lnTo>
                  <a:pt x="137" y="273293"/>
                </a:lnTo>
                <a:lnTo>
                  <a:pt x="0" y="280303"/>
                </a:lnTo>
                <a:lnTo>
                  <a:pt x="861" y="285929"/>
                </a:lnTo>
                <a:lnTo>
                  <a:pt x="4536" y="297251"/>
                </a:lnTo>
                <a:lnTo>
                  <a:pt x="10119" y="301340"/>
                </a:lnTo>
                <a:lnTo>
                  <a:pt x="17997" y="305379"/>
                </a:lnTo>
                <a:lnTo>
                  <a:pt x="24674" y="307174"/>
                </a:lnTo>
                <a:lnTo>
                  <a:pt x="33788" y="308185"/>
                </a:lnTo>
                <a:lnTo>
                  <a:pt x="42170" y="308421"/>
                </a:lnTo>
                <a:lnTo>
                  <a:pt x="47072" y="308485"/>
                </a:lnTo>
                <a:lnTo>
                  <a:pt x="57598" y="306015"/>
                </a:lnTo>
                <a:lnTo>
                  <a:pt x="68627" y="302695"/>
                </a:lnTo>
                <a:lnTo>
                  <a:pt x="79879" y="301219"/>
                </a:lnTo>
                <a:lnTo>
                  <a:pt x="91230" y="298023"/>
                </a:lnTo>
                <a:lnTo>
                  <a:pt x="96923" y="295837"/>
                </a:lnTo>
                <a:lnTo>
                  <a:pt x="103577" y="292475"/>
                </a:lnTo>
                <a:lnTo>
                  <a:pt x="110870" y="288328"/>
                </a:lnTo>
                <a:lnTo>
                  <a:pt x="118590" y="283659"/>
                </a:lnTo>
                <a:lnTo>
                  <a:pt x="126593" y="279594"/>
                </a:lnTo>
                <a:lnTo>
                  <a:pt x="134787" y="275931"/>
                </a:lnTo>
                <a:lnTo>
                  <a:pt x="143106" y="272537"/>
                </a:lnTo>
                <a:lnTo>
                  <a:pt x="151510" y="269321"/>
                </a:lnTo>
                <a:lnTo>
                  <a:pt x="168468" y="263209"/>
                </a:lnTo>
                <a:lnTo>
                  <a:pt x="270133" y="228962"/>
                </a:lnTo>
                <a:lnTo>
                  <a:pt x="280963" y="226937"/>
                </a:lnTo>
                <a:lnTo>
                  <a:pt x="292944" y="225586"/>
                </a:lnTo>
                <a:lnTo>
                  <a:pt x="316100" y="224086"/>
                </a:lnTo>
                <a:lnTo>
                  <a:pt x="324943" y="223686"/>
                </a:lnTo>
                <a:lnTo>
                  <a:pt x="382631" y="2228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9"/>
          <p:cNvSpPr/>
          <p:nvPr/>
        </p:nvSpPr>
        <p:spPr>
          <a:xfrm>
            <a:off x="5077777" y="2571750"/>
            <a:ext cx="248603" cy="205740"/>
          </a:xfrm>
          <a:custGeom>
            <a:avLst/>
            <a:gdLst/>
            <a:ahLst/>
            <a:cxnLst/>
            <a:rect l="0" t="0" r="0" b="0"/>
            <a:pathLst>
              <a:path w="248603" h="205740">
                <a:moveTo>
                  <a:pt x="0" y="0"/>
                </a:moveTo>
                <a:lnTo>
                  <a:pt x="9102" y="9101"/>
                </a:lnTo>
                <a:lnTo>
                  <a:pt x="14640" y="13687"/>
                </a:lnTo>
                <a:lnTo>
                  <a:pt x="21191" y="18650"/>
                </a:lnTo>
                <a:lnTo>
                  <a:pt x="46602" y="37276"/>
                </a:lnTo>
                <a:lnTo>
                  <a:pt x="56785" y="44853"/>
                </a:lnTo>
                <a:lnTo>
                  <a:pt x="65479" y="50857"/>
                </a:lnTo>
                <a:lnTo>
                  <a:pt x="73180" y="55812"/>
                </a:lnTo>
                <a:lnTo>
                  <a:pt x="80219" y="60068"/>
                </a:lnTo>
                <a:lnTo>
                  <a:pt x="86817" y="65763"/>
                </a:lnTo>
                <a:lnTo>
                  <a:pt x="93121" y="72417"/>
                </a:lnTo>
                <a:lnTo>
                  <a:pt x="99228" y="79710"/>
                </a:lnTo>
                <a:lnTo>
                  <a:pt x="106157" y="86478"/>
                </a:lnTo>
                <a:lnTo>
                  <a:pt x="113634" y="92894"/>
                </a:lnTo>
                <a:lnTo>
                  <a:pt x="121476" y="99077"/>
                </a:lnTo>
                <a:lnTo>
                  <a:pt x="127657" y="104151"/>
                </a:lnTo>
                <a:lnTo>
                  <a:pt x="132729" y="108486"/>
                </a:lnTo>
                <a:lnTo>
                  <a:pt x="137064" y="112329"/>
                </a:lnTo>
                <a:lnTo>
                  <a:pt x="146960" y="121679"/>
                </a:lnTo>
                <a:lnTo>
                  <a:pt x="152266" y="126839"/>
                </a:lnTo>
                <a:lnTo>
                  <a:pt x="157708" y="131232"/>
                </a:lnTo>
                <a:lnTo>
                  <a:pt x="163241" y="135113"/>
                </a:lnTo>
                <a:lnTo>
                  <a:pt x="168835" y="138652"/>
                </a:lnTo>
                <a:lnTo>
                  <a:pt x="173517" y="142917"/>
                </a:lnTo>
                <a:lnTo>
                  <a:pt x="177590" y="147666"/>
                </a:lnTo>
                <a:lnTo>
                  <a:pt x="181258" y="152736"/>
                </a:lnTo>
                <a:lnTo>
                  <a:pt x="185609" y="157069"/>
                </a:lnTo>
                <a:lnTo>
                  <a:pt x="190414" y="160910"/>
                </a:lnTo>
                <a:lnTo>
                  <a:pt x="195523" y="164423"/>
                </a:lnTo>
                <a:lnTo>
                  <a:pt x="200834" y="168670"/>
                </a:lnTo>
                <a:lnTo>
                  <a:pt x="206279" y="173407"/>
                </a:lnTo>
                <a:lnTo>
                  <a:pt x="216457" y="182797"/>
                </a:lnTo>
                <a:lnTo>
                  <a:pt x="224156" y="190145"/>
                </a:lnTo>
                <a:lnTo>
                  <a:pt x="227542" y="192486"/>
                </a:lnTo>
                <a:lnTo>
                  <a:pt x="233845" y="195086"/>
                </a:lnTo>
                <a:lnTo>
                  <a:pt x="239821" y="198783"/>
                </a:lnTo>
                <a:lnTo>
                  <a:pt x="248602" y="205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0"/>
          <p:cNvSpPr/>
          <p:nvPr/>
        </p:nvSpPr>
        <p:spPr>
          <a:xfrm>
            <a:off x="5103495" y="2597467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52137" y="19313"/>
                </a:lnTo>
                <a:lnTo>
                  <a:pt x="148097" y="24305"/>
                </a:lnTo>
                <a:lnTo>
                  <a:pt x="143499" y="30491"/>
                </a:lnTo>
                <a:lnTo>
                  <a:pt x="138528" y="37472"/>
                </a:lnTo>
                <a:lnTo>
                  <a:pt x="133310" y="44032"/>
                </a:lnTo>
                <a:lnTo>
                  <a:pt x="127925" y="50309"/>
                </a:lnTo>
                <a:lnTo>
                  <a:pt x="122431" y="56400"/>
                </a:lnTo>
                <a:lnTo>
                  <a:pt x="108706" y="70786"/>
                </a:lnTo>
                <a:lnTo>
                  <a:pt x="101045" y="78624"/>
                </a:lnTo>
                <a:lnTo>
                  <a:pt x="94033" y="86705"/>
                </a:lnTo>
                <a:lnTo>
                  <a:pt x="87454" y="94951"/>
                </a:lnTo>
                <a:lnTo>
                  <a:pt x="81162" y="103306"/>
                </a:lnTo>
                <a:lnTo>
                  <a:pt x="71253" y="113638"/>
                </a:lnTo>
                <a:lnTo>
                  <a:pt x="58932" y="125289"/>
                </a:lnTo>
                <a:lnTo>
                  <a:pt x="45003" y="137818"/>
                </a:lnTo>
                <a:lnTo>
                  <a:pt x="34764" y="146172"/>
                </a:lnTo>
                <a:lnTo>
                  <a:pt x="26986" y="151740"/>
                </a:lnTo>
                <a:lnTo>
                  <a:pt x="20848" y="155452"/>
                </a:lnTo>
                <a:lnTo>
                  <a:pt x="15804" y="158880"/>
                </a:lnTo>
                <a:lnTo>
                  <a:pt x="11488" y="16211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1"/>
          <p:cNvSpPr/>
          <p:nvPr/>
        </p:nvSpPr>
        <p:spPr>
          <a:xfrm>
            <a:off x="5465221" y="2263139"/>
            <a:ext cx="219213" cy="325757"/>
          </a:xfrm>
          <a:custGeom>
            <a:avLst/>
            <a:gdLst/>
            <a:ahLst/>
            <a:cxnLst/>
            <a:rect l="0" t="0" r="0" b="0"/>
            <a:pathLst>
              <a:path w="219213" h="325757">
                <a:moveTo>
                  <a:pt x="186913" y="0"/>
                </a:moveTo>
                <a:lnTo>
                  <a:pt x="159608" y="4552"/>
                </a:lnTo>
                <a:lnTo>
                  <a:pt x="148708" y="6845"/>
                </a:lnTo>
                <a:lnTo>
                  <a:pt x="138583" y="9326"/>
                </a:lnTo>
                <a:lnTo>
                  <a:pt x="47799" y="33790"/>
                </a:lnTo>
                <a:lnTo>
                  <a:pt x="35115" y="36814"/>
                </a:lnTo>
                <a:lnTo>
                  <a:pt x="25707" y="38831"/>
                </a:lnTo>
                <a:lnTo>
                  <a:pt x="19435" y="41127"/>
                </a:lnTo>
                <a:lnTo>
                  <a:pt x="15254" y="43611"/>
                </a:lnTo>
                <a:lnTo>
                  <a:pt x="12466" y="46219"/>
                </a:lnTo>
                <a:lnTo>
                  <a:pt x="9655" y="47958"/>
                </a:lnTo>
                <a:lnTo>
                  <a:pt x="3992" y="49890"/>
                </a:lnTo>
                <a:lnTo>
                  <a:pt x="2101" y="51358"/>
                </a:lnTo>
                <a:lnTo>
                  <a:pt x="840" y="53288"/>
                </a:lnTo>
                <a:lnTo>
                  <a:pt x="0" y="55528"/>
                </a:lnTo>
                <a:lnTo>
                  <a:pt x="392" y="60832"/>
                </a:lnTo>
                <a:lnTo>
                  <a:pt x="1606" y="68177"/>
                </a:lnTo>
                <a:lnTo>
                  <a:pt x="3368" y="76884"/>
                </a:lnTo>
                <a:lnTo>
                  <a:pt x="7865" y="104338"/>
                </a:lnTo>
                <a:lnTo>
                  <a:pt x="10398" y="120994"/>
                </a:lnTo>
                <a:lnTo>
                  <a:pt x="12086" y="135908"/>
                </a:lnTo>
                <a:lnTo>
                  <a:pt x="13212" y="149661"/>
                </a:lnTo>
                <a:lnTo>
                  <a:pt x="13962" y="162639"/>
                </a:lnTo>
                <a:lnTo>
                  <a:pt x="15415" y="172243"/>
                </a:lnTo>
                <a:lnTo>
                  <a:pt x="17336" y="179599"/>
                </a:lnTo>
                <a:lnTo>
                  <a:pt x="19570" y="185456"/>
                </a:lnTo>
                <a:lnTo>
                  <a:pt x="22011" y="189360"/>
                </a:lnTo>
                <a:lnTo>
                  <a:pt x="24591" y="191963"/>
                </a:lnTo>
                <a:lnTo>
                  <a:pt x="27263" y="193698"/>
                </a:lnTo>
                <a:lnTo>
                  <a:pt x="32773" y="195626"/>
                </a:lnTo>
                <a:lnTo>
                  <a:pt x="35576" y="196140"/>
                </a:lnTo>
                <a:lnTo>
                  <a:pt x="46017" y="194578"/>
                </a:lnTo>
                <a:lnTo>
                  <a:pt x="61550" y="191631"/>
                </a:lnTo>
                <a:lnTo>
                  <a:pt x="80478" y="187762"/>
                </a:lnTo>
                <a:lnTo>
                  <a:pt x="97859" y="185182"/>
                </a:lnTo>
                <a:lnTo>
                  <a:pt x="114209" y="183463"/>
                </a:lnTo>
                <a:lnTo>
                  <a:pt x="129871" y="182316"/>
                </a:lnTo>
                <a:lnTo>
                  <a:pt x="142218" y="182504"/>
                </a:lnTo>
                <a:lnTo>
                  <a:pt x="152354" y="183582"/>
                </a:lnTo>
                <a:lnTo>
                  <a:pt x="161016" y="185253"/>
                </a:lnTo>
                <a:lnTo>
                  <a:pt x="169649" y="186367"/>
                </a:lnTo>
                <a:lnTo>
                  <a:pt x="178261" y="187110"/>
                </a:lnTo>
                <a:lnTo>
                  <a:pt x="186860" y="187605"/>
                </a:lnTo>
                <a:lnTo>
                  <a:pt x="193545" y="188888"/>
                </a:lnTo>
                <a:lnTo>
                  <a:pt x="198955" y="190695"/>
                </a:lnTo>
                <a:lnTo>
                  <a:pt x="203513" y="192853"/>
                </a:lnTo>
                <a:lnTo>
                  <a:pt x="207505" y="195244"/>
                </a:lnTo>
                <a:lnTo>
                  <a:pt x="211119" y="197790"/>
                </a:lnTo>
                <a:lnTo>
                  <a:pt x="214481" y="200441"/>
                </a:lnTo>
                <a:lnTo>
                  <a:pt x="216722" y="203160"/>
                </a:lnTo>
                <a:lnTo>
                  <a:pt x="218215" y="205925"/>
                </a:lnTo>
                <a:lnTo>
                  <a:pt x="219212" y="208721"/>
                </a:lnTo>
                <a:lnTo>
                  <a:pt x="218923" y="212490"/>
                </a:lnTo>
                <a:lnTo>
                  <a:pt x="216062" y="221758"/>
                </a:lnTo>
                <a:lnTo>
                  <a:pt x="213966" y="226896"/>
                </a:lnTo>
                <a:lnTo>
                  <a:pt x="211616" y="232227"/>
                </a:lnTo>
                <a:lnTo>
                  <a:pt x="209097" y="237686"/>
                </a:lnTo>
                <a:lnTo>
                  <a:pt x="205513" y="242277"/>
                </a:lnTo>
                <a:lnTo>
                  <a:pt x="201218" y="246291"/>
                </a:lnTo>
                <a:lnTo>
                  <a:pt x="196450" y="249919"/>
                </a:lnTo>
                <a:lnTo>
                  <a:pt x="183532" y="259030"/>
                </a:lnTo>
                <a:lnTo>
                  <a:pt x="151956" y="280402"/>
                </a:lnTo>
                <a:lnTo>
                  <a:pt x="143606" y="285042"/>
                </a:lnTo>
                <a:lnTo>
                  <a:pt x="135182" y="289089"/>
                </a:lnTo>
                <a:lnTo>
                  <a:pt x="126708" y="292738"/>
                </a:lnTo>
                <a:lnTo>
                  <a:pt x="118202" y="297077"/>
                </a:lnTo>
                <a:lnTo>
                  <a:pt x="109673" y="301874"/>
                </a:lnTo>
                <a:lnTo>
                  <a:pt x="101130" y="306977"/>
                </a:lnTo>
                <a:lnTo>
                  <a:pt x="93530" y="310379"/>
                </a:lnTo>
                <a:lnTo>
                  <a:pt x="86557" y="312647"/>
                </a:lnTo>
                <a:lnTo>
                  <a:pt x="80004" y="314159"/>
                </a:lnTo>
                <a:lnTo>
                  <a:pt x="73731" y="316120"/>
                </a:lnTo>
                <a:lnTo>
                  <a:pt x="67643" y="318379"/>
                </a:lnTo>
                <a:lnTo>
                  <a:pt x="61680" y="320838"/>
                </a:lnTo>
                <a:lnTo>
                  <a:pt x="54847" y="322477"/>
                </a:lnTo>
                <a:lnTo>
                  <a:pt x="47435" y="323570"/>
                </a:lnTo>
                <a:lnTo>
                  <a:pt x="6891" y="3257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12"/>
          <p:cNvSpPr/>
          <p:nvPr/>
        </p:nvSpPr>
        <p:spPr>
          <a:xfrm>
            <a:off x="5446395" y="2666400"/>
            <a:ext cx="445771" cy="8221"/>
          </a:xfrm>
          <a:custGeom>
            <a:avLst/>
            <a:gdLst/>
            <a:ahLst/>
            <a:cxnLst/>
            <a:rect l="0" t="0" r="0" b="0"/>
            <a:pathLst>
              <a:path w="445771" h="8221">
                <a:moveTo>
                  <a:pt x="0" y="8220"/>
                </a:moveTo>
                <a:lnTo>
                  <a:pt x="59658" y="8220"/>
                </a:lnTo>
                <a:lnTo>
                  <a:pt x="78825" y="7267"/>
                </a:lnTo>
                <a:lnTo>
                  <a:pt x="128060" y="3669"/>
                </a:lnTo>
                <a:lnTo>
                  <a:pt x="156811" y="2328"/>
                </a:lnTo>
                <a:lnTo>
                  <a:pt x="219236" y="839"/>
                </a:lnTo>
                <a:lnTo>
                  <a:pt x="309539" y="0"/>
                </a:lnTo>
                <a:lnTo>
                  <a:pt x="334947" y="835"/>
                </a:lnTo>
                <a:lnTo>
                  <a:pt x="357601" y="2344"/>
                </a:lnTo>
                <a:lnTo>
                  <a:pt x="404088" y="6479"/>
                </a:lnTo>
                <a:lnTo>
                  <a:pt x="445770" y="8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13"/>
          <p:cNvSpPr/>
          <p:nvPr/>
        </p:nvSpPr>
        <p:spPr>
          <a:xfrm>
            <a:off x="5429250" y="2760345"/>
            <a:ext cx="274321" cy="342394"/>
          </a:xfrm>
          <a:custGeom>
            <a:avLst/>
            <a:gdLst/>
            <a:ahLst/>
            <a:cxnLst/>
            <a:rect l="0" t="0" r="0" b="0"/>
            <a:pathLst>
              <a:path w="274321" h="342394">
                <a:moveTo>
                  <a:pt x="274320" y="0"/>
                </a:moveTo>
                <a:lnTo>
                  <a:pt x="260667" y="4550"/>
                </a:lnTo>
                <a:lnTo>
                  <a:pt x="241264" y="11865"/>
                </a:lnTo>
                <a:lnTo>
                  <a:pt x="229423" y="16482"/>
                </a:lnTo>
                <a:lnTo>
                  <a:pt x="218671" y="19561"/>
                </a:lnTo>
                <a:lnTo>
                  <a:pt x="208645" y="21613"/>
                </a:lnTo>
                <a:lnTo>
                  <a:pt x="199104" y="22981"/>
                </a:lnTo>
                <a:lnTo>
                  <a:pt x="190839" y="23893"/>
                </a:lnTo>
                <a:lnTo>
                  <a:pt x="183423" y="24501"/>
                </a:lnTo>
                <a:lnTo>
                  <a:pt x="176574" y="24906"/>
                </a:lnTo>
                <a:lnTo>
                  <a:pt x="163885" y="25357"/>
                </a:lnTo>
                <a:lnTo>
                  <a:pt x="140951" y="25610"/>
                </a:lnTo>
                <a:lnTo>
                  <a:pt x="131115" y="25646"/>
                </a:lnTo>
                <a:lnTo>
                  <a:pt x="121700" y="24717"/>
                </a:lnTo>
                <a:lnTo>
                  <a:pt x="112565" y="23145"/>
                </a:lnTo>
                <a:lnTo>
                  <a:pt x="103619" y="21145"/>
                </a:lnTo>
                <a:lnTo>
                  <a:pt x="96701" y="20764"/>
                </a:lnTo>
                <a:lnTo>
                  <a:pt x="91138" y="21463"/>
                </a:lnTo>
                <a:lnTo>
                  <a:pt x="79915" y="24877"/>
                </a:lnTo>
                <a:lnTo>
                  <a:pt x="79947" y="27062"/>
                </a:lnTo>
                <a:lnTo>
                  <a:pt x="83589" y="38286"/>
                </a:lnTo>
                <a:lnTo>
                  <a:pt x="84775" y="44956"/>
                </a:lnTo>
                <a:lnTo>
                  <a:pt x="85092" y="49973"/>
                </a:lnTo>
                <a:lnTo>
                  <a:pt x="85444" y="63168"/>
                </a:lnTo>
                <a:lnTo>
                  <a:pt x="85717" y="152842"/>
                </a:lnTo>
                <a:lnTo>
                  <a:pt x="86672" y="159045"/>
                </a:lnTo>
                <a:lnTo>
                  <a:pt x="88261" y="163180"/>
                </a:lnTo>
                <a:lnTo>
                  <a:pt x="90273" y="165936"/>
                </a:lnTo>
                <a:lnTo>
                  <a:pt x="92567" y="166822"/>
                </a:lnTo>
                <a:lnTo>
                  <a:pt x="95049" y="166459"/>
                </a:lnTo>
                <a:lnTo>
                  <a:pt x="97656" y="165265"/>
                </a:lnTo>
                <a:lnTo>
                  <a:pt x="102251" y="164469"/>
                </a:lnTo>
                <a:lnTo>
                  <a:pt x="108172" y="163938"/>
                </a:lnTo>
                <a:lnTo>
                  <a:pt x="114977" y="163585"/>
                </a:lnTo>
                <a:lnTo>
                  <a:pt x="123324" y="162396"/>
                </a:lnTo>
                <a:lnTo>
                  <a:pt x="132698" y="160652"/>
                </a:lnTo>
                <a:lnTo>
                  <a:pt x="142758" y="158536"/>
                </a:lnTo>
                <a:lnTo>
                  <a:pt x="151369" y="157125"/>
                </a:lnTo>
                <a:lnTo>
                  <a:pt x="159015" y="156185"/>
                </a:lnTo>
                <a:lnTo>
                  <a:pt x="166017" y="155558"/>
                </a:lnTo>
                <a:lnTo>
                  <a:pt x="172591" y="155140"/>
                </a:lnTo>
                <a:lnTo>
                  <a:pt x="184974" y="154676"/>
                </a:lnTo>
                <a:lnTo>
                  <a:pt x="190944" y="155505"/>
                </a:lnTo>
                <a:lnTo>
                  <a:pt x="196828" y="157010"/>
                </a:lnTo>
                <a:lnTo>
                  <a:pt x="224511" y="166269"/>
                </a:lnTo>
                <a:lnTo>
                  <a:pt x="230636" y="168948"/>
                </a:lnTo>
                <a:lnTo>
                  <a:pt x="235673" y="171687"/>
                </a:lnTo>
                <a:lnTo>
                  <a:pt x="239983" y="174465"/>
                </a:lnTo>
                <a:lnTo>
                  <a:pt x="247311" y="182632"/>
                </a:lnTo>
                <a:lnTo>
                  <a:pt x="253743" y="192612"/>
                </a:lnTo>
                <a:lnTo>
                  <a:pt x="256792" y="197941"/>
                </a:lnTo>
                <a:lnTo>
                  <a:pt x="259777" y="203398"/>
                </a:lnTo>
                <a:lnTo>
                  <a:pt x="261767" y="208941"/>
                </a:lnTo>
                <a:lnTo>
                  <a:pt x="263094" y="214541"/>
                </a:lnTo>
                <a:lnTo>
                  <a:pt x="263978" y="220180"/>
                </a:lnTo>
                <a:lnTo>
                  <a:pt x="263615" y="225844"/>
                </a:lnTo>
                <a:lnTo>
                  <a:pt x="262421" y="231525"/>
                </a:lnTo>
                <a:lnTo>
                  <a:pt x="260672" y="237217"/>
                </a:lnTo>
                <a:lnTo>
                  <a:pt x="259506" y="242917"/>
                </a:lnTo>
                <a:lnTo>
                  <a:pt x="258729" y="248622"/>
                </a:lnTo>
                <a:lnTo>
                  <a:pt x="258211" y="254331"/>
                </a:lnTo>
                <a:lnTo>
                  <a:pt x="255961" y="260994"/>
                </a:lnTo>
                <a:lnTo>
                  <a:pt x="252555" y="268293"/>
                </a:lnTo>
                <a:lnTo>
                  <a:pt x="248380" y="276017"/>
                </a:lnTo>
                <a:lnTo>
                  <a:pt x="243692" y="283071"/>
                </a:lnTo>
                <a:lnTo>
                  <a:pt x="238661" y="289679"/>
                </a:lnTo>
                <a:lnTo>
                  <a:pt x="233402" y="295989"/>
                </a:lnTo>
                <a:lnTo>
                  <a:pt x="227039" y="301149"/>
                </a:lnTo>
                <a:lnTo>
                  <a:pt x="219939" y="305541"/>
                </a:lnTo>
                <a:lnTo>
                  <a:pt x="212348" y="309421"/>
                </a:lnTo>
                <a:lnTo>
                  <a:pt x="204430" y="312961"/>
                </a:lnTo>
                <a:lnTo>
                  <a:pt x="196294" y="316273"/>
                </a:lnTo>
                <a:lnTo>
                  <a:pt x="188013" y="319434"/>
                </a:lnTo>
                <a:lnTo>
                  <a:pt x="178682" y="322493"/>
                </a:lnTo>
                <a:lnTo>
                  <a:pt x="168651" y="325485"/>
                </a:lnTo>
                <a:lnTo>
                  <a:pt x="148299" y="331350"/>
                </a:lnTo>
                <a:lnTo>
                  <a:pt x="129728" y="337131"/>
                </a:lnTo>
                <a:lnTo>
                  <a:pt x="120775" y="339054"/>
                </a:lnTo>
                <a:lnTo>
                  <a:pt x="111949" y="340336"/>
                </a:lnTo>
                <a:lnTo>
                  <a:pt x="103208" y="341190"/>
                </a:lnTo>
                <a:lnTo>
                  <a:pt x="94522" y="341760"/>
                </a:lnTo>
                <a:lnTo>
                  <a:pt x="85874" y="342140"/>
                </a:lnTo>
                <a:lnTo>
                  <a:pt x="77252" y="342393"/>
                </a:lnTo>
                <a:lnTo>
                  <a:pt x="67694" y="341610"/>
                </a:lnTo>
                <a:lnTo>
                  <a:pt x="57512" y="340135"/>
                </a:lnTo>
                <a:lnTo>
                  <a:pt x="46913" y="338199"/>
                </a:lnTo>
                <a:lnTo>
                  <a:pt x="37943" y="335956"/>
                </a:lnTo>
                <a:lnTo>
                  <a:pt x="30058" y="333508"/>
                </a:lnTo>
                <a:lnTo>
                  <a:pt x="22896" y="330924"/>
                </a:lnTo>
                <a:lnTo>
                  <a:pt x="17169" y="329200"/>
                </a:lnTo>
                <a:lnTo>
                  <a:pt x="12398" y="32805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14"/>
          <p:cNvSpPr/>
          <p:nvPr/>
        </p:nvSpPr>
        <p:spPr>
          <a:xfrm>
            <a:off x="3569017" y="3223436"/>
            <a:ext cx="471488" cy="514139"/>
          </a:xfrm>
          <a:custGeom>
            <a:avLst/>
            <a:gdLst/>
            <a:ahLst/>
            <a:cxnLst/>
            <a:rect l="0" t="0" r="0" b="0"/>
            <a:pathLst>
              <a:path w="471488" h="514139">
                <a:moveTo>
                  <a:pt x="471487" y="42686"/>
                </a:moveTo>
                <a:lnTo>
                  <a:pt x="453285" y="38135"/>
                </a:lnTo>
                <a:lnTo>
                  <a:pt x="445065" y="36795"/>
                </a:lnTo>
                <a:lnTo>
                  <a:pt x="436727" y="35901"/>
                </a:lnTo>
                <a:lnTo>
                  <a:pt x="428311" y="35305"/>
                </a:lnTo>
                <a:lnTo>
                  <a:pt x="393560" y="34643"/>
                </a:lnTo>
                <a:lnTo>
                  <a:pt x="370959" y="34467"/>
                </a:lnTo>
                <a:lnTo>
                  <a:pt x="350176" y="33396"/>
                </a:lnTo>
                <a:lnTo>
                  <a:pt x="330606" y="31731"/>
                </a:lnTo>
                <a:lnTo>
                  <a:pt x="311843" y="29668"/>
                </a:lnTo>
                <a:lnTo>
                  <a:pt x="226278" y="17662"/>
                </a:lnTo>
                <a:lnTo>
                  <a:pt x="201334" y="13621"/>
                </a:lnTo>
                <a:lnTo>
                  <a:pt x="180895" y="9974"/>
                </a:lnTo>
                <a:lnTo>
                  <a:pt x="163459" y="6591"/>
                </a:lnTo>
                <a:lnTo>
                  <a:pt x="149930" y="4335"/>
                </a:lnTo>
                <a:lnTo>
                  <a:pt x="139007" y="2831"/>
                </a:lnTo>
                <a:lnTo>
                  <a:pt x="129819" y="1829"/>
                </a:lnTo>
                <a:lnTo>
                  <a:pt x="119883" y="1160"/>
                </a:lnTo>
                <a:lnTo>
                  <a:pt x="109449" y="715"/>
                </a:lnTo>
                <a:lnTo>
                  <a:pt x="78981" y="0"/>
                </a:lnTo>
                <a:lnTo>
                  <a:pt x="75514" y="894"/>
                </a:lnTo>
                <a:lnTo>
                  <a:pt x="73203" y="2442"/>
                </a:lnTo>
                <a:lnTo>
                  <a:pt x="71662" y="4427"/>
                </a:lnTo>
                <a:lnTo>
                  <a:pt x="69682" y="5750"/>
                </a:lnTo>
                <a:lnTo>
                  <a:pt x="64942" y="7220"/>
                </a:lnTo>
                <a:lnTo>
                  <a:pt x="63298" y="8564"/>
                </a:lnTo>
                <a:lnTo>
                  <a:pt x="62201" y="10413"/>
                </a:lnTo>
                <a:lnTo>
                  <a:pt x="55890" y="24775"/>
                </a:lnTo>
                <a:lnTo>
                  <a:pt x="53415" y="32504"/>
                </a:lnTo>
                <a:lnTo>
                  <a:pt x="51362" y="40065"/>
                </a:lnTo>
                <a:lnTo>
                  <a:pt x="47275" y="49776"/>
                </a:lnTo>
                <a:lnTo>
                  <a:pt x="44824" y="62982"/>
                </a:lnTo>
                <a:lnTo>
                  <a:pt x="44170" y="70504"/>
                </a:lnTo>
                <a:lnTo>
                  <a:pt x="41829" y="80282"/>
                </a:lnTo>
                <a:lnTo>
                  <a:pt x="38364" y="91562"/>
                </a:lnTo>
                <a:lnTo>
                  <a:pt x="34148" y="103845"/>
                </a:lnTo>
                <a:lnTo>
                  <a:pt x="31338" y="114892"/>
                </a:lnTo>
                <a:lnTo>
                  <a:pt x="29465" y="125113"/>
                </a:lnTo>
                <a:lnTo>
                  <a:pt x="28216" y="134785"/>
                </a:lnTo>
                <a:lnTo>
                  <a:pt x="26430" y="144090"/>
                </a:lnTo>
                <a:lnTo>
                  <a:pt x="24288" y="153152"/>
                </a:lnTo>
                <a:lnTo>
                  <a:pt x="21907" y="162049"/>
                </a:lnTo>
                <a:lnTo>
                  <a:pt x="20319" y="173697"/>
                </a:lnTo>
                <a:lnTo>
                  <a:pt x="19262" y="187177"/>
                </a:lnTo>
                <a:lnTo>
                  <a:pt x="18556" y="201878"/>
                </a:lnTo>
                <a:lnTo>
                  <a:pt x="17133" y="214537"/>
                </a:lnTo>
                <a:lnTo>
                  <a:pt x="15232" y="225833"/>
                </a:lnTo>
                <a:lnTo>
                  <a:pt x="13012" y="236222"/>
                </a:lnTo>
                <a:lnTo>
                  <a:pt x="10580" y="246005"/>
                </a:lnTo>
                <a:lnTo>
                  <a:pt x="8006" y="255384"/>
                </a:lnTo>
                <a:lnTo>
                  <a:pt x="5337" y="264495"/>
                </a:lnTo>
                <a:lnTo>
                  <a:pt x="2372" y="279698"/>
                </a:lnTo>
                <a:lnTo>
                  <a:pt x="1054" y="292805"/>
                </a:lnTo>
                <a:lnTo>
                  <a:pt x="468" y="304980"/>
                </a:lnTo>
                <a:lnTo>
                  <a:pt x="208" y="316741"/>
                </a:lnTo>
                <a:lnTo>
                  <a:pt x="41" y="335263"/>
                </a:lnTo>
                <a:lnTo>
                  <a:pt x="980" y="337750"/>
                </a:lnTo>
                <a:lnTo>
                  <a:pt x="2559" y="339408"/>
                </a:lnTo>
                <a:lnTo>
                  <a:pt x="4563" y="340513"/>
                </a:lnTo>
                <a:lnTo>
                  <a:pt x="5900" y="342202"/>
                </a:lnTo>
                <a:lnTo>
                  <a:pt x="6790" y="344281"/>
                </a:lnTo>
                <a:lnTo>
                  <a:pt x="7385" y="346620"/>
                </a:lnTo>
                <a:lnTo>
                  <a:pt x="9685" y="347226"/>
                </a:lnTo>
                <a:lnTo>
                  <a:pt x="24527" y="343895"/>
                </a:lnTo>
                <a:lnTo>
                  <a:pt x="27781" y="343505"/>
                </a:lnTo>
                <a:lnTo>
                  <a:pt x="35666" y="339434"/>
                </a:lnTo>
                <a:lnTo>
                  <a:pt x="46637" y="332911"/>
                </a:lnTo>
                <a:lnTo>
                  <a:pt x="81764" y="310606"/>
                </a:lnTo>
                <a:lnTo>
                  <a:pt x="91656" y="304167"/>
                </a:lnTo>
                <a:lnTo>
                  <a:pt x="101109" y="298922"/>
                </a:lnTo>
                <a:lnTo>
                  <a:pt x="110269" y="294472"/>
                </a:lnTo>
                <a:lnTo>
                  <a:pt x="119232" y="290554"/>
                </a:lnTo>
                <a:lnTo>
                  <a:pt x="128066" y="286036"/>
                </a:lnTo>
                <a:lnTo>
                  <a:pt x="136812" y="281119"/>
                </a:lnTo>
                <a:lnTo>
                  <a:pt x="145501" y="275937"/>
                </a:lnTo>
                <a:lnTo>
                  <a:pt x="154151" y="272482"/>
                </a:lnTo>
                <a:lnTo>
                  <a:pt x="162774" y="270178"/>
                </a:lnTo>
                <a:lnTo>
                  <a:pt x="171381" y="268642"/>
                </a:lnTo>
                <a:lnTo>
                  <a:pt x="180929" y="266666"/>
                </a:lnTo>
                <a:lnTo>
                  <a:pt x="201698" y="261930"/>
                </a:lnTo>
                <a:lnTo>
                  <a:pt x="211618" y="260286"/>
                </a:lnTo>
                <a:lnTo>
                  <a:pt x="221089" y="259190"/>
                </a:lnTo>
                <a:lnTo>
                  <a:pt x="230260" y="258460"/>
                </a:lnTo>
                <a:lnTo>
                  <a:pt x="239231" y="257973"/>
                </a:lnTo>
                <a:lnTo>
                  <a:pt x="256820" y="257432"/>
                </a:lnTo>
                <a:lnTo>
                  <a:pt x="265511" y="258240"/>
                </a:lnTo>
                <a:lnTo>
                  <a:pt x="274163" y="259731"/>
                </a:lnTo>
                <a:lnTo>
                  <a:pt x="282787" y="261678"/>
                </a:lnTo>
                <a:lnTo>
                  <a:pt x="297451" y="266381"/>
                </a:lnTo>
                <a:lnTo>
                  <a:pt x="311270" y="271646"/>
                </a:lnTo>
                <a:lnTo>
                  <a:pt x="326937" y="277161"/>
                </a:lnTo>
                <a:lnTo>
                  <a:pt x="340886" y="285327"/>
                </a:lnTo>
                <a:lnTo>
                  <a:pt x="352482" y="295306"/>
                </a:lnTo>
                <a:lnTo>
                  <a:pt x="360811" y="306092"/>
                </a:lnTo>
                <a:lnTo>
                  <a:pt x="367688" y="317235"/>
                </a:lnTo>
                <a:lnTo>
                  <a:pt x="373919" y="328538"/>
                </a:lnTo>
                <a:lnTo>
                  <a:pt x="382783" y="345611"/>
                </a:lnTo>
                <a:lnTo>
                  <a:pt x="388566" y="357024"/>
                </a:lnTo>
                <a:lnTo>
                  <a:pt x="391771" y="368447"/>
                </a:lnTo>
                <a:lnTo>
                  <a:pt x="392626" y="374160"/>
                </a:lnTo>
                <a:lnTo>
                  <a:pt x="391035" y="385588"/>
                </a:lnTo>
                <a:lnTo>
                  <a:pt x="389277" y="391302"/>
                </a:lnTo>
                <a:lnTo>
                  <a:pt x="382245" y="402732"/>
                </a:lnTo>
                <a:lnTo>
                  <a:pt x="373722" y="414161"/>
                </a:lnTo>
                <a:lnTo>
                  <a:pt x="366759" y="425591"/>
                </a:lnTo>
                <a:lnTo>
                  <a:pt x="361663" y="430354"/>
                </a:lnTo>
                <a:lnTo>
                  <a:pt x="341792" y="442559"/>
                </a:lnTo>
                <a:lnTo>
                  <a:pt x="329390" y="452500"/>
                </a:lnTo>
                <a:lnTo>
                  <a:pt x="319606" y="458771"/>
                </a:lnTo>
                <a:lnTo>
                  <a:pt x="307368" y="465808"/>
                </a:lnTo>
                <a:lnTo>
                  <a:pt x="293494" y="473357"/>
                </a:lnTo>
                <a:lnTo>
                  <a:pt x="280436" y="479343"/>
                </a:lnTo>
                <a:lnTo>
                  <a:pt x="267919" y="484286"/>
                </a:lnTo>
                <a:lnTo>
                  <a:pt x="225007" y="499062"/>
                </a:lnTo>
                <a:lnTo>
                  <a:pt x="215727" y="501242"/>
                </a:lnTo>
                <a:lnTo>
                  <a:pt x="206683" y="502695"/>
                </a:lnTo>
                <a:lnTo>
                  <a:pt x="197796" y="503664"/>
                </a:lnTo>
                <a:lnTo>
                  <a:pt x="189014" y="505262"/>
                </a:lnTo>
                <a:lnTo>
                  <a:pt x="180302" y="507280"/>
                </a:lnTo>
                <a:lnTo>
                  <a:pt x="171636" y="509578"/>
                </a:lnTo>
                <a:lnTo>
                  <a:pt x="163002" y="511110"/>
                </a:lnTo>
                <a:lnTo>
                  <a:pt x="154388" y="512131"/>
                </a:lnTo>
                <a:lnTo>
                  <a:pt x="145788" y="512812"/>
                </a:lnTo>
                <a:lnTo>
                  <a:pt x="137197" y="513266"/>
                </a:lnTo>
                <a:lnTo>
                  <a:pt x="120031" y="513770"/>
                </a:lnTo>
                <a:lnTo>
                  <a:pt x="68581" y="514138"/>
                </a:lnTo>
                <a:lnTo>
                  <a:pt x="58103" y="513197"/>
                </a:lnTo>
                <a:lnTo>
                  <a:pt x="46356" y="511618"/>
                </a:lnTo>
                <a:lnTo>
                  <a:pt x="33761" y="509612"/>
                </a:lnTo>
                <a:lnTo>
                  <a:pt x="24412" y="508275"/>
                </a:lnTo>
                <a:lnTo>
                  <a:pt x="17228" y="507384"/>
                </a:lnTo>
                <a:lnTo>
                  <a:pt x="0" y="5056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15"/>
          <p:cNvSpPr/>
          <p:nvPr/>
        </p:nvSpPr>
        <p:spPr>
          <a:xfrm>
            <a:off x="3234689" y="3849052"/>
            <a:ext cx="1062991" cy="137161"/>
          </a:xfrm>
          <a:custGeom>
            <a:avLst/>
            <a:gdLst/>
            <a:ahLst/>
            <a:cxnLst/>
            <a:rect l="0" t="0" r="0" b="0"/>
            <a:pathLst>
              <a:path w="1062991" h="137161">
                <a:moveTo>
                  <a:pt x="0" y="0"/>
                </a:moveTo>
                <a:lnTo>
                  <a:pt x="42016" y="6844"/>
                </a:lnTo>
                <a:lnTo>
                  <a:pt x="76142" y="11932"/>
                </a:lnTo>
                <a:lnTo>
                  <a:pt x="96481" y="13669"/>
                </a:lnTo>
                <a:lnTo>
                  <a:pt x="118614" y="14828"/>
                </a:lnTo>
                <a:lnTo>
                  <a:pt x="141941" y="15600"/>
                </a:lnTo>
                <a:lnTo>
                  <a:pt x="166065" y="17068"/>
                </a:lnTo>
                <a:lnTo>
                  <a:pt x="215729" y="21238"/>
                </a:lnTo>
                <a:lnTo>
                  <a:pt x="246689" y="22732"/>
                </a:lnTo>
                <a:lnTo>
                  <a:pt x="319190" y="24391"/>
                </a:lnTo>
                <a:lnTo>
                  <a:pt x="540518" y="25601"/>
                </a:lnTo>
                <a:lnTo>
                  <a:pt x="563228" y="26592"/>
                </a:lnTo>
                <a:lnTo>
                  <a:pt x="584083" y="28206"/>
                </a:lnTo>
                <a:lnTo>
                  <a:pt x="681371" y="37639"/>
                </a:lnTo>
                <a:lnTo>
                  <a:pt x="709518" y="41285"/>
                </a:lnTo>
                <a:lnTo>
                  <a:pt x="737807" y="45621"/>
                </a:lnTo>
                <a:lnTo>
                  <a:pt x="794639" y="55518"/>
                </a:lnTo>
                <a:lnTo>
                  <a:pt x="874471" y="70848"/>
                </a:lnTo>
                <a:lnTo>
                  <a:pt x="909989" y="78478"/>
                </a:lnTo>
                <a:lnTo>
                  <a:pt x="923842" y="81846"/>
                </a:lnTo>
                <a:lnTo>
                  <a:pt x="935935" y="85044"/>
                </a:lnTo>
                <a:lnTo>
                  <a:pt x="956991" y="91138"/>
                </a:lnTo>
                <a:lnTo>
                  <a:pt x="975875" y="97021"/>
                </a:lnTo>
                <a:lnTo>
                  <a:pt x="985864" y="100875"/>
                </a:lnTo>
                <a:lnTo>
                  <a:pt x="996332" y="105350"/>
                </a:lnTo>
                <a:lnTo>
                  <a:pt x="1007122" y="110239"/>
                </a:lnTo>
                <a:lnTo>
                  <a:pt x="1017172" y="115402"/>
                </a:lnTo>
                <a:lnTo>
                  <a:pt x="1026730" y="120750"/>
                </a:lnTo>
                <a:lnTo>
                  <a:pt x="106299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16"/>
          <p:cNvSpPr/>
          <p:nvPr/>
        </p:nvSpPr>
        <p:spPr>
          <a:xfrm>
            <a:off x="3320414" y="4021068"/>
            <a:ext cx="333604" cy="427907"/>
          </a:xfrm>
          <a:custGeom>
            <a:avLst/>
            <a:gdLst/>
            <a:ahLst/>
            <a:cxnLst/>
            <a:rect l="0" t="0" r="0" b="0"/>
            <a:pathLst>
              <a:path w="333604" h="427907">
                <a:moveTo>
                  <a:pt x="0" y="93732"/>
                </a:moveTo>
                <a:lnTo>
                  <a:pt x="4551" y="93732"/>
                </a:lnTo>
                <a:lnTo>
                  <a:pt x="6844" y="92779"/>
                </a:lnTo>
                <a:lnTo>
                  <a:pt x="15575" y="86888"/>
                </a:lnTo>
                <a:lnTo>
                  <a:pt x="24703" y="81800"/>
                </a:lnTo>
                <a:lnTo>
                  <a:pt x="40551" y="73581"/>
                </a:lnTo>
                <a:lnTo>
                  <a:pt x="89105" y="49190"/>
                </a:lnTo>
                <a:lnTo>
                  <a:pt x="98456" y="44035"/>
                </a:lnTo>
                <a:lnTo>
                  <a:pt x="131513" y="25032"/>
                </a:lnTo>
                <a:lnTo>
                  <a:pt x="147668" y="16208"/>
                </a:lnTo>
                <a:lnTo>
                  <a:pt x="157501" y="12522"/>
                </a:lnTo>
                <a:lnTo>
                  <a:pt x="168818" y="9112"/>
                </a:lnTo>
                <a:lnTo>
                  <a:pt x="181125" y="5886"/>
                </a:lnTo>
                <a:lnTo>
                  <a:pt x="191235" y="3735"/>
                </a:lnTo>
                <a:lnTo>
                  <a:pt x="199880" y="2301"/>
                </a:lnTo>
                <a:lnTo>
                  <a:pt x="207549" y="1346"/>
                </a:lnTo>
                <a:lnTo>
                  <a:pt x="216471" y="708"/>
                </a:lnTo>
                <a:lnTo>
                  <a:pt x="226229" y="284"/>
                </a:lnTo>
                <a:lnTo>
                  <a:pt x="236545" y="0"/>
                </a:lnTo>
                <a:lnTo>
                  <a:pt x="244374" y="764"/>
                </a:lnTo>
                <a:lnTo>
                  <a:pt x="250546" y="2226"/>
                </a:lnTo>
                <a:lnTo>
                  <a:pt x="259944" y="6390"/>
                </a:lnTo>
                <a:lnTo>
                  <a:pt x="267296" y="11416"/>
                </a:lnTo>
                <a:lnTo>
                  <a:pt x="276790" y="19600"/>
                </a:lnTo>
                <a:lnTo>
                  <a:pt x="278824" y="22403"/>
                </a:lnTo>
                <a:lnTo>
                  <a:pt x="281085" y="28058"/>
                </a:lnTo>
                <a:lnTo>
                  <a:pt x="282357" y="41147"/>
                </a:lnTo>
                <a:lnTo>
                  <a:pt x="282735" y="52539"/>
                </a:lnTo>
                <a:lnTo>
                  <a:pt x="280283" y="61454"/>
                </a:lnTo>
                <a:lnTo>
                  <a:pt x="276018" y="71766"/>
                </a:lnTo>
                <a:lnTo>
                  <a:pt x="270947" y="82699"/>
                </a:lnTo>
                <a:lnTo>
                  <a:pt x="262979" y="93908"/>
                </a:lnTo>
                <a:lnTo>
                  <a:pt x="253088" y="105240"/>
                </a:lnTo>
                <a:lnTo>
                  <a:pt x="242341" y="116627"/>
                </a:lnTo>
                <a:lnTo>
                  <a:pt x="236808" y="123282"/>
                </a:lnTo>
                <a:lnTo>
                  <a:pt x="231215" y="130577"/>
                </a:lnTo>
                <a:lnTo>
                  <a:pt x="225581" y="138298"/>
                </a:lnTo>
                <a:lnTo>
                  <a:pt x="217063" y="147255"/>
                </a:lnTo>
                <a:lnTo>
                  <a:pt x="206621" y="157037"/>
                </a:lnTo>
                <a:lnTo>
                  <a:pt x="194898" y="167367"/>
                </a:lnTo>
                <a:lnTo>
                  <a:pt x="183272" y="176160"/>
                </a:lnTo>
                <a:lnTo>
                  <a:pt x="171711" y="183926"/>
                </a:lnTo>
                <a:lnTo>
                  <a:pt x="160194" y="191009"/>
                </a:lnTo>
                <a:lnTo>
                  <a:pt x="150612" y="196683"/>
                </a:lnTo>
                <a:lnTo>
                  <a:pt x="134884" y="205528"/>
                </a:lnTo>
                <a:lnTo>
                  <a:pt x="128975" y="208268"/>
                </a:lnTo>
                <a:lnTo>
                  <a:pt x="119870" y="211312"/>
                </a:lnTo>
                <a:lnTo>
                  <a:pt x="118014" y="211171"/>
                </a:lnTo>
                <a:lnTo>
                  <a:pt x="117728" y="210124"/>
                </a:lnTo>
                <a:lnTo>
                  <a:pt x="119564" y="206152"/>
                </a:lnTo>
                <a:lnTo>
                  <a:pt x="129281" y="195978"/>
                </a:lnTo>
                <a:lnTo>
                  <a:pt x="131908" y="193328"/>
                </a:lnTo>
                <a:lnTo>
                  <a:pt x="138421" y="188704"/>
                </a:lnTo>
                <a:lnTo>
                  <a:pt x="147526" y="182764"/>
                </a:lnTo>
                <a:lnTo>
                  <a:pt x="158358" y="175947"/>
                </a:lnTo>
                <a:lnTo>
                  <a:pt x="169390" y="169497"/>
                </a:lnTo>
                <a:lnTo>
                  <a:pt x="180554" y="163292"/>
                </a:lnTo>
                <a:lnTo>
                  <a:pt x="191807" y="157250"/>
                </a:lnTo>
                <a:lnTo>
                  <a:pt x="201214" y="153222"/>
                </a:lnTo>
                <a:lnTo>
                  <a:pt x="209391" y="150537"/>
                </a:lnTo>
                <a:lnTo>
                  <a:pt x="216746" y="148747"/>
                </a:lnTo>
                <a:lnTo>
                  <a:pt x="224508" y="147553"/>
                </a:lnTo>
                <a:lnTo>
                  <a:pt x="232540" y="146758"/>
                </a:lnTo>
                <a:lnTo>
                  <a:pt x="240751" y="146228"/>
                </a:lnTo>
                <a:lnTo>
                  <a:pt x="254956" y="145638"/>
                </a:lnTo>
                <a:lnTo>
                  <a:pt x="261411" y="145481"/>
                </a:lnTo>
                <a:lnTo>
                  <a:pt x="267619" y="146329"/>
                </a:lnTo>
                <a:lnTo>
                  <a:pt x="273663" y="147846"/>
                </a:lnTo>
                <a:lnTo>
                  <a:pt x="279597" y="149811"/>
                </a:lnTo>
                <a:lnTo>
                  <a:pt x="288731" y="154533"/>
                </a:lnTo>
                <a:lnTo>
                  <a:pt x="311457" y="169876"/>
                </a:lnTo>
                <a:lnTo>
                  <a:pt x="317175" y="174975"/>
                </a:lnTo>
                <a:lnTo>
                  <a:pt x="326070" y="185720"/>
                </a:lnTo>
                <a:lnTo>
                  <a:pt x="330658" y="196845"/>
                </a:lnTo>
                <a:lnTo>
                  <a:pt x="332697" y="209093"/>
                </a:lnTo>
                <a:lnTo>
                  <a:pt x="333241" y="216359"/>
                </a:lnTo>
                <a:lnTo>
                  <a:pt x="333603" y="224061"/>
                </a:lnTo>
                <a:lnTo>
                  <a:pt x="332892" y="231100"/>
                </a:lnTo>
                <a:lnTo>
                  <a:pt x="329562" y="244002"/>
                </a:lnTo>
                <a:lnTo>
                  <a:pt x="322333" y="266526"/>
                </a:lnTo>
                <a:lnTo>
                  <a:pt x="317758" y="276555"/>
                </a:lnTo>
                <a:lnTo>
                  <a:pt x="311852" y="288004"/>
                </a:lnTo>
                <a:lnTo>
                  <a:pt x="305056" y="300399"/>
                </a:lnTo>
                <a:lnTo>
                  <a:pt x="295764" y="313425"/>
                </a:lnTo>
                <a:lnTo>
                  <a:pt x="284806" y="326871"/>
                </a:lnTo>
                <a:lnTo>
                  <a:pt x="262788" y="351654"/>
                </a:lnTo>
                <a:lnTo>
                  <a:pt x="246652" y="369019"/>
                </a:lnTo>
                <a:lnTo>
                  <a:pt x="226858" y="389505"/>
                </a:lnTo>
                <a:lnTo>
                  <a:pt x="220772" y="394736"/>
                </a:lnTo>
                <a:lnTo>
                  <a:pt x="214808" y="399176"/>
                </a:lnTo>
                <a:lnTo>
                  <a:pt x="208929" y="403089"/>
                </a:lnTo>
                <a:lnTo>
                  <a:pt x="202151" y="406650"/>
                </a:lnTo>
                <a:lnTo>
                  <a:pt x="194775" y="409977"/>
                </a:lnTo>
                <a:lnTo>
                  <a:pt x="187000" y="413146"/>
                </a:lnTo>
                <a:lnTo>
                  <a:pt x="178007" y="416212"/>
                </a:lnTo>
                <a:lnTo>
                  <a:pt x="168202" y="419209"/>
                </a:lnTo>
                <a:lnTo>
                  <a:pt x="157855" y="422159"/>
                </a:lnTo>
                <a:lnTo>
                  <a:pt x="149052" y="424126"/>
                </a:lnTo>
                <a:lnTo>
                  <a:pt x="141278" y="425437"/>
                </a:lnTo>
                <a:lnTo>
                  <a:pt x="134191" y="426311"/>
                </a:lnTo>
                <a:lnTo>
                  <a:pt x="123776" y="427282"/>
                </a:lnTo>
                <a:lnTo>
                  <a:pt x="119665" y="427541"/>
                </a:lnTo>
                <a:lnTo>
                  <a:pt x="104937" y="427829"/>
                </a:lnTo>
                <a:lnTo>
                  <a:pt x="95676" y="427906"/>
                </a:lnTo>
                <a:lnTo>
                  <a:pt x="87596" y="427004"/>
                </a:lnTo>
                <a:lnTo>
                  <a:pt x="80305" y="425451"/>
                </a:lnTo>
                <a:lnTo>
                  <a:pt x="73540" y="423463"/>
                </a:lnTo>
                <a:lnTo>
                  <a:pt x="67124" y="420232"/>
                </a:lnTo>
                <a:lnTo>
                  <a:pt x="60942" y="416174"/>
                </a:lnTo>
                <a:lnTo>
                  <a:pt x="42863" y="402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17"/>
          <p:cNvSpPr/>
          <p:nvPr/>
        </p:nvSpPr>
        <p:spPr>
          <a:xfrm>
            <a:off x="3800775" y="4020502"/>
            <a:ext cx="331836" cy="368210"/>
          </a:xfrm>
          <a:custGeom>
            <a:avLst/>
            <a:gdLst/>
            <a:ahLst/>
            <a:cxnLst/>
            <a:rect l="0" t="0" r="0" b="0"/>
            <a:pathLst>
              <a:path w="331836" h="368210">
                <a:moveTo>
                  <a:pt x="76852" y="0"/>
                </a:moveTo>
                <a:lnTo>
                  <a:pt x="67750" y="9102"/>
                </a:lnTo>
                <a:lnTo>
                  <a:pt x="65069" y="13688"/>
                </a:lnTo>
                <a:lnTo>
                  <a:pt x="62090" y="23864"/>
                </a:lnTo>
                <a:lnTo>
                  <a:pt x="58438" y="31149"/>
                </a:lnTo>
                <a:lnTo>
                  <a:pt x="53146" y="39816"/>
                </a:lnTo>
                <a:lnTo>
                  <a:pt x="46760" y="49404"/>
                </a:lnTo>
                <a:lnTo>
                  <a:pt x="40598" y="59606"/>
                </a:lnTo>
                <a:lnTo>
                  <a:pt x="34585" y="70218"/>
                </a:lnTo>
                <a:lnTo>
                  <a:pt x="28672" y="81102"/>
                </a:lnTo>
                <a:lnTo>
                  <a:pt x="22824" y="94073"/>
                </a:lnTo>
                <a:lnTo>
                  <a:pt x="17021" y="108435"/>
                </a:lnTo>
                <a:lnTo>
                  <a:pt x="11248" y="123725"/>
                </a:lnTo>
                <a:lnTo>
                  <a:pt x="7398" y="135824"/>
                </a:lnTo>
                <a:lnTo>
                  <a:pt x="4832" y="145794"/>
                </a:lnTo>
                <a:lnTo>
                  <a:pt x="3121" y="154346"/>
                </a:lnTo>
                <a:lnTo>
                  <a:pt x="1981" y="166715"/>
                </a:lnTo>
                <a:lnTo>
                  <a:pt x="1220" y="181628"/>
                </a:lnTo>
                <a:lnTo>
                  <a:pt x="150" y="226853"/>
                </a:lnTo>
                <a:lnTo>
                  <a:pt x="0" y="239818"/>
                </a:lnTo>
                <a:lnTo>
                  <a:pt x="852" y="250366"/>
                </a:lnTo>
                <a:lnTo>
                  <a:pt x="2373" y="259304"/>
                </a:lnTo>
                <a:lnTo>
                  <a:pt x="4340" y="267166"/>
                </a:lnTo>
                <a:lnTo>
                  <a:pt x="7555" y="274314"/>
                </a:lnTo>
                <a:lnTo>
                  <a:pt x="11604" y="280983"/>
                </a:lnTo>
                <a:lnTo>
                  <a:pt x="16209" y="287335"/>
                </a:lnTo>
                <a:lnTo>
                  <a:pt x="31790" y="309926"/>
                </a:lnTo>
                <a:lnTo>
                  <a:pt x="37286" y="316155"/>
                </a:lnTo>
                <a:lnTo>
                  <a:pt x="42855" y="321260"/>
                </a:lnTo>
                <a:lnTo>
                  <a:pt x="48472" y="325616"/>
                </a:lnTo>
                <a:lnTo>
                  <a:pt x="54122" y="330425"/>
                </a:lnTo>
                <a:lnTo>
                  <a:pt x="59794" y="335536"/>
                </a:lnTo>
                <a:lnTo>
                  <a:pt x="65480" y="340848"/>
                </a:lnTo>
                <a:lnTo>
                  <a:pt x="71175" y="345342"/>
                </a:lnTo>
                <a:lnTo>
                  <a:pt x="76878" y="349291"/>
                </a:lnTo>
                <a:lnTo>
                  <a:pt x="82584" y="352876"/>
                </a:lnTo>
                <a:lnTo>
                  <a:pt x="88293" y="355265"/>
                </a:lnTo>
                <a:lnTo>
                  <a:pt x="94005" y="356859"/>
                </a:lnTo>
                <a:lnTo>
                  <a:pt x="99717" y="357921"/>
                </a:lnTo>
                <a:lnTo>
                  <a:pt x="105430" y="359581"/>
                </a:lnTo>
                <a:lnTo>
                  <a:pt x="111144" y="361641"/>
                </a:lnTo>
                <a:lnTo>
                  <a:pt x="116859" y="363966"/>
                </a:lnTo>
                <a:lnTo>
                  <a:pt x="123526" y="365517"/>
                </a:lnTo>
                <a:lnTo>
                  <a:pt x="130828" y="366550"/>
                </a:lnTo>
                <a:lnTo>
                  <a:pt x="138553" y="367239"/>
                </a:lnTo>
                <a:lnTo>
                  <a:pt x="145609" y="367699"/>
                </a:lnTo>
                <a:lnTo>
                  <a:pt x="158528" y="368209"/>
                </a:lnTo>
                <a:lnTo>
                  <a:pt x="167498" y="367393"/>
                </a:lnTo>
                <a:lnTo>
                  <a:pt x="178240" y="365896"/>
                </a:lnTo>
                <a:lnTo>
                  <a:pt x="190164" y="363946"/>
                </a:lnTo>
                <a:lnTo>
                  <a:pt x="200018" y="361693"/>
                </a:lnTo>
                <a:lnTo>
                  <a:pt x="208493" y="359239"/>
                </a:lnTo>
                <a:lnTo>
                  <a:pt x="216047" y="356650"/>
                </a:lnTo>
                <a:lnTo>
                  <a:pt x="224894" y="353019"/>
                </a:lnTo>
                <a:lnTo>
                  <a:pt x="234602" y="348694"/>
                </a:lnTo>
                <a:lnTo>
                  <a:pt x="244884" y="343905"/>
                </a:lnTo>
                <a:lnTo>
                  <a:pt x="252691" y="339760"/>
                </a:lnTo>
                <a:lnTo>
                  <a:pt x="258848" y="336044"/>
                </a:lnTo>
                <a:lnTo>
                  <a:pt x="269182" y="328423"/>
                </a:lnTo>
                <a:lnTo>
                  <a:pt x="274604" y="323724"/>
                </a:lnTo>
                <a:lnTo>
                  <a:pt x="280125" y="318686"/>
                </a:lnTo>
                <a:lnTo>
                  <a:pt x="285709" y="311517"/>
                </a:lnTo>
                <a:lnTo>
                  <a:pt x="291338" y="302928"/>
                </a:lnTo>
                <a:lnTo>
                  <a:pt x="296995" y="293392"/>
                </a:lnTo>
                <a:lnTo>
                  <a:pt x="302672" y="283225"/>
                </a:lnTo>
                <a:lnTo>
                  <a:pt x="314059" y="261768"/>
                </a:lnTo>
                <a:lnTo>
                  <a:pt x="318810" y="251664"/>
                </a:lnTo>
                <a:lnTo>
                  <a:pt x="322930" y="242071"/>
                </a:lnTo>
                <a:lnTo>
                  <a:pt x="326629" y="232819"/>
                </a:lnTo>
                <a:lnTo>
                  <a:pt x="329095" y="221887"/>
                </a:lnTo>
                <a:lnTo>
                  <a:pt x="330739" y="209837"/>
                </a:lnTo>
                <a:lnTo>
                  <a:pt x="331835" y="197042"/>
                </a:lnTo>
                <a:lnTo>
                  <a:pt x="331613" y="184701"/>
                </a:lnTo>
                <a:lnTo>
                  <a:pt x="330513" y="172664"/>
                </a:lnTo>
                <a:lnTo>
                  <a:pt x="328827" y="160829"/>
                </a:lnTo>
                <a:lnTo>
                  <a:pt x="326750" y="150082"/>
                </a:lnTo>
                <a:lnTo>
                  <a:pt x="324413" y="140060"/>
                </a:lnTo>
                <a:lnTo>
                  <a:pt x="321903" y="130521"/>
                </a:lnTo>
                <a:lnTo>
                  <a:pt x="317372" y="121304"/>
                </a:lnTo>
                <a:lnTo>
                  <a:pt x="311493" y="112302"/>
                </a:lnTo>
                <a:lnTo>
                  <a:pt x="304717" y="103443"/>
                </a:lnTo>
                <a:lnTo>
                  <a:pt x="299247" y="95632"/>
                </a:lnTo>
                <a:lnTo>
                  <a:pt x="294648" y="88520"/>
                </a:lnTo>
                <a:lnTo>
                  <a:pt x="290629" y="81873"/>
                </a:lnTo>
                <a:lnTo>
                  <a:pt x="281084" y="71948"/>
                </a:lnTo>
                <a:lnTo>
                  <a:pt x="275872" y="67968"/>
                </a:lnTo>
                <a:lnTo>
                  <a:pt x="270492" y="64362"/>
                </a:lnTo>
                <a:lnTo>
                  <a:pt x="265000" y="61006"/>
                </a:lnTo>
                <a:lnTo>
                  <a:pt x="259434" y="57816"/>
                </a:lnTo>
                <a:lnTo>
                  <a:pt x="253818" y="55689"/>
                </a:lnTo>
                <a:lnTo>
                  <a:pt x="248170" y="54271"/>
                </a:lnTo>
                <a:lnTo>
                  <a:pt x="242499" y="53326"/>
                </a:lnTo>
                <a:lnTo>
                  <a:pt x="236813" y="51743"/>
                </a:lnTo>
                <a:lnTo>
                  <a:pt x="231118" y="49735"/>
                </a:lnTo>
                <a:lnTo>
                  <a:pt x="225416" y="47445"/>
                </a:lnTo>
                <a:lnTo>
                  <a:pt x="218757" y="45917"/>
                </a:lnTo>
                <a:lnTo>
                  <a:pt x="211460" y="44899"/>
                </a:lnTo>
                <a:lnTo>
                  <a:pt x="203739" y="44220"/>
                </a:lnTo>
                <a:lnTo>
                  <a:pt x="196686" y="43768"/>
                </a:lnTo>
                <a:lnTo>
                  <a:pt x="183769" y="43265"/>
                </a:lnTo>
                <a:lnTo>
                  <a:pt x="171942" y="44083"/>
                </a:lnTo>
                <a:lnTo>
                  <a:pt x="124606" y="48834"/>
                </a:lnTo>
                <a:lnTo>
                  <a:pt x="113450" y="49701"/>
                </a:lnTo>
                <a:lnTo>
                  <a:pt x="85425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18"/>
          <p:cNvSpPr/>
          <p:nvPr/>
        </p:nvSpPr>
        <p:spPr>
          <a:xfrm>
            <a:off x="5043487" y="3738077"/>
            <a:ext cx="445771" cy="33824"/>
          </a:xfrm>
          <a:custGeom>
            <a:avLst/>
            <a:gdLst/>
            <a:ahLst/>
            <a:cxnLst/>
            <a:rect l="0" t="0" r="0" b="0"/>
            <a:pathLst>
              <a:path w="445771" h="33824">
                <a:moveTo>
                  <a:pt x="0" y="33823"/>
                </a:moveTo>
                <a:lnTo>
                  <a:pt x="31244" y="33823"/>
                </a:lnTo>
                <a:lnTo>
                  <a:pt x="37022" y="32870"/>
                </a:lnTo>
                <a:lnTo>
                  <a:pt x="42779" y="31283"/>
                </a:lnTo>
                <a:lnTo>
                  <a:pt x="48522" y="29272"/>
                </a:lnTo>
                <a:lnTo>
                  <a:pt x="55208" y="27931"/>
                </a:lnTo>
                <a:lnTo>
                  <a:pt x="62523" y="27037"/>
                </a:lnTo>
                <a:lnTo>
                  <a:pt x="70257" y="26442"/>
                </a:lnTo>
                <a:lnTo>
                  <a:pt x="78271" y="25092"/>
                </a:lnTo>
                <a:lnTo>
                  <a:pt x="86471" y="23239"/>
                </a:lnTo>
                <a:lnTo>
                  <a:pt x="94794" y="21052"/>
                </a:lnTo>
                <a:lnTo>
                  <a:pt x="104153" y="19594"/>
                </a:lnTo>
                <a:lnTo>
                  <a:pt x="114203" y="18622"/>
                </a:lnTo>
                <a:lnTo>
                  <a:pt x="124713" y="17974"/>
                </a:lnTo>
                <a:lnTo>
                  <a:pt x="135530" y="16589"/>
                </a:lnTo>
                <a:lnTo>
                  <a:pt x="146551" y="14714"/>
                </a:lnTo>
                <a:lnTo>
                  <a:pt x="157708" y="12511"/>
                </a:lnTo>
                <a:lnTo>
                  <a:pt x="176576" y="10090"/>
                </a:lnTo>
                <a:lnTo>
                  <a:pt x="228021" y="4860"/>
                </a:lnTo>
                <a:lnTo>
                  <a:pt x="266125" y="1900"/>
                </a:lnTo>
                <a:lnTo>
                  <a:pt x="280287" y="1111"/>
                </a:lnTo>
                <a:lnTo>
                  <a:pt x="311262" y="234"/>
                </a:lnTo>
                <a:lnTo>
                  <a:pt x="327523" y="0"/>
                </a:lnTo>
                <a:lnTo>
                  <a:pt x="341221" y="797"/>
                </a:lnTo>
                <a:lnTo>
                  <a:pt x="353211" y="2281"/>
                </a:lnTo>
                <a:lnTo>
                  <a:pt x="388818" y="8919"/>
                </a:lnTo>
                <a:lnTo>
                  <a:pt x="420762" y="15145"/>
                </a:lnTo>
                <a:lnTo>
                  <a:pt x="427671" y="15996"/>
                </a:lnTo>
                <a:lnTo>
                  <a:pt x="445770" y="166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19"/>
          <p:cNvSpPr/>
          <p:nvPr/>
        </p:nvSpPr>
        <p:spPr>
          <a:xfrm>
            <a:off x="5069204" y="3910347"/>
            <a:ext cx="462917" cy="14667"/>
          </a:xfrm>
          <a:custGeom>
            <a:avLst/>
            <a:gdLst/>
            <a:ahLst/>
            <a:cxnLst/>
            <a:rect l="0" t="0" r="0" b="0"/>
            <a:pathLst>
              <a:path w="462917" h="14667">
                <a:moveTo>
                  <a:pt x="0" y="7285"/>
                </a:moveTo>
                <a:lnTo>
                  <a:pt x="18204" y="11836"/>
                </a:lnTo>
                <a:lnTo>
                  <a:pt x="24519" y="13176"/>
                </a:lnTo>
                <a:lnTo>
                  <a:pt x="29681" y="14070"/>
                </a:lnTo>
                <a:lnTo>
                  <a:pt x="34075" y="14666"/>
                </a:lnTo>
                <a:lnTo>
                  <a:pt x="41767" y="14111"/>
                </a:lnTo>
                <a:lnTo>
                  <a:pt x="51657" y="12788"/>
                </a:lnTo>
                <a:lnTo>
                  <a:pt x="63013" y="10954"/>
                </a:lnTo>
                <a:lnTo>
                  <a:pt x="82014" y="9731"/>
                </a:lnTo>
                <a:lnTo>
                  <a:pt x="133606" y="8372"/>
                </a:lnTo>
                <a:lnTo>
                  <a:pt x="158603" y="7057"/>
                </a:lnTo>
                <a:lnTo>
                  <a:pt x="181936" y="5228"/>
                </a:lnTo>
                <a:lnTo>
                  <a:pt x="204158" y="3057"/>
                </a:lnTo>
                <a:lnTo>
                  <a:pt x="221831" y="1609"/>
                </a:lnTo>
                <a:lnTo>
                  <a:pt x="236470" y="643"/>
                </a:lnTo>
                <a:lnTo>
                  <a:pt x="249087" y="0"/>
                </a:lnTo>
                <a:lnTo>
                  <a:pt x="270833" y="523"/>
                </a:lnTo>
                <a:lnTo>
                  <a:pt x="384540" y="6206"/>
                </a:lnTo>
                <a:lnTo>
                  <a:pt x="414747" y="6806"/>
                </a:lnTo>
                <a:lnTo>
                  <a:pt x="462916" y="72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20"/>
          <p:cNvSpPr/>
          <p:nvPr/>
        </p:nvSpPr>
        <p:spPr>
          <a:xfrm>
            <a:off x="5741858" y="3352234"/>
            <a:ext cx="390338" cy="462529"/>
          </a:xfrm>
          <a:custGeom>
            <a:avLst/>
            <a:gdLst/>
            <a:ahLst/>
            <a:cxnLst/>
            <a:rect l="0" t="0" r="0" b="0"/>
            <a:pathLst>
              <a:path w="390338" h="462529">
                <a:moveTo>
                  <a:pt x="390337" y="33903"/>
                </a:moveTo>
                <a:lnTo>
                  <a:pt x="381235" y="29353"/>
                </a:lnTo>
                <a:lnTo>
                  <a:pt x="374226" y="27118"/>
                </a:lnTo>
                <a:lnTo>
                  <a:pt x="371024" y="26522"/>
                </a:lnTo>
                <a:lnTo>
                  <a:pt x="364926" y="23320"/>
                </a:lnTo>
                <a:lnTo>
                  <a:pt x="361966" y="21133"/>
                </a:lnTo>
                <a:lnTo>
                  <a:pt x="351058" y="18702"/>
                </a:lnTo>
                <a:lnTo>
                  <a:pt x="344148" y="18054"/>
                </a:lnTo>
                <a:lnTo>
                  <a:pt x="333931" y="14794"/>
                </a:lnTo>
                <a:lnTo>
                  <a:pt x="326215" y="11123"/>
                </a:lnTo>
                <a:lnTo>
                  <a:pt x="319611" y="9491"/>
                </a:lnTo>
                <a:lnTo>
                  <a:pt x="287783" y="4022"/>
                </a:lnTo>
                <a:lnTo>
                  <a:pt x="277200" y="2552"/>
                </a:lnTo>
                <a:lnTo>
                  <a:pt x="268240" y="1572"/>
                </a:lnTo>
                <a:lnTo>
                  <a:pt x="260362" y="919"/>
                </a:lnTo>
                <a:lnTo>
                  <a:pt x="250346" y="484"/>
                </a:lnTo>
                <a:lnTo>
                  <a:pt x="226519" y="0"/>
                </a:lnTo>
                <a:lnTo>
                  <a:pt x="216355" y="824"/>
                </a:lnTo>
                <a:lnTo>
                  <a:pt x="207674" y="2325"/>
                </a:lnTo>
                <a:lnTo>
                  <a:pt x="199982" y="4279"/>
                </a:lnTo>
                <a:lnTo>
                  <a:pt x="191996" y="5581"/>
                </a:lnTo>
                <a:lnTo>
                  <a:pt x="183814" y="6449"/>
                </a:lnTo>
                <a:lnTo>
                  <a:pt x="175502" y="7028"/>
                </a:lnTo>
                <a:lnTo>
                  <a:pt x="168056" y="8366"/>
                </a:lnTo>
                <a:lnTo>
                  <a:pt x="161187" y="10211"/>
                </a:lnTo>
                <a:lnTo>
                  <a:pt x="154703" y="12393"/>
                </a:lnTo>
                <a:lnTo>
                  <a:pt x="147522" y="15753"/>
                </a:lnTo>
                <a:lnTo>
                  <a:pt x="139878" y="19898"/>
                </a:lnTo>
                <a:lnTo>
                  <a:pt x="131924" y="24567"/>
                </a:lnTo>
                <a:lnTo>
                  <a:pt x="123764" y="28631"/>
                </a:lnTo>
                <a:lnTo>
                  <a:pt x="115467" y="32294"/>
                </a:lnTo>
                <a:lnTo>
                  <a:pt x="107078" y="35687"/>
                </a:lnTo>
                <a:lnTo>
                  <a:pt x="99580" y="39855"/>
                </a:lnTo>
                <a:lnTo>
                  <a:pt x="92676" y="44539"/>
                </a:lnTo>
                <a:lnTo>
                  <a:pt x="86169" y="49566"/>
                </a:lnTo>
                <a:lnTo>
                  <a:pt x="79926" y="54823"/>
                </a:lnTo>
                <a:lnTo>
                  <a:pt x="67909" y="65743"/>
                </a:lnTo>
                <a:lnTo>
                  <a:pt x="56218" y="76947"/>
                </a:lnTo>
                <a:lnTo>
                  <a:pt x="44672" y="87324"/>
                </a:lnTo>
                <a:lnTo>
                  <a:pt x="33190" y="95111"/>
                </a:lnTo>
                <a:lnTo>
                  <a:pt x="24278" y="104286"/>
                </a:lnTo>
                <a:lnTo>
                  <a:pt x="17141" y="114714"/>
                </a:lnTo>
                <a:lnTo>
                  <a:pt x="10795" y="125699"/>
                </a:lnTo>
                <a:lnTo>
                  <a:pt x="7339" y="136931"/>
                </a:lnTo>
                <a:lnTo>
                  <a:pt x="4850" y="150178"/>
                </a:lnTo>
                <a:lnTo>
                  <a:pt x="569" y="168766"/>
                </a:lnTo>
                <a:lnTo>
                  <a:pt x="0" y="176199"/>
                </a:lnTo>
                <a:lnTo>
                  <a:pt x="572" y="182107"/>
                </a:lnTo>
                <a:lnTo>
                  <a:pt x="3748" y="193117"/>
                </a:lnTo>
                <a:lnTo>
                  <a:pt x="8334" y="207535"/>
                </a:lnTo>
                <a:lnTo>
                  <a:pt x="11844" y="213475"/>
                </a:lnTo>
                <a:lnTo>
                  <a:pt x="20822" y="222615"/>
                </a:lnTo>
                <a:lnTo>
                  <a:pt x="32037" y="233116"/>
                </a:lnTo>
                <a:lnTo>
                  <a:pt x="35265" y="235292"/>
                </a:lnTo>
                <a:lnTo>
                  <a:pt x="41392" y="237709"/>
                </a:lnTo>
                <a:lnTo>
                  <a:pt x="49830" y="238784"/>
                </a:lnTo>
                <a:lnTo>
                  <a:pt x="59930" y="239261"/>
                </a:lnTo>
                <a:lnTo>
                  <a:pt x="76327" y="239530"/>
                </a:lnTo>
                <a:lnTo>
                  <a:pt x="87582" y="239593"/>
                </a:lnTo>
                <a:lnTo>
                  <a:pt x="95155" y="238657"/>
                </a:lnTo>
                <a:lnTo>
                  <a:pt x="104014" y="237081"/>
                </a:lnTo>
                <a:lnTo>
                  <a:pt x="113730" y="235078"/>
                </a:lnTo>
                <a:lnTo>
                  <a:pt x="122112" y="232789"/>
                </a:lnTo>
                <a:lnTo>
                  <a:pt x="129605" y="230312"/>
                </a:lnTo>
                <a:lnTo>
                  <a:pt x="136506" y="227707"/>
                </a:lnTo>
                <a:lnTo>
                  <a:pt x="143011" y="225018"/>
                </a:lnTo>
                <a:lnTo>
                  <a:pt x="149253" y="222273"/>
                </a:lnTo>
                <a:lnTo>
                  <a:pt x="161268" y="216683"/>
                </a:lnTo>
                <a:lnTo>
                  <a:pt x="190250" y="202482"/>
                </a:lnTo>
                <a:lnTo>
                  <a:pt x="196938" y="198677"/>
                </a:lnTo>
                <a:lnTo>
                  <a:pt x="204254" y="194235"/>
                </a:lnTo>
                <a:lnTo>
                  <a:pt x="211989" y="189368"/>
                </a:lnTo>
                <a:lnTo>
                  <a:pt x="219051" y="184219"/>
                </a:lnTo>
                <a:lnTo>
                  <a:pt x="225663" y="178881"/>
                </a:lnTo>
                <a:lnTo>
                  <a:pt x="231977" y="173418"/>
                </a:lnTo>
                <a:lnTo>
                  <a:pt x="244072" y="162267"/>
                </a:lnTo>
                <a:lnTo>
                  <a:pt x="254845" y="150961"/>
                </a:lnTo>
                <a:lnTo>
                  <a:pt x="262808" y="139586"/>
                </a:lnTo>
                <a:lnTo>
                  <a:pt x="272062" y="128181"/>
                </a:lnTo>
                <a:lnTo>
                  <a:pt x="277197" y="122472"/>
                </a:lnTo>
                <a:lnTo>
                  <a:pt x="285442" y="108510"/>
                </a:lnTo>
                <a:lnTo>
                  <a:pt x="288975" y="100786"/>
                </a:lnTo>
                <a:lnTo>
                  <a:pt x="295140" y="89922"/>
                </a:lnTo>
                <a:lnTo>
                  <a:pt x="303060" y="76964"/>
                </a:lnTo>
                <a:lnTo>
                  <a:pt x="312149" y="62610"/>
                </a:lnTo>
                <a:lnTo>
                  <a:pt x="320114" y="49231"/>
                </a:lnTo>
                <a:lnTo>
                  <a:pt x="327329" y="36502"/>
                </a:lnTo>
                <a:lnTo>
                  <a:pt x="343495" y="6900"/>
                </a:lnTo>
                <a:lnTo>
                  <a:pt x="344821" y="6376"/>
                </a:lnTo>
                <a:lnTo>
                  <a:pt x="345706" y="7932"/>
                </a:lnTo>
                <a:lnTo>
                  <a:pt x="346295" y="10874"/>
                </a:lnTo>
                <a:lnTo>
                  <a:pt x="346950" y="59863"/>
                </a:lnTo>
                <a:lnTo>
                  <a:pt x="347124" y="96929"/>
                </a:lnTo>
                <a:lnTo>
                  <a:pt x="348193" y="128308"/>
                </a:lnTo>
                <a:lnTo>
                  <a:pt x="349859" y="155895"/>
                </a:lnTo>
                <a:lnTo>
                  <a:pt x="356753" y="249436"/>
                </a:lnTo>
                <a:lnTo>
                  <a:pt x="359375" y="289035"/>
                </a:lnTo>
                <a:lnTo>
                  <a:pt x="362076" y="320196"/>
                </a:lnTo>
                <a:lnTo>
                  <a:pt x="364829" y="345732"/>
                </a:lnTo>
                <a:lnTo>
                  <a:pt x="367616" y="367519"/>
                </a:lnTo>
                <a:lnTo>
                  <a:pt x="369475" y="383949"/>
                </a:lnTo>
                <a:lnTo>
                  <a:pt x="370713" y="396807"/>
                </a:lnTo>
                <a:lnTo>
                  <a:pt x="371540" y="407284"/>
                </a:lnTo>
                <a:lnTo>
                  <a:pt x="372090" y="416174"/>
                </a:lnTo>
                <a:lnTo>
                  <a:pt x="372702" y="431131"/>
                </a:lnTo>
                <a:lnTo>
                  <a:pt x="373047" y="445711"/>
                </a:lnTo>
                <a:lnTo>
                  <a:pt x="374048" y="449412"/>
                </a:lnTo>
                <a:lnTo>
                  <a:pt x="381764" y="4625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21"/>
          <p:cNvSpPr/>
          <p:nvPr/>
        </p:nvSpPr>
        <p:spPr>
          <a:xfrm>
            <a:off x="5755004" y="3922153"/>
            <a:ext cx="822962" cy="46915"/>
          </a:xfrm>
          <a:custGeom>
            <a:avLst/>
            <a:gdLst/>
            <a:ahLst/>
            <a:cxnLst/>
            <a:rect l="0" t="0" r="0" b="0"/>
            <a:pathLst>
              <a:path w="822962" h="46915">
                <a:moveTo>
                  <a:pt x="0" y="46914"/>
                </a:moveTo>
                <a:lnTo>
                  <a:pt x="13653" y="42363"/>
                </a:lnTo>
                <a:lnTo>
                  <a:pt x="19579" y="40070"/>
                </a:lnTo>
                <a:lnTo>
                  <a:pt x="25436" y="37589"/>
                </a:lnTo>
                <a:lnTo>
                  <a:pt x="31245" y="34982"/>
                </a:lnTo>
                <a:lnTo>
                  <a:pt x="37023" y="33245"/>
                </a:lnTo>
                <a:lnTo>
                  <a:pt x="42779" y="32086"/>
                </a:lnTo>
                <a:lnTo>
                  <a:pt x="48522" y="31314"/>
                </a:lnTo>
                <a:lnTo>
                  <a:pt x="135141" y="17973"/>
                </a:lnTo>
                <a:lnTo>
                  <a:pt x="150101" y="16190"/>
                </a:lnTo>
                <a:lnTo>
                  <a:pt x="162933" y="15002"/>
                </a:lnTo>
                <a:lnTo>
                  <a:pt x="174344" y="14209"/>
                </a:lnTo>
                <a:lnTo>
                  <a:pt x="207344" y="10788"/>
                </a:lnTo>
                <a:lnTo>
                  <a:pt x="226812" y="8543"/>
                </a:lnTo>
                <a:lnTo>
                  <a:pt x="299243" y="3508"/>
                </a:lnTo>
                <a:lnTo>
                  <a:pt x="345228" y="831"/>
                </a:lnTo>
                <a:lnTo>
                  <a:pt x="383505" y="0"/>
                </a:lnTo>
                <a:lnTo>
                  <a:pt x="416642" y="398"/>
                </a:lnTo>
                <a:lnTo>
                  <a:pt x="446355" y="1616"/>
                </a:lnTo>
                <a:lnTo>
                  <a:pt x="517467" y="2969"/>
                </a:lnTo>
                <a:lnTo>
                  <a:pt x="822961" y="40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22"/>
          <p:cNvSpPr/>
          <p:nvPr/>
        </p:nvSpPr>
        <p:spPr>
          <a:xfrm>
            <a:off x="5712142" y="4123385"/>
            <a:ext cx="315363" cy="470142"/>
          </a:xfrm>
          <a:custGeom>
            <a:avLst/>
            <a:gdLst/>
            <a:ahLst/>
            <a:cxnLst/>
            <a:rect l="0" t="0" r="0" b="0"/>
            <a:pathLst>
              <a:path w="315363" h="470142">
                <a:moveTo>
                  <a:pt x="34290" y="51422"/>
                </a:moveTo>
                <a:lnTo>
                  <a:pt x="38841" y="46871"/>
                </a:lnTo>
                <a:lnTo>
                  <a:pt x="41134" y="45531"/>
                </a:lnTo>
                <a:lnTo>
                  <a:pt x="49864" y="42692"/>
                </a:lnTo>
                <a:lnTo>
                  <a:pt x="58992" y="38652"/>
                </a:lnTo>
                <a:lnTo>
                  <a:pt x="74841" y="31023"/>
                </a:lnTo>
                <a:lnTo>
                  <a:pt x="108633" y="14240"/>
                </a:lnTo>
                <a:lnTo>
                  <a:pt x="115284" y="11394"/>
                </a:lnTo>
                <a:lnTo>
                  <a:pt x="122577" y="8544"/>
                </a:lnTo>
                <a:lnTo>
                  <a:pt x="130295" y="5692"/>
                </a:lnTo>
                <a:lnTo>
                  <a:pt x="137346" y="3790"/>
                </a:lnTo>
                <a:lnTo>
                  <a:pt x="143952" y="2523"/>
                </a:lnTo>
                <a:lnTo>
                  <a:pt x="150260" y="1677"/>
                </a:lnTo>
                <a:lnTo>
                  <a:pt x="156371" y="1114"/>
                </a:lnTo>
                <a:lnTo>
                  <a:pt x="162350" y="738"/>
                </a:lnTo>
                <a:lnTo>
                  <a:pt x="168240" y="488"/>
                </a:lnTo>
                <a:lnTo>
                  <a:pt x="208105" y="86"/>
                </a:lnTo>
                <a:lnTo>
                  <a:pt x="241847" y="0"/>
                </a:lnTo>
                <a:lnTo>
                  <a:pt x="247909" y="948"/>
                </a:lnTo>
                <a:lnTo>
                  <a:pt x="257184" y="4542"/>
                </a:lnTo>
                <a:lnTo>
                  <a:pt x="264482" y="9314"/>
                </a:lnTo>
                <a:lnTo>
                  <a:pt x="267761" y="11920"/>
                </a:lnTo>
                <a:lnTo>
                  <a:pt x="269947" y="14610"/>
                </a:lnTo>
                <a:lnTo>
                  <a:pt x="271405" y="17356"/>
                </a:lnTo>
                <a:lnTo>
                  <a:pt x="272377" y="20139"/>
                </a:lnTo>
                <a:lnTo>
                  <a:pt x="273456" y="33391"/>
                </a:lnTo>
                <a:lnTo>
                  <a:pt x="273744" y="42259"/>
                </a:lnTo>
                <a:lnTo>
                  <a:pt x="272984" y="50076"/>
                </a:lnTo>
                <a:lnTo>
                  <a:pt x="269599" y="63841"/>
                </a:lnTo>
                <a:lnTo>
                  <a:pt x="264919" y="76309"/>
                </a:lnTo>
                <a:lnTo>
                  <a:pt x="262338" y="82301"/>
                </a:lnTo>
                <a:lnTo>
                  <a:pt x="257759" y="88200"/>
                </a:lnTo>
                <a:lnTo>
                  <a:pt x="251850" y="94038"/>
                </a:lnTo>
                <a:lnTo>
                  <a:pt x="245052" y="99835"/>
                </a:lnTo>
                <a:lnTo>
                  <a:pt x="239569" y="106558"/>
                </a:lnTo>
                <a:lnTo>
                  <a:pt x="234960" y="113897"/>
                </a:lnTo>
                <a:lnTo>
                  <a:pt x="230935" y="121647"/>
                </a:lnTo>
                <a:lnTo>
                  <a:pt x="221383" y="135338"/>
                </a:lnTo>
                <a:lnTo>
                  <a:pt x="216169" y="141656"/>
                </a:lnTo>
                <a:lnTo>
                  <a:pt x="210787" y="148726"/>
                </a:lnTo>
                <a:lnTo>
                  <a:pt x="199728" y="164200"/>
                </a:lnTo>
                <a:lnTo>
                  <a:pt x="191255" y="173281"/>
                </a:lnTo>
                <a:lnTo>
                  <a:pt x="180844" y="183143"/>
                </a:lnTo>
                <a:lnTo>
                  <a:pt x="169140" y="193529"/>
                </a:lnTo>
                <a:lnTo>
                  <a:pt x="159432" y="201405"/>
                </a:lnTo>
                <a:lnTo>
                  <a:pt x="151056" y="207608"/>
                </a:lnTo>
                <a:lnTo>
                  <a:pt x="119373" y="228959"/>
                </a:lnTo>
                <a:lnTo>
                  <a:pt x="112919" y="232645"/>
                </a:lnTo>
                <a:lnTo>
                  <a:pt x="103209" y="236741"/>
                </a:lnTo>
                <a:lnTo>
                  <a:pt x="101191" y="236881"/>
                </a:lnTo>
                <a:lnTo>
                  <a:pt x="100798" y="236021"/>
                </a:lnTo>
                <a:lnTo>
                  <a:pt x="101489" y="234495"/>
                </a:lnTo>
                <a:lnTo>
                  <a:pt x="102902" y="233479"/>
                </a:lnTo>
                <a:lnTo>
                  <a:pt x="111346" y="230142"/>
                </a:lnTo>
                <a:lnTo>
                  <a:pt x="117093" y="226766"/>
                </a:lnTo>
                <a:lnTo>
                  <a:pt x="123782" y="222611"/>
                </a:lnTo>
                <a:lnTo>
                  <a:pt x="130147" y="218888"/>
                </a:lnTo>
                <a:lnTo>
                  <a:pt x="136295" y="215454"/>
                </a:lnTo>
                <a:lnTo>
                  <a:pt x="142298" y="212211"/>
                </a:lnTo>
                <a:lnTo>
                  <a:pt x="150110" y="209097"/>
                </a:lnTo>
                <a:lnTo>
                  <a:pt x="159129" y="206069"/>
                </a:lnTo>
                <a:lnTo>
                  <a:pt x="168950" y="203098"/>
                </a:lnTo>
                <a:lnTo>
                  <a:pt x="178356" y="201116"/>
                </a:lnTo>
                <a:lnTo>
                  <a:pt x="187484" y="199796"/>
                </a:lnTo>
                <a:lnTo>
                  <a:pt x="196427" y="198915"/>
                </a:lnTo>
                <a:lnTo>
                  <a:pt x="204294" y="199281"/>
                </a:lnTo>
                <a:lnTo>
                  <a:pt x="211444" y="200477"/>
                </a:lnTo>
                <a:lnTo>
                  <a:pt x="218115" y="202227"/>
                </a:lnTo>
                <a:lnTo>
                  <a:pt x="224467" y="203394"/>
                </a:lnTo>
                <a:lnTo>
                  <a:pt x="230607" y="204172"/>
                </a:lnTo>
                <a:lnTo>
                  <a:pt x="236606" y="204690"/>
                </a:lnTo>
                <a:lnTo>
                  <a:pt x="243462" y="206941"/>
                </a:lnTo>
                <a:lnTo>
                  <a:pt x="250890" y="210346"/>
                </a:lnTo>
                <a:lnTo>
                  <a:pt x="258701" y="214522"/>
                </a:lnTo>
                <a:lnTo>
                  <a:pt x="264860" y="218258"/>
                </a:lnTo>
                <a:lnTo>
                  <a:pt x="274243" y="224949"/>
                </a:lnTo>
                <a:lnTo>
                  <a:pt x="279031" y="229019"/>
                </a:lnTo>
                <a:lnTo>
                  <a:pt x="284128" y="233638"/>
                </a:lnTo>
                <a:lnTo>
                  <a:pt x="293920" y="243849"/>
                </a:lnTo>
                <a:lnTo>
                  <a:pt x="301446" y="254738"/>
                </a:lnTo>
                <a:lnTo>
                  <a:pt x="307966" y="265927"/>
                </a:lnTo>
                <a:lnTo>
                  <a:pt x="311038" y="271578"/>
                </a:lnTo>
                <a:lnTo>
                  <a:pt x="314452" y="282937"/>
                </a:lnTo>
                <a:lnTo>
                  <a:pt x="315362" y="288633"/>
                </a:lnTo>
                <a:lnTo>
                  <a:pt x="313833" y="302582"/>
                </a:lnTo>
                <a:lnTo>
                  <a:pt x="312093" y="310302"/>
                </a:lnTo>
                <a:lnTo>
                  <a:pt x="310932" y="318306"/>
                </a:lnTo>
                <a:lnTo>
                  <a:pt x="310158" y="326500"/>
                </a:lnTo>
                <a:lnTo>
                  <a:pt x="309642" y="334820"/>
                </a:lnTo>
                <a:lnTo>
                  <a:pt x="307393" y="342271"/>
                </a:lnTo>
                <a:lnTo>
                  <a:pt x="299814" y="355631"/>
                </a:lnTo>
                <a:lnTo>
                  <a:pt x="280286" y="387515"/>
                </a:lnTo>
                <a:lnTo>
                  <a:pt x="273535" y="397404"/>
                </a:lnTo>
                <a:lnTo>
                  <a:pt x="267129" y="405902"/>
                </a:lnTo>
                <a:lnTo>
                  <a:pt x="260954" y="413472"/>
                </a:lnTo>
                <a:lnTo>
                  <a:pt x="253027" y="421376"/>
                </a:lnTo>
                <a:lnTo>
                  <a:pt x="243932" y="429503"/>
                </a:lnTo>
                <a:lnTo>
                  <a:pt x="234059" y="437778"/>
                </a:lnTo>
                <a:lnTo>
                  <a:pt x="225572" y="443296"/>
                </a:lnTo>
                <a:lnTo>
                  <a:pt x="218009" y="446974"/>
                </a:lnTo>
                <a:lnTo>
                  <a:pt x="211062" y="449426"/>
                </a:lnTo>
                <a:lnTo>
                  <a:pt x="204525" y="452013"/>
                </a:lnTo>
                <a:lnTo>
                  <a:pt x="198263" y="454690"/>
                </a:lnTo>
                <a:lnTo>
                  <a:pt x="192183" y="457428"/>
                </a:lnTo>
                <a:lnTo>
                  <a:pt x="185272" y="459252"/>
                </a:lnTo>
                <a:lnTo>
                  <a:pt x="177807" y="460469"/>
                </a:lnTo>
                <a:lnTo>
                  <a:pt x="169973" y="461280"/>
                </a:lnTo>
                <a:lnTo>
                  <a:pt x="162845" y="462773"/>
                </a:lnTo>
                <a:lnTo>
                  <a:pt x="156188" y="464721"/>
                </a:lnTo>
                <a:lnTo>
                  <a:pt x="149845" y="466972"/>
                </a:lnTo>
                <a:lnTo>
                  <a:pt x="142759" y="468473"/>
                </a:lnTo>
                <a:lnTo>
                  <a:pt x="135178" y="469474"/>
                </a:lnTo>
                <a:lnTo>
                  <a:pt x="127266" y="470141"/>
                </a:lnTo>
                <a:lnTo>
                  <a:pt x="121039" y="469633"/>
                </a:lnTo>
                <a:lnTo>
                  <a:pt x="111580" y="466529"/>
                </a:lnTo>
                <a:lnTo>
                  <a:pt x="105819" y="465320"/>
                </a:lnTo>
                <a:lnTo>
                  <a:pt x="99121" y="464514"/>
                </a:lnTo>
                <a:lnTo>
                  <a:pt x="91799" y="463977"/>
                </a:lnTo>
                <a:lnTo>
                  <a:pt x="85011" y="462666"/>
                </a:lnTo>
                <a:lnTo>
                  <a:pt x="78582" y="460840"/>
                </a:lnTo>
                <a:lnTo>
                  <a:pt x="72390" y="458670"/>
                </a:lnTo>
                <a:lnTo>
                  <a:pt x="66358" y="457223"/>
                </a:lnTo>
                <a:lnTo>
                  <a:pt x="60431" y="456259"/>
                </a:lnTo>
                <a:lnTo>
                  <a:pt x="54575" y="455616"/>
                </a:lnTo>
                <a:lnTo>
                  <a:pt x="45528" y="452361"/>
                </a:lnTo>
                <a:lnTo>
                  <a:pt x="41782" y="450160"/>
                </a:lnTo>
                <a:lnTo>
                  <a:pt x="36428" y="448692"/>
                </a:lnTo>
                <a:lnTo>
                  <a:pt x="30000" y="447714"/>
                </a:lnTo>
                <a:lnTo>
                  <a:pt x="22857" y="447061"/>
                </a:lnTo>
                <a:lnTo>
                  <a:pt x="17143" y="445674"/>
                </a:lnTo>
                <a:lnTo>
                  <a:pt x="12382" y="443797"/>
                </a:lnTo>
                <a:lnTo>
                  <a:pt x="0" y="437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23"/>
          <p:cNvSpPr/>
          <p:nvPr/>
        </p:nvSpPr>
        <p:spPr>
          <a:xfrm>
            <a:off x="6089392" y="4123372"/>
            <a:ext cx="302594" cy="401548"/>
          </a:xfrm>
          <a:custGeom>
            <a:avLst/>
            <a:gdLst/>
            <a:ahLst/>
            <a:cxnLst/>
            <a:rect l="0" t="0" r="0" b="0"/>
            <a:pathLst>
              <a:path w="302594" h="401548">
                <a:moveTo>
                  <a:pt x="137100" y="0"/>
                </a:moveTo>
                <a:lnTo>
                  <a:pt x="123448" y="4551"/>
                </a:lnTo>
                <a:lnTo>
                  <a:pt x="114205" y="9325"/>
                </a:lnTo>
                <a:lnTo>
                  <a:pt x="110407" y="11932"/>
                </a:lnTo>
                <a:lnTo>
                  <a:pt x="103646" y="19908"/>
                </a:lnTo>
                <a:lnTo>
                  <a:pt x="100510" y="24702"/>
                </a:lnTo>
                <a:lnTo>
                  <a:pt x="64240" y="90610"/>
                </a:lnTo>
                <a:lnTo>
                  <a:pt x="51379" y="116604"/>
                </a:lnTo>
                <a:lnTo>
                  <a:pt x="39948" y="141554"/>
                </a:lnTo>
                <a:lnTo>
                  <a:pt x="29469" y="165807"/>
                </a:lnTo>
                <a:lnTo>
                  <a:pt x="20579" y="187690"/>
                </a:lnTo>
                <a:lnTo>
                  <a:pt x="5620" y="227245"/>
                </a:lnTo>
                <a:lnTo>
                  <a:pt x="1822" y="242937"/>
                </a:lnTo>
                <a:lnTo>
                  <a:pt x="242" y="256256"/>
                </a:lnTo>
                <a:lnTo>
                  <a:pt x="0" y="302714"/>
                </a:lnTo>
                <a:lnTo>
                  <a:pt x="933" y="314204"/>
                </a:lnTo>
                <a:lnTo>
                  <a:pt x="2507" y="325675"/>
                </a:lnTo>
                <a:lnTo>
                  <a:pt x="4509" y="337131"/>
                </a:lnTo>
                <a:lnTo>
                  <a:pt x="7749" y="346674"/>
                </a:lnTo>
                <a:lnTo>
                  <a:pt x="11813" y="354941"/>
                </a:lnTo>
                <a:lnTo>
                  <a:pt x="16428" y="362358"/>
                </a:lnTo>
                <a:lnTo>
                  <a:pt x="24096" y="373138"/>
                </a:lnTo>
                <a:lnTo>
                  <a:pt x="27474" y="377346"/>
                </a:lnTo>
                <a:lnTo>
                  <a:pt x="36307" y="384562"/>
                </a:lnTo>
                <a:lnTo>
                  <a:pt x="45631" y="389991"/>
                </a:lnTo>
                <a:lnTo>
                  <a:pt x="57187" y="394001"/>
                </a:lnTo>
                <a:lnTo>
                  <a:pt x="61917" y="396017"/>
                </a:lnTo>
                <a:lnTo>
                  <a:pt x="66976" y="398314"/>
                </a:lnTo>
                <a:lnTo>
                  <a:pt x="72253" y="399845"/>
                </a:lnTo>
                <a:lnTo>
                  <a:pt x="77676" y="400866"/>
                </a:lnTo>
                <a:lnTo>
                  <a:pt x="83197" y="401547"/>
                </a:lnTo>
                <a:lnTo>
                  <a:pt x="88782" y="401047"/>
                </a:lnTo>
                <a:lnTo>
                  <a:pt x="94411" y="399763"/>
                </a:lnTo>
                <a:lnTo>
                  <a:pt x="100068" y="397954"/>
                </a:lnTo>
                <a:lnTo>
                  <a:pt x="106697" y="396747"/>
                </a:lnTo>
                <a:lnTo>
                  <a:pt x="113974" y="395944"/>
                </a:lnTo>
                <a:lnTo>
                  <a:pt x="121683" y="395407"/>
                </a:lnTo>
                <a:lnTo>
                  <a:pt x="128727" y="393145"/>
                </a:lnTo>
                <a:lnTo>
                  <a:pt x="135328" y="389732"/>
                </a:lnTo>
                <a:lnTo>
                  <a:pt x="141634" y="385551"/>
                </a:lnTo>
                <a:lnTo>
                  <a:pt x="147742" y="381812"/>
                </a:lnTo>
                <a:lnTo>
                  <a:pt x="153720" y="378366"/>
                </a:lnTo>
                <a:lnTo>
                  <a:pt x="159610" y="375116"/>
                </a:lnTo>
                <a:lnTo>
                  <a:pt x="166394" y="371045"/>
                </a:lnTo>
                <a:lnTo>
                  <a:pt x="181552" y="361442"/>
                </a:lnTo>
                <a:lnTo>
                  <a:pt x="190547" y="354308"/>
                </a:lnTo>
                <a:lnTo>
                  <a:pt x="200354" y="345743"/>
                </a:lnTo>
                <a:lnTo>
                  <a:pt x="210702" y="336223"/>
                </a:lnTo>
                <a:lnTo>
                  <a:pt x="232360" y="315485"/>
                </a:lnTo>
                <a:lnTo>
                  <a:pt x="243469" y="304621"/>
                </a:lnTo>
                <a:lnTo>
                  <a:pt x="252780" y="293568"/>
                </a:lnTo>
                <a:lnTo>
                  <a:pt x="260893" y="282390"/>
                </a:lnTo>
                <a:lnTo>
                  <a:pt x="268206" y="271127"/>
                </a:lnTo>
                <a:lnTo>
                  <a:pt x="274986" y="258857"/>
                </a:lnTo>
                <a:lnTo>
                  <a:pt x="281412" y="245914"/>
                </a:lnTo>
                <a:lnTo>
                  <a:pt x="287600" y="232522"/>
                </a:lnTo>
                <a:lnTo>
                  <a:pt x="292678" y="218833"/>
                </a:lnTo>
                <a:lnTo>
                  <a:pt x="297017" y="204944"/>
                </a:lnTo>
                <a:lnTo>
                  <a:pt x="300861" y="190922"/>
                </a:lnTo>
                <a:lnTo>
                  <a:pt x="302472" y="177763"/>
                </a:lnTo>
                <a:lnTo>
                  <a:pt x="302593" y="165182"/>
                </a:lnTo>
                <a:lnTo>
                  <a:pt x="301721" y="152984"/>
                </a:lnTo>
                <a:lnTo>
                  <a:pt x="300187" y="142947"/>
                </a:lnTo>
                <a:lnTo>
                  <a:pt x="298213" y="134350"/>
                </a:lnTo>
                <a:lnTo>
                  <a:pt x="295943" y="126715"/>
                </a:lnTo>
                <a:lnTo>
                  <a:pt x="290882" y="108070"/>
                </a:lnTo>
                <a:lnTo>
                  <a:pt x="288199" y="97764"/>
                </a:lnTo>
                <a:lnTo>
                  <a:pt x="285458" y="88989"/>
                </a:lnTo>
                <a:lnTo>
                  <a:pt x="282677" y="81234"/>
                </a:lnTo>
                <a:lnTo>
                  <a:pt x="279871" y="74158"/>
                </a:lnTo>
                <a:lnTo>
                  <a:pt x="276096" y="67536"/>
                </a:lnTo>
                <a:lnTo>
                  <a:pt x="266821" y="55099"/>
                </a:lnTo>
                <a:lnTo>
                  <a:pt x="258889" y="45761"/>
                </a:lnTo>
                <a:lnTo>
                  <a:pt x="255440" y="41938"/>
                </a:lnTo>
                <a:lnTo>
                  <a:pt x="249331" y="37483"/>
                </a:lnTo>
                <a:lnTo>
                  <a:pt x="241448" y="32609"/>
                </a:lnTo>
                <a:lnTo>
                  <a:pt x="224435" y="23065"/>
                </a:lnTo>
                <a:lnTo>
                  <a:pt x="210523" y="15649"/>
                </a:lnTo>
                <a:lnTo>
                  <a:pt x="205099" y="13290"/>
                </a:lnTo>
                <a:lnTo>
                  <a:pt x="196532" y="10669"/>
                </a:lnTo>
                <a:lnTo>
                  <a:pt x="191961" y="9971"/>
                </a:lnTo>
                <a:lnTo>
                  <a:pt x="187009" y="9504"/>
                </a:lnTo>
                <a:lnTo>
                  <a:pt x="181803" y="9194"/>
                </a:lnTo>
                <a:lnTo>
                  <a:pt x="170938" y="8849"/>
                </a:lnTo>
                <a:lnTo>
                  <a:pt x="142755" y="8609"/>
                </a:lnTo>
                <a:lnTo>
                  <a:pt x="131359" y="8589"/>
                </a:lnTo>
                <a:lnTo>
                  <a:pt x="126605" y="9536"/>
                </a:lnTo>
                <a:lnTo>
                  <a:pt x="85665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24"/>
          <p:cNvSpPr/>
          <p:nvPr/>
        </p:nvSpPr>
        <p:spPr>
          <a:xfrm>
            <a:off x="6895147" y="3823335"/>
            <a:ext cx="317184" cy="17145"/>
          </a:xfrm>
          <a:custGeom>
            <a:avLst/>
            <a:gdLst/>
            <a:ahLst/>
            <a:cxnLst/>
            <a:rect l="0" t="0" r="0" b="0"/>
            <a:pathLst>
              <a:path w="317184" h="17145">
                <a:moveTo>
                  <a:pt x="0" y="0"/>
                </a:moveTo>
                <a:lnTo>
                  <a:pt x="11932" y="11932"/>
                </a:lnTo>
                <a:lnTo>
                  <a:pt x="14622" y="13669"/>
                </a:lnTo>
                <a:lnTo>
                  <a:pt x="17368" y="14828"/>
                </a:lnTo>
                <a:lnTo>
                  <a:pt x="20151" y="15600"/>
                </a:lnTo>
                <a:lnTo>
                  <a:pt x="23912" y="16115"/>
                </a:lnTo>
                <a:lnTo>
                  <a:pt x="28324" y="16458"/>
                </a:lnTo>
                <a:lnTo>
                  <a:pt x="33171" y="16687"/>
                </a:lnTo>
                <a:lnTo>
                  <a:pt x="80107" y="17054"/>
                </a:lnTo>
                <a:lnTo>
                  <a:pt x="234019" y="17144"/>
                </a:lnTo>
                <a:lnTo>
                  <a:pt x="240785" y="16191"/>
                </a:lnTo>
                <a:lnTo>
                  <a:pt x="247201" y="14604"/>
                </a:lnTo>
                <a:lnTo>
                  <a:pt x="253383" y="12593"/>
                </a:lnTo>
                <a:lnTo>
                  <a:pt x="258457" y="11253"/>
                </a:lnTo>
                <a:lnTo>
                  <a:pt x="262792" y="10360"/>
                </a:lnTo>
                <a:lnTo>
                  <a:pt x="266635" y="9764"/>
                </a:lnTo>
                <a:lnTo>
                  <a:pt x="273006" y="10319"/>
                </a:lnTo>
                <a:lnTo>
                  <a:pt x="281064" y="11642"/>
                </a:lnTo>
                <a:lnTo>
                  <a:pt x="290246" y="13476"/>
                </a:lnTo>
                <a:lnTo>
                  <a:pt x="297320" y="14699"/>
                </a:lnTo>
                <a:lnTo>
                  <a:pt x="302988" y="15514"/>
                </a:lnTo>
                <a:lnTo>
                  <a:pt x="317183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25"/>
          <p:cNvSpPr/>
          <p:nvPr/>
        </p:nvSpPr>
        <p:spPr>
          <a:xfrm>
            <a:off x="6895147" y="3972936"/>
            <a:ext cx="377191" cy="13246"/>
          </a:xfrm>
          <a:custGeom>
            <a:avLst/>
            <a:gdLst/>
            <a:ahLst/>
            <a:cxnLst/>
            <a:rect l="0" t="0" r="0" b="0"/>
            <a:pathLst>
              <a:path w="377191" h="13246">
                <a:moveTo>
                  <a:pt x="0" y="4704"/>
                </a:moveTo>
                <a:lnTo>
                  <a:pt x="4551" y="9254"/>
                </a:lnTo>
                <a:lnTo>
                  <a:pt x="6844" y="10595"/>
                </a:lnTo>
                <a:lnTo>
                  <a:pt x="9326" y="11489"/>
                </a:lnTo>
                <a:lnTo>
                  <a:pt x="11932" y="12085"/>
                </a:lnTo>
                <a:lnTo>
                  <a:pt x="14622" y="12482"/>
                </a:lnTo>
                <a:lnTo>
                  <a:pt x="17368" y="12747"/>
                </a:lnTo>
                <a:lnTo>
                  <a:pt x="28324" y="13119"/>
                </a:lnTo>
                <a:lnTo>
                  <a:pt x="58195" y="13245"/>
                </a:lnTo>
                <a:lnTo>
                  <a:pt x="67372" y="12303"/>
                </a:lnTo>
                <a:lnTo>
                  <a:pt x="76347" y="10723"/>
                </a:lnTo>
                <a:lnTo>
                  <a:pt x="85188" y="8716"/>
                </a:lnTo>
                <a:lnTo>
                  <a:pt x="92987" y="7379"/>
                </a:lnTo>
                <a:lnTo>
                  <a:pt x="100091" y="6487"/>
                </a:lnTo>
                <a:lnTo>
                  <a:pt x="106733" y="5892"/>
                </a:lnTo>
                <a:lnTo>
                  <a:pt x="116875" y="4544"/>
                </a:lnTo>
                <a:lnTo>
                  <a:pt x="143385" y="505"/>
                </a:lnTo>
                <a:lnTo>
                  <a:pt x="158455" y="0"/>
                </a:lnTo>
                <a:lnTo>
                  <a:pt x="174217" y="615"/>
                </a:lnTo>
                <a:lnTo>
                  <a:pt x="190439" y="1978"/>
                </a:lnTo>
                <a:lnTo>
                  <a:pt x="207922" y="2886"/>
                </a:lnTo>
                <a:lnTo>
                  <a:pt x="245128" y="3896"/>
                </a:lnTo>
                <a:lnTo>
                  <a:pt x="303440" y="4633"/>
                </a:lnTo>
                <a:lnTo>
                  <a:pt x="309927" y="5609"/>
                </a:lnTo>
                <a:lnTo>
                  <a:pt x="316156" y="7212"/>
                </a:lnTo>
                <a:lnTo>
                  <a:pt x="322212" y="9234"/>
                </a:lnTo>
                <a:lnTo>
                  <a:pt x="329108" y="9629"/>
                </a:lnTo>
                <a:lnTo>
                  <a:pt x="336563" y="8939"/>
                </a:lnTo>
                <a:lnTo>
                  <a:pt x="344390" y="7528"/>
                </a:lnTo>
                <a:lnTo>
                  <a:pt x="351513" y="6586"/>
                </a:lnTo>
                <a:lnTo>
                  <a:pt x="358167" y="5959"/>
                </a:lnTo>
                <a:lnTo>
                  <a:pt x="377190" y="47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26"/>
          <p:cNvSpPr/>
          <p:nvPr/>
        </p:nvSpPr>
        <p:spPr>
          <a:xfrm>
            <a:off x="7469505" y="3369486"/>
            <a:ext cx="402005" cy="402014"/>
          </a:xfrm>
          <a:custGeom>
            <a:avLst/>
            <a:gdLst/>
            <a:ahLst/>
            <a:cxnLst/>
            <a:rect l="0" t="0" r="0" b="0"/>
            <a:pathLst>
              <a:path w="402005" h="402014">
                <a:moveTo>
                  <a:pt x="0" y="59514"/>
                </a:moveTo>
                <a:lnTo>
                  <a:pt x="7381" y="44752"/>
                </a:lnTo>
                <a:lnTo>
                  <a:pt x="8730" y="43957"/>
                </a:lnTo>
                <a:lnTo>
                  <a:pt x="18038" y="40934"/>
                </a:lnTo>
                <a:lnTo>
                  <a:pt x="25361" y="37602"/>
                </a:lnTo>
                <a:lnTo>
                  <a:pt x="34052" y="33476"/>
                </a:lnTo>
                <a:lnTo>
                  <a:pt x="41752" y="30725"/>
                </a:lnTo>
                <a:lnTo>
                  <a:pt x="48789" y="28891"/>
                </a:lnTo>
                <a:lnTo>
                  <a:pt x="55386" y="27669"/>
                </a:lnTo>
                <a:lnTo>
                  <a:pt x="62642" y="25901"/>
                </a:lnTo>
                <a:lnTo>
                  <a:pt x="70336" y="23770"/>
                </a:lnTo>
                <a:lnTo>
                  <a:pt x="86505" y="18863"/>
                </a:lnTo>
                <a:lnTo>
                  <a:pt x="103217" y="13507"/>
                </a:lnTo>
                <a:lnTo>
                  <a:pt x="114531" y="10745"/>
                </a:lnTo>
                <a:lnTo>
                  <a:pt x="127789" y="7951"/>
                </a:lnTo>
                <a:lnTo>
                  <a:pt x="142342" y="5136"/>
                </a:lnTo>
                <a:lnTo>
                  <a:pt x="153950" y="3260"/>
                </a:lnTo>
                <a:lnTo>
                  <a:pt x="163594" y="2008"/>
                </a:lnTo>
                <a:lnTo>
                  <a:pt x="171927" y="1174"/>
                </a:lnTo>
                <a:lnTo>
                  <a:pt x="182245" y="618"/>
                </a:lnTo>
                <a:lnTo>
                  <a:pt x="206410" y="0"/>
                </a:lnTo>
                <a:lnTo>
                  <a:pt x="217617" y="788"/>
                </a:lnTo>
                <a:lnTo>
                  <a:pt x="227945" y="2266"/>
                </a:lnTo>
                <a:lnTo>
                  <a:pt x="237688" y="4203"/>
                </a:lnTo>
                <a:lnTo>
                  <a:pt x="246089" y="6448"/>
                </a:lnTo>
                <a:lnTo>
                  <a:pt x="253594" y="8896"/>
                </a:lnTo>
                <a:lnTo>
                  <a:pt x="266061" y="14157"/>
                </a:lnTo>
                <a:lnTo>
                  <a:pt x="278434" y="21521"/>
                </a:lnTo>
                <a:lnTo>
                  <a:pt x="288133" y="25079"/>
                </a:lnTo>
                <a:lnTo>
                  <a:pt x="294111" y="29287"/>
                </a:lnTo>
                <a:lnTo>
                  <a:pt x="296086" y="31742"/>
                </a:lnTo>
                <a:lnTo>
                  <a:pt x="297403" y="34332"/>
                </a:lnTo>
                <a:lnTo>
                  <a:pt x="298282" y="37011"/>
                </a:lnTo>
                <a:lnTo>
                  <a:pt x="299257" y="45067"/>
                </a:lnTo>
                <a:lnTo>
                  <a:pt x="299517" y="49883"/>
                </a:lnTo>
                <a:lnTo>
                  <a:pt x="297266" y="60313"/>
                </a:lnTo>
                <a:lnTo>
                  <a:pt x="295332" y="65762"/>
                </a:lnTo>
                <a:lnTo>
                  <a:pt x="288104" y="76896"/>
                </a:lnTo>
                <a:lnTo>
                  <a:pt x="278541" y="87241"/>
                </a:lnTo>
                <a:lnTo>
                  <a:pt x="262447" y="99373"/>
                </a:lnTo>
                <a:lnTo>
                  <a:pt x="251263" y="109297"/>
                </a:lnTo>
                <a:lnTo>
                  <a:pt x="239943" y="120057"/>
                </a:lnTo>
                <a:lnTo>
                  <a:pt x="234256" y="125593"/>
                </a:lnTo>
                <a:lnTo>
                  <a:pt x="225703" y="132142"/>
                </a:lnTo>
                <a:lnTo>
                  <a:pt x="215239" y="139365"/>
                </a:lnTo>
                <a:lnTo>
                  <a:pt x="203500" y="147038"/>
                </a:lnTo>
                <a:lnTo>
                  <a:pt x="164225" y="171489"/>
                </a:lnTo>
                <a:lnTo>
                  <a:pt x="151393" y="177979"/>
                </a:lnTo>
                <a:lnTo>
                  <a:pt x="139029" y="183258"/>
                </a:lnTo>
                <a:lnTo>
                  <a:pt x="116083" y="191664"/>
                </a:lnTo>
                <a:lnTo>
                  <a:pt x="96360" y="198574"/>
                </a:lnTo>
                <a:lnTo>
                  <a:pt x="89004" y="200798"/>
                </a:lnTo>
                <a:lnTo>
                  <a:pt x="78293" y="203269"/>
                </a:lnTo>
                <a:lnTo>
                  <a:pt x="77912" y="202976"/>
                </a:lnTo>
                <a:lnTo>
                  <a:pt x="95294" y="195661"/>
                </a:lnTo>
                <a:lnTo>
                  <a:pt x="100677" y="193141"/>
                </a:lnTo>
                <a:lnTo>
                  <a:pt x="109028" y="190509"/>
                </a:lnTo>
                <a:lnTo>
                  <a:pt x="119358" y="187801"/>
                </a:lnTo>
                <a:lnTo>
                  <a:pt x="131007" y="185043"/>
                </a:lnTo>
                <a:lnTo>
                  <a:pt x="141631" y="182253"/>
                </a:lnTo>
                <a:lnTo>
                  <a:pt x="161054" y="176612"/>
                </a:lnTo>
                <a:lnTo>
                  <a:pt x="173092" y="174727"/>
                </a:lnTo>
                <a:lnTo>
                  <a:pt x="186832" y="173470"/>
                </a:lnTo>
                <a:lnTo>
                  <a:pt x="214481" y="172073"/>
                </a:lnTo>
                <a:lnTo>
                  <a:pt x="236295" y="171453"/>
                </a:lnTo>
                <a:lnTo>
                  <a:pt x="264640" y="171103"/>
                </a:lnTo>
                <a:lnTo>
                  <a:pt x="274534" y="172007"/>
                </a:lnTo>
                <a:lnTo>
                  <a:pt x="284941" y="173562"/>
                </a:lnTo>
                <a:lnTo>
                  <a:pt x="295687" y="175551"/>
                </a:lnTo>
                <a:lnTo>
                  <a:pt x="305710" y="177829"/>
                </a:lnTo>
                <a:lnTo>
                  <a:pt x="315250" y="180301"/>
                </a:lnTo>
                <a:lnTo>
                  <a:pt x="324466" y="182901"/>
                </a:lnTo>
                <a:lnTo>
                  <a:pt x="332516" y="185587"/>
                </a:lnTo>
                <a:lnTo>
                  <a:pt x="339787" y="188330"/>
                </a:lnTo>
                <a:lnTo>
                  <a:pt x="346540" y="191111"/>
                </a:lnTo>
                <a:lnTo>
                  <a:pt x="352946" y="193918"/>
                </a:lnTo>
                <a:lnTo>
                  <a:pt x="365145" y="199576"/>
                </a:lnTo>
                <a:lnTo>
                  <a:pt x="370112" y="203371"/>
                </a:lnTo>
                <a:lnTo>
                  <a:pt x="378171" y="212668"/>
                </a:lnTo>
                <a:lnTo>
                  <a:pt x="382607" y="218767"/>
                </a:lnTo>
                <a:lnTo>
                  <a:pt x="392615" y="233163"/>
                </a:lnTo>
                <a:lnTo>
                  <a:pt x="398333" y="244006"/>
                </a:lnTo>
                <a:lnTo>
                  <a:pt x="399858" y="248231"/>
                </a:lnTo>
                <a:lnTo>
                  <a:pt x="401552" y="260545"/>
                </a:lnTo>
                <a:lnTo>
                  <a:pt x="402004" y="267830"/>
                </a:lnTo>
                <a:lnTo>
                  <a:pt x="401352" y="275544"/>
                </a:lnTo>
                <a:lnTo>
                  <a:pt x="399965" y="283544"/>
                </a:lnTo>
                <a:lnTo>
                  <a:pt x="398089" y="291735"/>
                </a:lnTo>
                <a:lnTo>
                  <a:pt x="393463" y="303375"/>
                </a:lnTo>
                <a:lnTo>
                  <a:pt x="385504" y="315284"/>
                </a:lnTo>
                <a:lnTo>
                  <a:pt x="374573" y="327385"/>
                </a:lnTo>
                <a:lnTo>
                  <a:pt x="369731" y="332392"/>
                </a:lnTo>
                <a:lnTo>
                  <a:pt x="362692" y="337635"/>
                </a:lnTo>
                <a:lnTo>
                  <a:pt x="354189" y="343035"/>
                </a:lnTo>
                <a:lnTo>
                  <a:pt x="344711" y="348540"/>
                </a:lnTo>
                <a:lnTo>
                  <a:pt x="336488" y="354116"/>
                </a:lnTo>
                <a:lnTo>
                  <a:pt x="329100" y="359737"/>
                </a:lnTo>
                <a:lnTo>
                  <a:pt x="322269" y="365391"/>
                </a:lnTo>
                <a:lnTo>
                  <a:pt x="314859" y="370112"/>
                </a:lnTo>
                <a:lnTo>
                  <a:pt x="307061" y="374211"/>
                </a:lnTo>
                <a:lnTo>
                  <a:pt x="299005" y="377897"/>
                </a:lnTo>
                <a:lnTo>
                  <a:pt x="290777" y="381307"/>
                </a:lnTo>
                <a:lnTo>
                  <a:pt x="282433" y="384532"/>
                </a:lnTo>
                <a:lnTo>
                  <a:pt x="274014" y="387635"/>
                </a:lnTo>
                <a:lnTo>
                  <a:pt x="265543" y="389704"/>
                </a:lnTo>
                <a:lnTo>
                  <a:pt x="257039" y="391083"/>
                </a:lnTo>
                <a:lnTo>
                  <a:pt x="248512" y="392002"/>
                </a:lnTo>
                <a:lnTo>
                  <a:pt x="238064" y="393568"/>
                </a:lnTo>
                <a:lnTo>
                  <a:pt x="213756" y="397847"/>
                </a:lnTo>
                <a:lnTo>
                  <a:pt x="200606" y="399369"/>
                </a:lnTo>
                <a:lnTo>
                  <a:pt x="187078" y="400384"/>
                </a:lnTo>
                <a:lnTo>
                  <a:pt x="155442" y="401812"/>
                </a:lnTo>
                <a:lnTo>
                  <a:pt x="149348" y="402013"/>
                </a:lnTo>
                <a:lnTo>
                  <a:pt x="141475" y="401194"/>
                </a:lnTo>
                <a:lnTo>
                  <a:pt x="132417" y="399695"/>
                </a:lnTo>
                <a:lnTo>
                  <a:pt x="122568" y="397744"/>
                </a:lnTo>
                <a:lnTo>
                  <a:pt x="113144" y="395491"/>
                </a:lnTo>
                <a:lnTo>
                  <a:pt x="104004" y="393036"/>
                </a:lnTo>
                <a:lnTo>
                  <a:pt x="77152" y="3852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7"/>
          <p:cNvSpPr/>
          <p:nvPr/>
        </p:nvSpPr>
        <p:spPr>
          <a:xfrm>
            <a:off x="7418069" y="3960495"/>
            <a:ext cx="702947" cy="17146"/>
          </a:xfrm>
          <a:custGeom>
            <a:avLst/>
            <a:gdLst/>
            <a:ahLst/>
            <a:cxnLst/>
            <a:rect l="0" t="0" r="0" b="0"/>
            <a:pathLst>
              <a:path w="702947" h="17146">
                <a:moveTo>
                  <a:pt x="0" y="0"/>
                </a:moveTo>
                <a:lnTo>
                  <a:pt x="4552" y="0"/>
                </a:lnTo>
                <a:lnTo>
                  <a:pt x="6845" y="952"/>
                </a:lnTo>
                <a:lnTo>
                  <a:pt x="9326" y="2540"/>
                </a:lnTo>
                <a:lnTo>
                  <a:pt x="11932" y="4550"/>
                </a:lnTo>
                <a:lnTo>
                  <a:pt x="14623" y="5891"/>
                </a:lnTo>
                <a:lnTo>
                  <a:pt x="17368" y="6785"/>
                </a:lnTo>
                <a:lnTo>
                  <a:pt x="20152" y="7381"/>
                </a:lnTo>
                <a:lnTo>
                  <a:pt x="24865" y="7778"/>
                </a:lnTo>
                <a:lnTo>
                  <a:pt x="37722" y="8219"/>
                </a:lnTo>
                <a:lnTo>
                  <a:pt x="47055" y="9289"/>
                </a:lnTo>
                <a:lnTo>
                  <a:pt x="58041" y="10955"/>
                </a:lnTo>
                <a:lnTo>
                  <a:pt x="70127" y="13019"/>
                </a:lnTo>
                <a:lnTo>
                  <a:pt x="80089" y="14394"/>
                </a:lnTo>
                <a:lnTo>
                  <a:pt x="88635" y="15311"/>
                </a:lnTo>
                <a:lnTo>
                  <a:pt x="96238" y="15922"/>
                </a:lnTo>
                <a:lnTo>
                  <a:pt x="104164" y="16330"/>
                </a:lnTo>
                <a:lnTo>
                  <a:pt x="120591" y="16783"/>
                </a:lnTo>
                <a:lnTo>
                  <a:pt x="275709" y="17135"/>
                </a:lnTo>
                <a:lnTo>
                  <a:pt x="294296" y="16186"/>
                </a:lnTo>
                <a:lnTo>
                  <a:pt x="342889" y="12591"/>
                </a:lnTo>
                <a:lnTo>
                  <a:pt x="380992" y="11252"/>
                </a:lnTo>
                <a:lnTo>
                  <a:pt x="584054" y="8925"/>
                </a:lnTo>
                <a:lnTo>
                  <a:pt x="606541" y="9760"/>
                </a:lnTo>
                <a:lnTo>
                  <a:pt x="624388" y="11269"/>
                </a:lnTo>
                <a:lnTo>
                  <a:pt x="639143" y="13228"/>
                </a:lnTo>
                <a:lnTo>
                  <a:pt x="650886" y="14533"/>
                </a:lnTo>
                <a:lnTo>
                  <a:pt x="660619" y="15404"/>
                </a:lnTo>
                <a:lnTo>
                  <a:pt x="675561" y="16371"/>
                </a:lnTo>
                <a:lnTo>
                  <a:pt x="680879" y="16629"/>
                </a:lnTo>
                <a:lnTo>
                  <a:pt x="70294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28"/>
          <p:cNvSpPr/>
          <p:nvPr/>
        </p:nvSpPr>
        <p:spPr>
          <a:xfrm>
            <a:off x="7563802" y="4089082"/>
            <a:ext cx="60008" cy="498825"/>
          </a:xfrm>
          <a:custGeom>
            <a:avLst/>
            <a:gdLst/>
            <a:ahLst/>
            <a:cxnLst/>
            <a:rect l="0" t="0" r="0" b="0"/>
            <a:pathLst>
              <a:path w="60008" h="498825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0" y="42779"/>
                </a:lnTo>
                <a:lnTo>
                  <a:pt x="4551" y="48522"/>
                </a:lnTo>
                <a:lnTo>
                  <a:pt x="5891" y="59018"/>
                </a:lnTo>
                <a:lnTo>
                  <a:pt x="6785" y="72683"/>
                </a:lnTo>
                <a:lnTo>
                  <a:pt x="7381" y="88460"/>
                </a:lnTo>
                <a:lnTo>
                  <a:pt x="8731" y="101836"/>
                </a:lnTo>
                <a:lnTo>
                  <a:pt x="10583" y="113611"/>
                </a:lnTo>
                <a:lnTo>
                  <a:pt x="12771" y="124318"/>
                </a:lnTo>
                <a:lnTo>
                  <a:pt x="20400" y="166693"/>
                </a:lnTo>
                <a:lnTo>
                  <a:pt x="22172" y="179708"/>
                </a:lnTo>
                <a:lnTo>
                  <a:pt x="23354" y="191243"/>
                </a:lnTo>
                <a:lnTo>
                  <a:pt x="24142" y="201790"/>
                </a:lnTo>
                <a:lnTo>
                  <a:pt x="25620" y="212632"/>
                </a:lnTo>
                <a:lnTo>
                  <a:pt x="27557" y="223670"/>
                </a:lnTo>
                <a:lnTo>
                  <a:pt x="29801" y="234838"/>
                </a:lnTo>
                <a:lnTo>
                  <a:pt x="37511" y="277862"/>
                </a:lnTo>
                <a:lnTo>
                  <a:pt x="39295" y="293826"/>
                </a:lnTo>
                <a:lnTo>
                  <a:pt x="40484" y="310185"/>
                </a:lnTo>
                <a:lnTo>
                  <a:pt x="41277" y="326805"/>
                </a:lnTo>
                <a:lnTo>
                  <a:pt x="42758" y="343600"/>
                </a:lnTo>
                <a:lnTo>
                  <a:pt x="44698" y="360512"/>
                </a:lnTo>
                <a:lnTo>
                  <a:pt x="46944" y="377501"/>
                </a:lnTo>
                <a:lnTo>
                  <a:pt x="48441" y="390733"/>
                </a:lnTo>
                <a:lnTo>
                  <a:pt x="49439" y="401458"/>
                </a:lnTo>
                <a:lnTo>
                  <a:pt x="50105" y="410514"/>
                </a:lnTo>
                <a:lnTo>
                  <a:pt x="50548" y="419409"/>
                </a:lnTo>
                <a:lnTo>
                  <a:pt x="51040" y="436911"/>
                </a:lnTo>
                <a:lnTo>
                  <a:pt x="51412" y="475723"/>
                </a:lnTo>
                <a:lnTo>
                  <a:pt x="51425" y="482260"/>
                </a:lnTo>
                <a:lnTo>
                  <a:pt x="52381" y="486289"/>
                </a:lnTo>
                <a:lnTo>
                  <a:pt x="53971" y="490880"/>
                </a:lnTo>
                <a:lnTo>
                  <a:pt x="55983" y="495846"/>
                </a:lnTo>
                <a:lnTo>
                  <a:pt x="57325" y="498204"/>
                </a:lnTo>
                <a:lnTo>
                  <a:pt x="58219" y="498824"/>
                </a:lnTo>
                <a:lnTo>
                  <a:pt x="60007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29"/>
          <p:cNvSpPr/>
          <p:nvPr/>
        </p:nvSpPr>
        <p:spPr>
          <a:xfrm>
            <a:off x="7743879" y="4123372"/>
            <a:ext cx="308397" cy="418700"/>
          </a:xfrm>
          <a:custGeom>
            <a:avLst/>
            <a:gdLst/>
            <a:ahLst/>
            <a:cxnLst/>
            <a:rect l="0" t="0" r="0" b="0"/>
            <a:pathLst>
              <a:path w="308397" h="418700">
                <a:moveTo>
                  <a:pt x="102815" y="0"/>
                </a:moveTo>
                <a:lnTo>
                  <a:pt x="90884" y="0"/>
                </a:lnTo>
                <a:lnTo>
                  <a:pt x="89146" y="953"/>
                </a:lnTo>
                <a:lnTo>
                  <a:pt x="87988" y="2540"/>
                </a:lnTo>
                <a:lnTo>
                  <a:pt x="83817" y="11865"/>
                </a:lnTo>
                <a:lnTo>
                  <a:pt x="79132" y="20513"/>
                </a:lnTo>
                <a:lnTo>
                  <a:pt x="71139" y="31690"/>
                </a:lnTo>
                <a:lnTo>
                  <a:pt x="42434" y="80813"/>
                </a:lnTo>
                <a:lnTo>
                  <a:pt x="33752" y="96559"/>
                </a:lnTo>
                <a:lnTo>
                  <a:pt x="29151" y="107236"/>
                </a:lnTo>
                <a:lnTo>
                  <a:pt x="24178" y="120068"/>
                </a:lnTo>
                <a:lnTo>
                  <a:pt x="18958" y="134338"/>
                </a:lnTo>
                <a:lnTo>
                  <a:pt x="14526" y="148614"/>
                </a:lnTo>
                <a:lnTo>
                  <a:pt x="10618" y="162893"/>
                </a:lnTo>
                <a:lnTo>
                  <a:pt x="7061" y="177176"/>
                </a:lnTo>
                <a:lnTo>
                  <a:pt x="4689" y="189555"/>
                </a:lnTo>
                <a:lnTo>
                  <a:pt x="3108" y="200665"/>
                </a:lnTo>
                <a:lnTo>
                  <a:pt x="2054" y="210929"/>
                </a:lnTo>
                <a:lnTo>
                  <a:pt x="1352" y="219677"/>
                </a:lnTo>
                <a:lnTo>
                  <a:pt x="883" y="227414"/>
                </a:lnTo>
                <a:lnTo>
                  <a:pt x="570" y="234477"/>
                </a:lnTo>
                <a:lnTo>
                  <a:pt x="223" y="249944"/>
                </a:lnTo>
                <a:lnTo>
                  <a:pt x="0" y="278607"/>
                </a:lnTo>
                <a:lnTo>
                  <a:pt x="1887" y="289560"/>
                </a:lnTo>
                <a:lnTo>
                  <a:pt x="5050" y="303531"/>
                </a:lnTo>
                <a:lnTo>
                  <a:pt x="9064" y="319511"/>
                </a:lnTo>
                <a:lnTo>
                  <a:pt x="13644" y="333975"/>
                </a:lnTo>
                <a:lnTo>
                  <a:pt x="18603" y="347427"/>
                </a:lnTo>
                <a:lnTo>
                  <a:pt x="23814" y="360206"/>
                </a:lnTo>
                <a:lnTo>
                  <a:pt x="28241" y="369678"/>
                </a:lnTo>
                <a:lnTo>
                  <a:pt x="35698" y="382741"/>
                </a:lnTo>
                <a:lnTo>
                  <a:pt x="45253" y="395451"/>
                </a:lnTo>
                <a:lnTo>
                  <a:pt x="53737" y="402133"/>
                </a:lnTo>
                <a:lnTo>
                  <a:pt x="58667" y="405249"/>
                </a:lnTo>
                <a:lnTo>
                  <a:pt x="63858" y="407326"/>
                </a:lnTo>
                <a:lnTo>
                  <a:pt x="69224" y="408711"/>
                </a:lnTo>
                <a:lnTo>
                  <a:pt x="74706" y="409634"/>
                </a:lnTo>
                <a:lnTo>
                  <a:pt x="80266" y="411202"/>
                </a:lnTo>
                <a:lnTo>
                  <a:pt x="85877" y="413199"/>
                </a:lnTo>
                <a:lnTo>
                  <a:pt x="91524" y="415484"/>
                </a:lnTo>
                <a:lnTo>
                  <a:pt x="97193" y="417007"/>
                </a:lnTo>
                <a:lnTo>
                  <a:pt x="102877" y="418022"/>
                </a:lnTo>
                <a:lnTo>
                  <a:pt x="108571" y="418699"/>
                </a:lnTo>
                <a:lnTo>
                  <a:pt x="113320" y="418198"/>
                </a:lnTo>
                <a:lnTo>
                  <a:pt x="117438" y="416911"/>
                </a:lnTo>
                <a:lnTo>
                  <a:pt x="121137" y="415101"/>
                </a:lnTo>
                <a:lnTo>
                  <a:pt x="126460" y="413894"/>
                </a:lnTo>
                <a:lnTo>
                  <a:pt x="132866" y="413089"/>
                </a:lnTo>
                <a:lnTo>
                  <a:pt x="139994" y="412553"/>
                </a:lnTo>
                <a:lnTo>
                  <a:pt x="146651" y="411243"/>
                </a:lnTo>
                <a:lnTo>
                  <a:pt x="152995" y="409417"/>
                </a:lnTo>
                <a:lnTo>
                  <a:pt x="159128" y="407247"/>
                </a:lnTo>
                <a:lnTo>
                  <a:pt x="165122" y="404848"/>
                </a:lnTo>
                <a:lnTo>
                  <a:pt x="171024" y="402297"/>
                </a:lnTo>
                <a:lnTo>
                  <a:pt x="182661" y="396921"/>
                </a:lnTo>
                <a:lnTo>
                  <a:pt x="194182" y="391357"/>
                </a:lnTo>
                <a:lnTo>
                  <a:pt x="203114" y="385709"/>
                </a:lnTo>
                <a:lnTo>
                  <a:pt x="211209" y="379072"/>
                </a:lnTo>
                <a:lnTo>
                  <a:pt x="216036" y="374634"/>
                </a:lnTo>
                <a:lnTo>
                  <a:pt x="221158" y="369771"/>
                </a:lnTo>
                <a:lnTo>
                  <a:pt x="228383" y="363671"/>
                </a:lnTo>
                <a:lnTo>
                  <a:pt x="246572" y="349275"/>
                </a:lnTo>
                <a:lnTo>
                  <a:pt x="253897" y="342387"/>
                </a:lnTo>
                <a:lnTo>
                  <a:pt x="259734" y="335891"/>
                </a:lnTo>
                <a:lnTo>
                  <a:pt x="264578" y="329655"/>
                </a:lnTo>
                <a:lnTo>
                  <a:pt x="269713" y="321688"/>
                </a:lnTo>
                <a:lnTo>
                  <a:pt x="275040" y="312566"/>
                </a:lnTo>
                <a:lnTo>
                  <a:pt x="285088" y="294176"/>
                </a:lnTo>
                <a:lnTo>
                  <a:pt x="296099" y="273113"/>
                </a:lnTo>
                <a:lnTo>
                  <a:pt x="302384" y="260766"/>
                </a:lnTo>
                <a:lnTo>
                  <a:pt x="305813" y="248928"/>
                </a:lnTo>
                <a:lnTo>
                  <a:pt x="306728" y="243105"/>
                </a:lnTo>
                <a:lnTo>
                  <a:pt x="307336" y="235413"/>
                </a:lnTo>
                <a:lnTo>
                  <a:pt x="307742" y="226474"/>
                </a:lnTo>
                <a:lnTo>
                  <a:pt x="308315" y="200771"/>
                </a:lnTo>
                <a:lnTo>
                  <a:pt x="308396" y="193855"/>
                </a:lnTo>
                <a:lnTo>
                  <a:pt x="307496" y="182577"/>
                </a:lnTo>
                <a:lnTo>
                  <a:pt x="303957" y="152265"/>
                </a:lnTo>
                <a:lnTo>
                  <a:pt x="301681" y="139610"/>
                </a:lnTo>
                <a:lnTo>
                  <a:pt x="299209" y="129269"/>
                </a:lnTo>
                <a:lnTo>
                  <a:pt x="296610" y="120469"/>
                </a:lnTo>
                <a:lnTo>
                  <a:pt x="292020" y="111745"/>
                </a:lnTo>
                <a:lnTo>
                  <a:pt x="286101" y="103072"/>
                </a:lnTo>
                <a:lnTo>
                  <a:pt x="279299" y="94432"/>
                </a:lnTo>
                <a:lnTo>
                  <a:pt x="273810" y="86767"/>
                </a:lnTo>
                <a:lnTo>
                  <a:pt x="269200" y="79752"/>
                </a:lnTo>
                <a:lnTo>
                  <a:pt x="261537" y="67831"/>
                </a:lnTo>
                <a:lnTo>
                  <a:pt x="254956" y="59357"/>
                </a:lnTo>
                <a:lnTo>
                  <a:pt x="246316" y="52416"/>
                </a:lnTo>
                <a:lnTo>
                  <a:pt x="241345" y="49231"/>
                </a:lnTo>
                <a:lnTo>
                  <a:pt x="236126" y="46156"/>
                </a:lnTo>
                <a:lnTo>
                  <a:pt x="230741" y="43153"/>
                </a:lnTo>
                <a:lnTo>
                  <a:pt x="225246" y="40199"/>
                </a:lnTo>
                <a:lnTo>
                  <a:pt x="216822" y="36324"/>
                </a:lnTo>
                <a:lnTo>
                  <a:pt x="194759" y="26939"/>
                </a:lnTo>
                <a:lnTo>
                  <a:pt x="185066" y="23675"/>
                </a:lnTo>
                <a:lnTo>
                  <a:pt x="176700" y="21498"/>
                </a:lnTo>
                <a:lnTo>
                  <a:pt x="169217" y="20047"/>
                </a:lnTo>
                <a:lnTo>
                  <a:pt x="140582" y="15895"/>
                </a:lnTo>
                <a:lnTo>
                  <a:pt x="34236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adding fractions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524000"/>
            <a:ext cx="2286000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842"/>
          <p:cNvSpPr/>
          <p:nvPr/>
        </p:nvSpPr>
        <p:spPr>
          <a:xfrm>
            <a:off x="1965959" y="668946"/>
            <a:ext cx="1820200" cy="385472"/>
          </a:xfrm>
          <a:custGeom>
            <a:avLst/>
            <a:gdLst/>
            <a:ahLst/>
            <a:cxnLst/>
            <a:rect l="0" t="0" r="0" b="0"/>
            <a:pathLst>
              <a:path w="1820200" h="385472">
                <a:moveTo>
                  <a:pt x="0" y="385471"/>
                </a:moveTo>
                <a:lnTo>
                  <a:pt x="0" y="380920"/>
                </a:lnTo>
                <a:lnTo>
                  <a:pt x="953" y="378627"/>
                </a:lnTo>
                <a:lnTo>
                  <a:pt x="4551" y="373539"/>
                </a:lnTo>
                <a:lnTo>
                  <a:pt x="11866" y="365563"/>
                </a:lnTo>
                <a:lnTo>
                  <a:pt x="24324" y="354716"/>
                </a:lnTo>
                <a:lnTo>
                  <a:pt x="34313" y="347822"/>
                </a:lnTo>
                <a:lnTo>
                  <a:pt x="102370" y="302909"/>
                </a:lnTo>
                <a:lnTo>
                  <a:pt x="122333" y="291309"/>
                </a:lnTo>
                <a:lnTo>
                  <a:pt x="132991" y="285549"/>
                </a:lnTo>
                <a:lnTo>
                  <a:pt x="149620" y="278851"/>
                </a:lnTo>
                <a:lnTo>
                  <a:pt x="170232" y="271529"/>
                </a:lnTo>
                <a:lnTo>
                  <a:pt x="219487" y="254820"/>
                </a:lnTo>
                <a:lnTo>
                  <a:pt x="276302" y="234694"/>
                </a:lnTo>
                <a:lnTo>
                  <a:pt x="301359" y="226850"/>
                </a:lnTo>
                <a:lnTo>
                  <a:pt x="344440" y="215596"/>
                </a:lnTo>
                <a:lnTo>
                  <a:pt x="428129" y="194803"/>
                </a:lnTo>
                <a:lnTo>
                  <a:pt x="479523" y="183889"/>
                </a:lnTo>
                <a:lnTo>
                  <a:pt x="562292" y="169123"/>
                </a:lnTo>
                <a:lnTo>
                  <a:pt x="648041" y="155421"/>
                </a:lnTo>
                <a:lnTo>
                  <a:pt x="701086" y="144797"/>
                </a:lnTo>
                <a:lnTo>
                  <a:pt x="724566" y="139296"/>
                </a:lnTo>
                <a:lnTo>
                  <a:pt x="760222" y="132772"/>
                </a:lnTo>
                <a:lnTo>
                  <a:pt x="925609" y="106849"/>
                </a:lnTo>
                <a:lnTo>
                  <a:pt x="1204917" y="67158"/>
                </a:lnTo>
                <a:lnTo>
                  <a:pt x="1384289" y="42877"/>
                </a:lnTo>
                <a:lnTo>
                  <a:pt x="1711331" y="7179"/>
                </a:lnTo>
                <a:lnTo>
                  <a:pt x="1758812" y="3029"/>
                </a:lnTo>
                <a:lnTo>
                  <a:pt x="1815128" y="146"/>
                </a:lnTo>
                <a:lnTo>
                  <a:pt x="1818732" y="0"/>
                </a:lnTo>
                <a:lnTo>
                  <a:pt x="1820183" y="855"/>
                </a:lnTo>
                <a:lnTo>
                  <a:pt x="1820199" y="2378"/>
                </a:lnTo>
                <a:lnTo>
                  <a:pt x="1819256" y="4346"/>
                </a:lnTo>
                <a:lnTo>
                  <a:pt x="1810588" y="9072"/>
                </a:lnTo>
                <a:lnTo>
                  <a:pt x="1791653" y="168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3"/>
          <p:cNvSpPr/>
          <p:nvPr/>
        </p:nvSpPr>
        <p:spPr>
          <a:xfrm>
            <a:off x="2293104" y="960224"/>
            <a:ext cx="200300" cy="265644"/>
          </a:xfrm>
          <a:custGeom>
            <a:avLst/>
            <a:gdLst/>
            <a:ahLst/>
            <a:cxnLst/>
            <a:rect l="0" t="0" r="0" b="0"/>
            <a:pathLst>
              <a:path w="200300" h="265644">
                <a:moveTo>
                  <a:pt x="187205" y="8468"/>
                </a:moveTo>
                <a:lnTo>
                  <a:pt x="178104" y="3917"/>
                </a:lnTo>
                <a:lnTo>
                  <a:pt x="174470" y="2577"/>
                </a:lnTo>
                <a:lnTo>
                  <a:pt x="171095" y="1683"/>
                </a:lnTo>
                <a:lnTo>
                  <a:pt x="167893" y="1087"/>
                </a:lnTo>
                <a:lnTo>
                  <a:pt x="163853" y="690"/>
                </a:lnTo>
                <a:lnTo>
                  <a:pt x="159255" y="425"/>
                </a:lnTo>
                <a:lnTo>
                  <a:pt x="150018" y="131"/>
                </a:lnTo>
                <a:lnTo>
                  <a:pt x="142738" y="0"/>
                </a:lnTo>
                <a:lnTo>
                  <a:pt x="138510" y="918"/>
                </a:lnTo>
                <a:lnTo>
                  <a:pt x="133787" y="2482"/>
                </a:lnTo>
                <a:lnTo>
                  <a:pt x="128733" y="4477"/>
                </a:lnTo>
                <a:lnTo>
                  <a:pt x="115498" y="9234"/>
                </a:lnTo>
                <a:lnTo>
                  <a:pt x="107968" y="11836"/>
                </a:lnTo>
                <a:lnTo>
                  <a:pt x="101995" y="14524"/>
                </a:lnTo>
                <a:lnTo>
                  <a:pt x="97061" y="17268"/>
                </a:lnTo>
                <a:lnTo>
                  <a:pt x="92819" y="20049"/>
                </a:lnTo>
                <a:lnTo>
                  <a:pt x="77946" y="30760"/>
                </a:lnTo>
                <a:lnTo>
                  <a:pt x="68646" y="37617"/>
                </a:lnTo>
                <a:lnTo>
                  <a:pt x="60541" y="43141"/>
                </a:lnTo>
                <a:lnTo>
                  <a:pt x="53232" y="47776"/>
                </a:lnTo>
                <a:lnTo>
                  <a:pt x="46455" y="51818"/>
                </a:lnTo>
                <a:lnTo>
                  <a:pt x="40032" y="56418"/>
                </a:lnTo>
                <a:lnTo>
                  <a:pt x="33845" y="61390"/>
                </a:lnTo>
                <a:lnTo>
                  <a:pt x="27815" y="66609"/>
                </a:lnTo>
                <a:lnTo>
                  <a:pt x="18575" y="74949"/>
                </a:lnTo>
                <a:lnTo>
                  <a:pt x="14778" y="78506"/>
                </a:lnTo>
                <a:lnTo>
                  <a:pt x="12246" y="81830"/>
                </a:lnTo>
                <a:lnTo>
                  <a:pt x="9433" y="88063"/>
                </a:lnTo>
                <a:lnTo>
                  <a:pt x="5643" y="94009"/>
                </a:lnTo>
                <a:lnTo>
                  <a:pt x="3299" y="96928"/>
                </a:lnTo>
                <a:lnTo>
                  <a:pt x="1736" y="99826"/>
                </a:lnTo>
                <a:lnTo>
                  <a:pt x="0" y="105587"/>
                </a:lnTo>
                <a:lnTo>
                  <a:pt x="489" y="108456"/>
                </a:lnTo>
                <a:lnTo>
                  <a:pt x="3573" y="114185"/>
                </a:lnTo>
                <a:lnTo>
                  <a:pt x="5729" y="116093"/>
                </a:lnTo>
                <a:lnTo>
                  <a:pt x="8118" y="117366"/>
                </a:lnTo>
                <a:lnTo>
                  <a:pt x="14266" y="119732"/>
                </a:lnTo>
                <a:lnTo>
                  <a:pt x="18573" y="121697"/>
                </a:lnTo>
                <a:lnTo>
                  <a:pt x="23349" y="123959"/>
                </a:lnTo>
                <a:lnTo>
                  <a:pt x="28438" y="125467"/>
                </a:lnTo>
                <a:lnTo>
                  <a:pt x="33735" y="126472"/>
                </a:lnTo>
                <a:lnTo>
                  <a:pt x="39172" y="127143"/>
                </a:lnTo>
                <a:lnTo>
                  <a:pt x="50416" y="129494"/>
                </a:lnTo>
                <a:lnTo>
                  <a:pt x="83230" y="137187"/>
                </a:lnTo>
                <a:lnTo>
                  <a:pt x="97886" y="140001"/>
                </a:lnTo>
                <a:lnTo>
                  <a:pt x="110514" y="141877"/>
                </a:lnTo>
                <a:lnTo>
                  <a:pt x="121790" y="143127"/>
                </a:lnTo>
                <a:lnTo>
                  <a:pt x="131213" y="144913"/>
                </a:lnTo>
                <a:lnTo>
                  <a:pt x="139400" y="147057"/>
                </a:lnTo>
                <a:lnTo>
                  <a:pt x="146763" y="149438"/>
                </a:lnTo>
                <a:lnTo>
                  <a:pt x="152624" y="151978"/>
                </a:lnTo>
                <a:lnTo>
                  <a:pt x="157484" y="154624"/>
                </a:lnTo>
                <a:lnTo>
                  <a:pt x="161676" y="157340"/>
                </a:lnTo>
                <a:lnTo>
                  <a:pt x="166376" y="160104"/>
                </a:lnTo>
                <a:lnTo>
                  <a:pt x="171414" y="162898"/>
                </a:lnTo>
                <a:lnTo>
                  <a:pt x="176678" y="165714"/>
                </a:lnTo>
                <a:lnTo>
                  <a:pt x="181139" y="168544"/>
                </a:lnTo>
                <a:lnTo>
                  <a:pt x="185067" y="171383"/>
                </a:lnTo>
                <a:lnTo>
                  <a:pt x="188637" y="174228"/>
                </a:lnTo>
                <a:lnTo>
                  <a:pt x="191017" y="177077"/>
                </a:lnTo>
                <a:lnTo>
                  <a:pt x="192604" y="179929"/>
                </a:lnTo>
                <a:lnTo>
                  <a:pt x="193662" y="182783"/>
                </a:lnTo>
                <a:lnTo>
                  <a:pt x="197378" y="188494"/>
                </a:lnTo>
                <a:lnTo>
                  <a:pt x="199702" y="191350"/>
                </a:lnTo>
                <a:lnTo>
                  <a:pt x="200299" y="194207"/>
                </a:lnTo>
                <a:lnTo>
                  <a:pt x="199745" y="197064"/>
                </a:lnTo>
                <a:lnTo>
                  <a:pt x="196588" y="203731"/>
                </a:lnTo>
                <a:lnTo>
                  <a:pt x="192011" y="213044"/>
                </a:lnTo>
                <a:lnTo>
                  <a:pt x="187551" y="218195"/>
                </a:lnTo>
                <a:lnTo>
                  <a:pt x="181721" y="223533"/>
                </a:lnTo>
                <a:lnTo>
                  <a:pt x="174977" y="228997"/>
                </a:lnTo>
                <a:lnTo>
                  <a:pt x="168575" y="233593"/>
                </a:lnTo>
                <a:lnTo>
                  <a:pt x="162403" y="237609"/>
                </a:lnTo>
                <a:lnTo>
                  <a:pt x="156383" y="241238"/>
                </a:lnTo>
                <a:lnTo>
                  <a:pt x="150465" y="244611"/>
                </a:lnTo>
                <a:lnTo>
                  <a:pt x="138809" y="250898"/>
                </a:lnTo>
                <a:lnTo>
                  <a:pt x="131128" y="253908"/>
                </a:lnTo>
                <a:lnTo>
                  <a:pt x="122198" y="256867"/>
                </a:lnTo>
                <a:lnTo>
                  <a:pt x="112435" y="259793"/>
                </a:lnTo>
                <a:lnTo>
                  <a:pt x="104021" y="261743"/>
                </a:lnTo>
                <a:lnTo>
                  <a:pt x="96507" y="263043"/>
                </a:lnTo>
                <a:lnTo>
                  <a:pt x="89592" y="263910"/>
                </a:lnTo>
                <a:lnTo>
                  <a:pt x="83077" y="264487"/>
                </a:lnTo>
                <a:lnTo>
                  <a:pt x="76829" y="264873"/>
                </a:lnTo>
                <a:lnTo>
                  <a:pt x="65759" y="265301"/>
                </a:lnTo>
                <a:lnTo>
                  <a:pt x="54172" y="265542"/>
                </a:lnTo>
                <a:lnTo>
                  <a:pt x="41473" y="2656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4"/>
          <p:cNvSpPr/>
          <p:nvPr/>
        </p:nvSpPr>
        <p:spPr>
          <a:xfrm>
            <a:off x="2548889" y="1045844"/>
            <a:ext cx="342901" cy="179854"/>
          </a:xfrm>
          <a:custGeom>
            <a:avLst/>
            <a:gdLst/>
            <a:ahLst/>
            <a:cxnLst/>
            <a:rect l="0" t="0" r="0" b="0"/>
            <a:pathLst>
              <a:path w="342901" h="179854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1"/>
                </a:lnTo>
                <a:lnTo>
                  <a:pt x="7381" y="23864"/>
                </a:lnTo>
                <a:lnTo>
                  <a:pt x="8731" y="28292"/>
                </a:lnTo>
                <a:lnTo>
                  <a:pt x="10583" y="32196"/>
                </a:lnTo>
                <a:lnTo>
                  <a:pt x="12771" y="35752"/>
                </a:lnTo>
                <a:lnTo>
                  <a:pt x="15182" y="44790"/>
                </a:lnTo>
                <a:lnTo>
                  <a:pt x="17741" y="57483"/>
                </a:lnTo>
                <a:lnTo>
                  <a:pt x="20400" y="72612"/>
                </a:lnTo>
                <a:lnTo>
                  <a:pt x="22173" y="83651"/>
                </a:lnTo>
                <a:lnTo>
                  <a:pt x="23354" y="91962"/>
                </a:lnTo>
                <a:lnTo>
                  <a:pt x="24143" y="98456"/>
                </a:lnTo>
                <a:lnTo>
                  <a:pt x="27525" y="106595"/>
                </a:lnTo>
                <a:lnTo>
                  <a:pt x="32638" y="115831"/>
                </a:lnTo>
                <a:lnTo>
                  <a:pt x="38904" y="125798"/>
                </a:lnTo>
                <a:lnTo>
                  <a:pt x="44033" y="133396"/>
                </a:lnTo>
                <a:lnTo>
                  <a:pt x="48406" y="139413"/>
                </a:lnTo>
                <a:lnTo>
                  <a:pt x="52273" y="144377"/>
                </a:lnTo>
                <a:lnTo>
                  <a:pt x="56756" y="147687"/>
                </a:lnTo>
                <a:lnTo>
                  <a:pt x="71215" y="153297"/>
                </a:lnTo>
                <a:lnTo>
                  <a:pt x="78642" y="157985"/>
                </a:lnTo>
                <a:lnTo>
                  <a:pt x="87657" y="160703"/>
                </a:lnTo>
                <a:lnTo>
                  <a:pt x="92728" y="161428"/>
                </a:lnTo>
                <a:lnTo>
                  <a:pt x="97061" y="160959"/>
                </a:lnTo>
                <a:lnTo>
                  <a:pt x="100903" y="159694"/>
                </a:lnTo>
                <a:lnTo>
                  <a:pt x="118463" y="150819"/>
                </a:lnTo>
                <a:lnTo>
                  <a:pt x="126628" y="145454"/>
                </a:lnTo>
                <a:lnTo>
                  <a:pt x="133432" y="139894"/>
                </a:lnTo>
                <a:lnTo>
                  <a:pt x="136580" y="137078"/>
                </a:lnTo>
                <a:lnTo>
                  <a:pt x="139631" y="134248"/>
                </a:lnTo>
                <a:lnTo>
                  <a:pt x="143570" y="129504"/>
                </a:lnTo>
                <a:lnTo>
                  <a:pt x="148101" y="123483"/>
                </a:lnTo>
                <a:lnTo>
                  <a:pt x="158215" y="109174"/>
                </a:lnTo>
                <a:lnTo>
                  <a:pt x="169061" y="93290"/>
                </a:lnTo>
                <a:lnTo>
                  <a:pt x="172715" y="86006"/>
                </a:lnTo>
                <a:lnTo>
                  <a:pt x="175151" y="79245"/>
                </a:lnTo>
                <a:lnTo>
                  <a:pt x="176775" y="72833"/>
                </a:lnTo>
                <a:lnTo>
                  <a:pt x="178810" y="67605"/>
                </a:lnTo>
                <a:lnTo>
                  <a:pt x="181119" y="63168"/>
                </a:lnTo>
                <a:lnTo>
                  <a:pt x="183612" y="59257"/>
                </a:lnTo>
                <a:lnTo>
                  <a:pt x="186225" y="55697"/>
                </a:lnTo>
                <a:lnTo>
                  <a:pt x="188920" y="52372"/>
                </a:lnTo>
                <a:lnTo>
                  <a:pt x="191670" y="49202"/>
                </a:lnTo>
                <a:lnTo>
                  <a:pt x="193502" y="45184"/>
                </a:lnTo>
                <a:lnTo>
                  <a:pt x="194724" y="40600"/>
                </a:lnTo>
                <a:lnTo>
                  <a:pt x="195539" y="35640"/>
                </a:lnTo>
                <a:lnTo>
                  <a:pt x="196082" y="31380"/>
                </a:lnTo>
                <a:lnTo>
                  <a:pt x="196444" y="27588"/>
                </a:lnTo>
                <a:lnTo>
                  <a:pt x="196685" y="24107"/>
                </a:lnTo>
                <a:lnTo>
                  <a:pt x="197799" y="22739"/>
                </a:lnTo>
                <a:lnTo>
                  <a:pt x="199493" y="22780"/>
                </a:lnTo>
                <a:lnTo>
                  <a:pt x="201576" y="23759"/>
                </a:lnTo>
                <a:lnTo>
                  <a:pt x="202964" y="25365"/>
                </a:lnTo>
                <a:lnTo>
                  <a:pt x="203890" y="27387"/>
                </a:lnTo>
                <a:lnTo>
                  <a:pt x="204918" y="32175"/>
                </a:lnTo>
                <a:lnTo>
                  <a:pt x="205375" y="37478"/>
                </a:lnTo>
                <a:lnTo>
                  <a:pt x="206449" y="41178"/>
                </a:lnTo>
                <a:lnTo>
                  <a:pt x="208118" y="45550"/>
                </a:lnTo>
                <a:lnTo>
                  <a:pt x="210183" y="50369"/>
                </a:lnTo>
                <a:lnTo>
                  <a:pt x="211560" y="56439"/>
                </a:lnTo>
                <a:lnTo>
                  <a:pt x="212477" y="63344"/>
                </a:lnTo>
                <a:lnTo>
                  <a:pt x="213089" y="70805"/>
                </a:lnTo>
                <a:lnTo>
                  <a:pt x="213497" y="77683"/>
                </a:lnTo>
                <a:lnTo>
                  <a:pt x="213950" y="90406"/>
                </a:lnTo>
                <a:lnTo>
                  <a:pt x="215024" y="99323"/>
                </a:lnTo>
                <a:lnTo>
                  <a:pt x="216692" y="110031"/>
                </a:lnTo>
                <a:lnTo>
                  <a:pt x="218756" y="121932"/>
                </a:lnTo>
                <a:lnTo>
                  <a:pt x="222038" y="131770"/>
                </a:lnTo>
                <a:lnTo>
                  <a:pt x="226130" y="140235"/>
                </a:lnTo>
                <a:lnTo>
                  <a:pt x="230764" y="147782"/>
                </a:lnTo>
                <a:lnTo>
                  <a:pt x="234805" y="153767"/>
                </a:lnTo>
                <a:lnTo>
                  <a:pt x="238452" y="158709"/>
                </a:lnTo>
                <a:lnTo>
                  <a:pt x="241836" y="162956"/>
                </a:lnTo>
                <a:lnTo>
                  <a:pt x="245044" y="166740"/>
                </a:lnTo>
                <a:lnTo>
                  <a:pt x="248135" y="170215"/>
                </a:lnTo>
                <a:lnTo>
                  <a:pt x="251149" y="173485"/>
                </a:lnTo>
                <a:lnTo>
                  <a:pt x="254110" y="175664"/>
                </a:lnTo>
                <a:lnTo>
                  <a:pt x="259941" y="178086"/>
                </a:lnTo>
                <a:lnTo>
                  <a:pt x="268578" y="179449"/>
                </a:lnTo>
                <a:lnTo>
                  <a:pt x="277170" y="179853"/>
                </a:lnTo>
                <a:lnTo>
                  <a:pt x="280030" y="178957"/>
                </a:lnTo>
                <a:lnTo>
                  <a:pt x="285748" y="175422"/>
                </a:lnTo>
                <a:lnTo>
                  <a:pt x="289559" y="172193"/>
                </a:lnTo>
                <a:lnTo>
                  <a:pt x="294004" y="168135"/>
                </a:lnTo>
                <a:lnTo>
                  <a:pt x="306823" y="155863"/>
                </a:lnTo>
                <a:lnTo>
                  <a:pt x="324238" y="138633"/>
                </a:lnTo>
                <a:lnTo>
                  <a:pt x="327601" y="133379"/>
                </a:lnTo>
                <a:lnTo>
                  <a:pt x="329844" y="127972"/>
                </a:lnTo>
                <a:lnTo>
                  <a:pt x="331339" y="122462"/>
                </a:lnTo>
                <a:lnTo>
                  <a:pt x="333287" y="117837"/>
                </a:lnTo>
                <a:lnTo>
                  <a:pt x="335539" y="113801"/>
                </a:lnTo>
                <a:lnTo>
                  <a:pt x="342900" y="1028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45"/>
          <p:cNvSpPr/>
          <p:nvPr/>
        </p:nvSpPr>
        <p:spPr>
          <a:xfrm>
            <a:off x="2900362" y="977265"/>
            <a:ext cx="214159" cy="268080"/>
          </a:xfrm>
          <a:custGeom>
            <a:avLst/>
            <a:gdLst/>
            <a:ahLst/>
            <a:cxnLst/>
            <a:rect l="0" t="0" r="0" b="0"/>
            <a:pathLst>
              <a:path w="214159" h="268080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8731" y="29244"/>
                </a:lnTo>
                <a:lnTo>
                  <a:pt x="10583" y="34736"/>
                </a:lnTo>
                <a:lnTo>
                  <a:pt x="12770" y="40302"/>
                </a:lnTo>
                <a:lnTo>
                  <a:pt x="15181" y="47823"/>
                </a:lnTo>
                <a:lnTo>
                  <a:pt x="17741" y="56647"/>
                </a:lnTo>
                <a:lnTo>
                  <a:pt x="20400" y="66339"/>
                </a:lnTo>
                <a:lnTo>
                  <a:pt x="25894" y="84729"/>
                </a:lnTo>
                <a:lnTo>
                  <a:pt x="28693" y="93633"/>
                </a:lnTo>
                <a:lnTo>
                  <a:pt x="30558" y="102427"/>
                </a:lnTo>
                <a:lnTo>
                  <a:pt x="31802" y="111147"/>
                </a:lnTo>
                <a:lnTo>
                  <a:pt x="32632" y="119818"/>
                </a:lnTo>
                <a:lnTo>
                  <a:pt x="34137" y="127503"/>
                </a:lnTo>
                <a:lnTo>
                  <a:pt x="36093" y="134532"/>
                </a:lnTo>
                <a:lnTo>
                  <a:pt x="38349" y="141123"/>
                </a:lnTo>
                <a:lnTo>
                  <a:pt x="39854" y="152184"/>
                </a:lnTo>
                <a:lnTo>
                  <a:pt x="40857" y="166226"/>
                </a:lnTo>
                <a:lnTo>
                  <a:pt x="41525" y="182255"/>
                </a:lnTo>
                <a:lnTo>
                  <a:pt x="42268" y="220384"/>
                </a:lnTo>
                <a:lnTo>
                  <a:pt x="42466" y="241220"/>
                </a:lnTo>
                <a:lnTo>
                  <a:pt x="43551" y="254158"/>
                </a:lnTo>
                <a:lnTo>
                  <a:pt x="45226" y="261831"/>
                </a:lnTo>
                <a:lnTo>
                  <a:pt x="47296" y="265994"/>
                </a:lnTo>
                <a:lnTo>
                  <a:pt x="48676" y="267817"/>
                </a:lnTo>
                <a:lnTo>
                  <a:pt x="49596" y="268079"/>
                </a:lnTo>
                <a:lnTo>
                  <a:pt x="50209" y="267302"/>
                </a:lnTo>
                <a:lnTo>
                  <a:pt x="49665" y="265831"/>
                </a:lnTo>
                <a:lnTo>
                  <a:pt x="45301" y="259210"/>
                </a:lnTo>
                <a:lnTo>
                  <a:pt x="43947" y="253952"/>
                </a:lnTo>
                <a:lnTo>
                  <a:pt x="45884" y="245900"/>
                </a:lnTo>
                <a:lnTo>
                  <a:pt x="47734" y="241086"/>
                </a:lnTo>
                <a:lnTo>
                  <a:pt x="52331" y="228116"/>
                </a:lnTo>
                <a:lnTo>
                  <a:pt x="54889" y="220657"/>
                </a:lnTo>
                <a:lnTo>
                  <a:pt x="57548" y="213780"/>
                </a:lnTo>
                <a:lnTo>
                  <a:pt x="60273" y="207290"/>
                </a:lnTo>
                <a:lnTo>
                  <a:pt x="63042" y="201058"/>
                </a:lnTo>
                <a:lnTo>
                  <a:pt x="68659" y="189054"/>
                </a:lnTo>
                <a:lnTo>
                  <a:pt x="71490" y="183186"/>
                </a:lnTo>
                <a:lnTo>
                  <a:pt x="74330" y="178321"/>
                </a:lnTo>
                <a:lnTo>
                  <a:pt x="80026" y="170376"/>
                </a:lnTo>
                <a:lnTo>
                  <a:pt x="84783" y="165971"/>
                </a:lnTo>
                <a:lnTo>
                  <a:pt x="90812" y="161130"/>
                </a:lnTo>
                <a:lnTo>
                  <a:pt x="97689" y="155997"/>
                </a:lnTo>
                <a:lnTo>
                  <a:pt x="103226" y="151623"/>
                </a:lnTo>
                <a:lnTo>
                  <a:pt x="107870" y="147754"/>
                </a:lnTo>
                <a:lnTo>
                  <a:pt x="111918" y="144223"/>
                </a:lnTo>
                <a:lnTo>
                  <a:pt x="116522" y="140916"/>
                </a:lnTo>
                <a:lnTo>
                  <a:pt x="121496" y="137759"/>
                </a:lnTo>
                <a:lnTo>
                  <a:pt x="126717" y="134702"/>
                </a:lnTo>
                <a:lnTo>
                  <a:pt x="134008" y="132663"/>
                </a:lnTo>
                <a:lnTo>
                  <a:pt x="142679" y="131305"/>
                </a:lnTo>
                <a:lnTo>
                  <a:pt x="152269" y="130399"/>
                </a:lnTo>
                <a:lnTo>
                  <a:pt x="160568" y="129795"/>
                </a:lnTo>
                <a:lnTo>
                  <a:pt x="168005" y="129392"/>
                </a:lnTo>
                <a:lnTo>
                  <a:pt x="185034" y="128826"/>
                </a:lnTo>
                <a:lnTo>
                  <a:pt x="189079" y="128746"/>
                </a:lnTo>
                <a:lnTo>
                  <a:pt x="192727" y="129646"/>
                </a:lnTo>
                <a:lnTo>
                  <a:pt x="199322" y="133185"/>
                </a:lnTo>
                <a:lnTo>
                  <a:pt x="205428" y="140473"/>
                </a:lnTo>
                <a:lnTo>
                  <a:pt x="208389" y="145084"/>
                </a:lnTo>
                <a:lnTo>
                  <a:pt x="211680" y="152746"/>
                </a:lnTo>
                <a:lnTo>
                  <a:pt x="213143" y="160280"/>
                </a:lnTo>
                <a:lnTo>
                  <a:pt x="213533" y="164955"/>
                </a:lnTo>
                <a:lnTo>
                  <a:pt x="213966" y="174278"/>
                </a:lnTo>
                <a:lnTo>
                  <a:pt x="214158" y="181597"/>
                </a:lnTo>
                <a:lnTo>
                  <a:pt x="213257" y="185834"/>
                </a:lnTo>
                <a:lnTo>
                  <a:pt x="211704" y="190564"/>
                </a:lnTo>
                <a:lnTo>
                  <a:pt x="209716" y="195623"/>
                </a:lnTo>
                <a:lnTo>
                  <a:pt x="205533" y="201852"/>
                </a:lnTo>
                <a:lnTo>
                  <a:pt x="199887" y="208863"/>
                </a:lnTo>
                <a:lnTo>
                  <a:pt x="193266" y="216394"/>
                </a:lnTo>
                <a:lnTo>
                  <a:pt x="185993" y="224273"/>
                </a:lnTo>
                <a:lnTo>
                  <a:pt x="170294" y="240646"/>
                </a:lnTo>
                <a:lnTo>
                  <a:pt x="164012" y="246156"/>
                </a:lnTo>
                <a:lnTo>
                  <a:pt x="158871" y="249829"/>
                </a:lnTo>
                <a:lnTo>
                  <a:pt x="154492" y="252277"/>
                </a:lnTo>
                <a:lnTo>
                  <a:pt x="150619" y="253910"/>
                </a:lnTo>
                <a:lnTo>
                  <a:pt x="147086" y="254998"/>
                </a:lnTo>
                <a:lnTo>
                  <a:pt x="140619" y="256207"/>
                </a:lnTo>
                <a:lnTo>
                  <a:pt x="134570" y="256745"/>
                </a:lnTo>
                <a:lnTo>
                  <a:pt x="128706" y="256983"/>
                </a:lnTo>
                <a:lnTo>
                  <a:pt x="121973" y="257090"/>
                </a:lnTo>
                <a:lnTo>
                  <a:pt x="112630" y="257137"/>
                </a:lnTo>
                <a:lnTo>
                  <a:pt x="107472" y="256197"/>
                </a:lnTo>
                <a:lnTo>
                  <a:pt x="102128" y="254618"/>
                </a:lnTo>
                <a:lnTo>
                  <a:pt x="96660" y="252613"/>
                </a:lnTo>
                <a:lnTo>
                  <a:pt x="93015" y="250323"/>
                </a:lnTo>
                <a:lnTo>
                  <a:pt x="90585" y="247845"/>
                </a:lnTo>
                <a:lnTo>
                  <a:pt x="88965" y="245240"/>
                </a:lnTo>
                <a:lnTo>
                  <a:pt x="87165" y="239805"/>
                </a:lnTo>
                <a:lnTo>
                  <a:pt x="86685" y="237022"/>
                </a:lnTo>
                <a:lnTo>
                  <a:pt x="81072" y="228851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6"/>
          <p:cNvSpPr/>
          <p:nvPr/>
        </p:nvSpPr>
        <p:spPr>
          <a:xfrm>
            <a:off x="3174682" y="960119"/>
            <a:ext cx="72374" cy="257176"/>
          </a:xfrm>
          <a:custGeom>
            <a:avLst/>
            <a:gdLst/>
            <a:ahLst/>
            <a:cxnLst/>
            <a:rect l="0" t="0" r="0" b="0"/>
            <a:pathLst>
              <a:path w="72374" h="257176">
                <a:moveTo>
                  <a:pt x="0" y="0"/>
                </a:moveTo>
                <a:lnTo>
                  <a:pt x="13652" y="13653"/>
                </a:lnTo>
                <a:lnTo>
                  <a:pt x="17674" y="18627"/>
                </a:lnTo>
                <a:lnTo>
                  <a:pt x="20355" y="22896"/>
                </a:lnTo>
                <a:lnTo>
                  <a:pt x="22143" y="26694"/>
                </a:lnTo>
                <a:lnTo>
                  <a:pt x="25239" y="31131"/>
                </a:lnTo>
                <a:lnTo>
                  <a:pt x="29209" y="35994"/>
                </a:lnTo>
                <a:lnTo>
                  <a:pt x="33760" y="41141"/>
                </a:lnTo>
                <a:lnTo>
                  <a:pt x="37747" y="46478"/>
                </a:lnTo>
                <a:lnTo>
                  <a:pt x="41357" y="51940"/>
                </a:lnTo>
                <a:lnTo>
                  <a:pt x="44716" y="57487"/>
                </a:lnTo>
                <a:lnTo>
                  <a:pt x="47908" y="63090"/>
                </a:lnTo>
                <a:lnTo>
                  <a:pt x="53995" y="74395"/>
                </a:lnTo>
                <a:lnTo>
                  <a:pt x="56952" y="82934"/>
                </a:lnTo>
                <a:lnTo>
                  <a:pt x="59875" y="93390"/>
                </a:lnTo>
                <a:lnTo>
                  <a:pt x="62777" y="105123"/>
                </a:lnTo>
                <a:lnTo>
                  <a:pt x="65664" y="119612"/>
                </a:lnTo>
                <a:lnTo>
                  <a:pt x="71411" y="153491"/>
                </a:lnTo>
                <a:lnTo>
                  <a:pt x="72373" y="171860"/>
                </a:lnTo>
                <a:lnTo>
                  <a:pt x="72061" y="190774"/>
                </a:lnTo>
                <a:lnTo>
                  <a:pt x="69612" y="234008"/>
                </a:lnTo>
                <a:lnTo>
                  <a:pt x="68784" y="252599"/>
                </a:lnTo>
                <a:lnTo>
                  <a:pt x="67763" y="254125"/>
                </a:lnTo>
                <a:lnTo>
                  <a:pt x="66131" y="255142"/>
                </a:lnTo>
                <a:lnTo>
                  <a:pt x="6000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7"/>
          <p:cNvSpPr/>
          <p:nvPr/>
        </p:nvSpPr>
        <p:spPr>
          <a:xfrm>
            <a:off x="3106102" y="1028700"/>
            <a:ext cx="480061" cy="171316"/>
          </a:xfrm>
          <a:custGeom>
            <a:avLst/>
            <a:gdLst/>
            <a:ahLst/>
            <a:cxnLst/>
            <a:rect l="0" t="0" r="0" b="0"/>
            <a:pathLst>
              <a:path w="480061" h="171316">
                <a:moveTo>
                  <a:pt x="0" y="60007"/>
                </a:moveTo>
                <a:lnTo>
                  <a:pt x="0" y="55456"/>
                </a:lnTo>
                <a:lnTo>
                  <a:pt x="952" y="54116"/>
                </a:lnTo>
                <a:lnTo>
                  <a:pt x="2540" y="53222"/>
                </a:lnTo>
                <a:lnTo>
                  <a:pt x="4551" y="52626"/>
                </a:lnTo>
                <a:lnTo>
                  <a:pt x="16945" y="51964"/>
                </a:lnTo>
                <a:lnTo>
                  <a:pt x="25584" y="51788"/>
                </a:lnTo>
                <a:lnTo>
                  <a:pt x="40869" y="50717"/>
                </a:lnTo>
                <a:lnTo>
                  <a:pt x="83251" y="46988"/>
                </a:lnTo>
                <a:lnTo>
                  <a:pt x="103126" y="44660"/>
                </a:lnTo>
                <a:lnTo>
                  <a:pt x="121138" y="42156"/>
                </a:lnTo>
                <a:lnTo>
                  <a:pt x="137909" y="39534"/>
                </a:lnTo>
                <a:lnTo>
                  <a:pt x="150994" y="36833"/>
                </a:lnTo>
                <a:lnTo>
                  <a:pt x="161623" y="34080"/>
                </a:lnTo>
                <a:lnTo>
                  <a:pt x="188223" y="25655"/>
                </a:lnTo>
                <a:lnTo>
                  <a:pt x="196920" y="22818"/>
                </a:lnTo>
                <a:lnTo>
                  <a:pt x="209122" y="19666"/>
                </a:lnTo>
                <a:lnTo>
                  <a:pt x="221347" y="17892"/>
                </a:lnTo>
                <a:lnTo>
                  <a:pt x="234011" y="17292"/>
                </a:lnTo>
                <a:lnTo>
                  <a:pt x="236970" y="18195"/>
                </a:lnTo>
                <a:lnTo>
                  <a:pt x="242797" y="21739"/>
                </a:lnTo>
                <a:lnTo>
                  <a:pt x="244733" y="24018"/>
                </a:lnTo>
                <a:lnTo>
                  <a:pt x="246022" y="26489"/>
                </a:lnTo>
                <a:lnTo>
                  <a:pt x="267764" y="91771"/>
                </a:lnTo>
                <a:lnTo>
                  <a:pt x="270902" y="100233"/>
                </a:lnTo>
                <a:lnTo>
                  <a:pt x="273946" y="107779"/>
                </a:lnTo>
                <a:lnTo>
                  <a:pt x="276929" y="114715"/>
                </a:lnTo>
                <a:lnTo>
                  <a:pt x="279869" y="123149"/>
                </a:lnTo>
                <a:lnTo>
                  <a:pt x="282782" y="132582"/>
                </a:lnTo>
                <a:lnTo>
                  <a:pt x="285676" y="142680"/>
                </a:lnTo>
                <a:lnTo>
                  <a:pt x="287606" y="151317"/>
                </a:lnTo>
                <a:lnTo>
                  <a:pt x="288892" y="158981"/>
                </a:lnTo>
                <a:lnTo>
                  <a:pt x="289750" y="165994"/>
                </a:lnTo>
                <a:lnTo>
                  <a:pt x="290703" y="171248"/>
                </a:lnTo>
                <a:lnTo>
                  <a:pt x="290957" y="171315"/>
                </a:lnTo>
                <a:lnTo>
                  <a:pt x="291314" y="166859"/>
                </a:lnTo>
                <a:lnTo>
                  <a:pt x="291452" y="143914"/>
                </a:lnTo>
                <a:lnTo>
                  <a:pt x="291461" y="130059"/>
                </a:lnTo>
                <a:lnTo>
                  <a:pt x="292415" y="123853"/>
                </a:lnTo>
                <a:lnTo>
                  <a:pt x="294003" y="116859"/>
                </a:lnTo>
                <a:lnTo>
                  <a:pt x="296015" y="109338"/>
                </a:lnTo>
                <a:lnTo>
                  <a:pt x="298308" y="102419"/>
                </a:lnTo>
                <a:lnTo>
                  <a:pt x="300790" y="95902"/>
                </a:lnTo>
                <a:lnTo>
                  <a:pt x="303396" y="89652"/>
                </a:lnTo>
                <a:lnTo>
                  <a:pt x="308944" y="81675"/>
                </a:lnTo>
                <a:lnTo>
                  <a:pt x="316453" y="72548"/>
                </a:lnTo>
                <a:lnTo>
                  <a:pt x="325269" y="62652"/>
                </a:lnTo>
                <a:lnTo>
                  <a:pt x="333051" y="55103"/>
                </a:lnTo>
                <a:lnTo>
                  <a:pt x="340144" y="49118"/>
                </a:lnTo>
                <a:lnTo>
                  <a:pt x="346777" y="44175"/>
                </a:lnTo>
                <a:lnTo>
                  <a:pt x="354058" y="39927"/>
                </a:lnTo>
                <a:lnTo>
                  <a:pt x="361768" y="36143"/>
                </a:lnTo>
                <a:lnTo>
                  <a:pt x="369766" y="32668"/>
                </a:lnTo>
                <a:lnTo>
                  <a:pt x="383733" y="26266"/>
                </a:lnTo>
                <a:lnTo>
                  <a:pt x="408222" y="14396"/>
                </a:lnTo>
                <a:lnTo>
                  <a:pt x="419875" y="11160"/>
                </a:lnTo>
                <a:lnTo>
                  <a:pt x="431403" y="8770"/>
                </a:lnTo>
                <a:lnTo>
                  <a:pt x="442877" y="4532"/>
                </a:lnTo>
                <a:lnTo>
                  <a:pt x="454327" y="2014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8"/>
          <p:cNvSpPr/>
          <p:nvPr/>
        </p:nvSpPr>
        <p:spPr>
          <a:xfrm>
            <a:off x="3536074" y="1036622"/>
            <a:ext cx="212966" cy="154820"/>
          </a:xfrm>
          <a:custGeom>
            <a:avLst/>
            <a:gdLst/>
            <a:ahLst/>
            <a:cxnLst/>
            <a:rect l="0" t="0" r="0" b="0"/>
            <a:pathLst>
              <a:path w="212966" h="154820">
                <a:moveTo>
                  <a:pt x="110096" y="9222"/>
                </a:moveTo>
                <a:lnTo>
                  <a:pt x="83402" y="9222"/>
                </a:lnTo>
                <a:lnTo>
                  <a:pt x="78965" y="10175"/>
                </a:lnTo>
                <a:lnTo>
                  <a:pt x="74102" y="11763"/>
                </a:lnTo>
                <a:lnTo>
                  <a:pt x="68955" y="13773"/>
                </a:lnTo>
                <a:lnTo>
                  <a:pt x="55616" y="18548"/>
                </a:lnTo>
                <a:lnTo>
                  <a:pt x="48058" y="21154"/>
                </a:lnTo>
                <a:lnTo>
                  <a:pt x="42067" y="23845"/>
                </a:lnTo>
                <a:lnTo>
                  <a:pt x="37121" y="26591"/>
                </a:lnTo>
                <a:lnTo>
                  <a:pt x="32871" y="29374"/>
                </a:lnTo>
                <a:lnTo>
                  <a:pt x="29085" y="32182"/>
                </a:lnTo>
                <a:lnTo>
                  <a:pt x="25608" y="35006"/>
                </a:lnTo>
                <a:lnTo>
                  <a:pt x="22338" y="37842"/>
                </a:lnTo>
                <a:lnTo>
                  <a:pt x="19206" y="40684"/>
                </a:lnTo>
                <a:lnTo>
                  <a:pt x="13185" y="46383"/>
                </a:lnTo>
                <a:lnTo>
                  <a:pt x="11199" y="50189"/>
                </a:lnTo>
                <a:lnTo>
                  <a:pt x="9874" y="54631"/>
                </a:lnTo>
                <a:lnTo>
                  <a:pt x="8991" y="59497"/>
                </a:lnTo>
                <a:lnTo>
                  <a:pt x="7450" y="63694"/>
                </a:lnTo>
                <a:lnTo>
                  <a:pt x="5471" y="67444"/>
                </a:lnTo>
                <a:lnTo>
                  <a:pt x="3198" y="70897"/>
                </a:lnTo>
                <a:lnTo>
                  <a:pt x="1683" y="75104"/>
                </a:lnTo>
                <a:lnTo>
                  <a:pt x="673" y="79813"/>
                </a:lnTo>
                <a:lnTo>
                  <a:pt x="0" y="84858"/>
                </a:lnTo>
                <a:lnTo>
                  <a:pt x="503" y="92031"/>
                </a:lnTo>
                <a:lnTo>
                  <a:pt x="1791" y="100623"/>
                </a:lnTo>
                <a:lnTo>
                  <a:pt x="3602" y="110161"/>
                </a:lnTo>
                <a:lnTo>
                  <a:pt x="4810" y="119378"/>
                </a:lnTo>
                <a:lnTo>
                  <a:pt x="5616" y="128379"/>
                </a:lnTo>
                <a:lnTo>
                  <a:pt x="6152" y="137238"/>
                </a:lnTo>
                <a:lnTo>
                  <a:pt x="7462" y="143143"/>
                </a:lnTo>
                <a:lnTo>
                  <a:pt x="9289" y="147081"/>
                </a:lnTo>
                <a:lnTo>
                  <a:pt x="11458" y="149705"/>
                </a:lnTo>
                <a:lnTo>
                  <a:pt x="13857" y="151455"/>
                </a:lnTo>
                <a:lnTo>
                  <a:pt x="19063" y="153400"/>
                </a:lnTo>
                <a:lnTo>
                  <a:pt x="22798" y="154494"/>
                </a:lnTo>
                <a:lnTo>
                  <a:pt x="28455" y="154819"/>
                </a:lnTo>
                <a:lnTo>
                  <a:pt x="30904" y="153912"/>
                </a:lnTo>
                <a:lnTo>
                  <a:pt x="36164" y="150364"/>
                </a:lnTo>
                <a:lnTo>
                  <a:pt x="41677" y="145612"/>
                </a:lnTo>
                <a:lnTo>
                  <a:pt x="44481" y="143011"/>
                </a:lnTo>
                <a:lnTo>
                  <a:pt x="50160" y="136515"/>
                </a:lnTo>
                <a:lnTo>
                  <a:pt x="66630" y="116597"/>
                </a:lnTo>
                <a:lnTo>
                  <a:pt x="84110" y="94410"/>
                </a:lnTo>
                <a:lnTo>
                  <a:pt x="92772" y="83159"/>
                </a:lnTo>
                <a:lnTo>
                  <a:pt x="98546" y="74706"/>
                </a:lnTo>
                <a:lnTo>
                  <a:pt x="102396" y="68118"/>
                </a:lnTo>
                <a:lnTo>
                  <a:pt x="104963" y="62774"/>
                </a:lnTo>
                <a:lnTo>
                  <a:pt x="108579" y="53496"/>
                </a:lnTo>
                <a:lnTo>
                  <a:pt x="117677" y="27947"/>
                </a:lnTo>
                <a:lnTo>
                  <a:pt x="121817" y="17895"/>
                </a:lnTo>
                <a:lnTo>
                  <a:pt x="125530" y="10242"/>
                </a:lnTo>
                <a:lnTo>
                  <a:pt x="128958" y="4187"/>
                </a:lnTo>
                <a:lnTo>
                  <a:pt x="131243" y="1103"/>
                </a:lnTo>
                <a:lnTo>
                  <a:pt x="132766" y="0"/>
                </a:lnTo>
                <a:lnTo>
                  <a:pt x="133782" y="216"/>
                </a:lnTo>
                <a:lnTo>
                  <a:pt x="135411" y="3218"/>
                </a:lnTo>
                <a:lnTo>
                  <a:pt x="137450" y="8077"/>
                </a:lnTo>
                <a:lnTo>
                  <a:pt x="139762" y="14174"/>
                </a:lnTo>
                <a:lnTo>
                  <a:pt x="144871" y="28568"/>
                </a:lnTo>
                <a:lnTo>
                  <a:pt x="147566" y="36407"/>
                </a:lnTo>
                <a:lnTo>
                  <a:pt x="150316" y="43538"/>
                </a:lnTo>
                <a:lnTo>
                  <a:pt x="153102" y="50197"/>
                </a:lnTo>
                <a:lnTo>
                  <a:pt x="155911" y="56541"/>
                </a:lnTo>
                <a:lnTo>
                  <a:pt x="157784" y="62676"/>
                </a:lnTo>
                <a:lnTo>
                  <a:pt x="159033" y="68671"/>
                </a:lnTo>
                <a:lnTo>
                  <a:pt x="159865" y="74572"/>
                </a:lnTo>
                <a:lnTo>
                  <a:pt x="161373" y="79459"/>
                </a:lnTo>
                <a:lnTo>
                  <a:pt x="163330" y="83669"/>
                </a:lnTo>
                <a:lnTo>
                  <a:pt x="165588" y="87429"/>
                </a:lnTo>
                <a:lnTo>
                  <a:pt x="168046" y="92792"/>
                </a:lnTo>
                <a:lnTo>
                  <a:pt x="170636" y="99226"/>
                </a:lnTo>
                <a:lnTo>
                  <a:pt x="173316" y="106372"/>
                </a:lnTo>
                <a:lnTo>
                  <a:pt x="177007" y="113042"/>
                </a:lnTo>
                <a:lnTo>
                  <a:pt x="181374" y="119393"/>
                </a:lnTo>
                <a:lnTo>
                  <a:pt x="186189" y="125532"/>
                </a:lnTo>
                <a:lnTo>
                  <a:pt x="190352" y="129625"/>
                </a:lnTo>
                <a:lnTo>
                  <a:pt x="212965" y="1463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9"/>
          <p:cNvSpPr/>
          <p:nvPr/>
        </p:nvSpPr>
        <p:spPr>
          <a:xfrm>
            <a:off x="3843485" y="962210"/>
            <a:ext cx="253043" cy="255085"/>
          </a:xfrm>
          <a:custGeom>
            <a:avLst/>
            <a:gdLst/>
            <a:ahLst/>
            <a:cxnLst/>
            <a:rect l="0" t="0" r="0" b="0"/>
            <a:pathLst>
              <a:path w="253043" h="255085">
                <a:moveTo>
                  <a:pt x="77004" y="57917"/>
                </a:moveTo>
                <a:lnTo>
                  <a:pt x="63352" y="53366"/>
                </a:lnTo>
                <a:lnTo>
                  <a:pt x="59331" y="52978"/>
                </a:lnTo>
                <a:lnTo>
                  <a:pt x="56649" y="53672"/>
                </a:lnTo>
                <a:lnTo>
                  <a:pt x="50336" y="59199"/>
                </a:lnTo>
                <a:lnTo>
                  <a:pt x="42433" y="66869"/>
                </a:lnTo>
                <a:lnTo>
                  <a:pt x="39669" y="69600"/>
                </a:lnTo>
                <a:lnTo>
                  <a:pt x="36874" y="73326"/>
                </a:lnTo>
                <a:lnTo>
                  <a:pt x="34059" y="77715"/>
                </a:lnTo>
                <a:lnTo>
                  <a:pt x="31229" y="82545"/>
                </a:lnTo>
                <a:lnTo>
                  <a:pt x="28390" y="88623"/>
                </a:lnTo>
                <a:lnTo>
                  <a:pt x="25545" y="95533"/>
                </a:lnTo>
                <a:lnTo>
                  <a:pt x="22696" y="102997"/>
                </a:lnTo>
                <a:lnTo>
                  <a:pt x="19843" y="109878"/>
                </a:lnTo>
                <a:lnTo>
                  <a:pt x="16990" y="116370"/>
                </a:lnTo>
                <a:lnTo>
                  <a:pt x="11279" y="128664"/>
                </a:lnTo>
                <a:lnTo>
                  <a:pt x="5566" y="140477"/>
                </a:lnTo>
                <a:lnTo>
                  <a:pt x="3661" y="146295"/>
                </a:lnTo>
                <a:lnTo>
                  <a:pt x="2391" y="152078"/>
                </a:lnTo>
                <a:lnTo>
                  <a:pt x="1545" y="157838"/>
                </a:lnTo>
                <a:lnTo>
                  <a:pt x="981" y="162631"/>
                </a:lnTo>
                <a:lnTo>
                  <a:pt x="354" y="170497"/>
                </a:lnTo>
                <a:lnTo>
                  <a:pt x="186" y="174880"/>
                </a:lnTo>
                <a:lnTo>
                  <a:pt x="0" y="184831"/>
                </a:lnTo>
                <a:lnTo>
                  <a:pt x="903" y="190151"/>
                </a:lnTo>
                <a:lnTo>
                  <a:pt x="2458" y="195603"/>
                </a:lnTo>
                <a:lnTo>
                  <a:pt x="4447" y="201143"/>
                </a:lnTo>
                <a:lnTo>
                  <a:pt x="6725" y="205788"/>
                </a:lnTo>
                <a:lnTo>
                  <a:pt x="11797" y="213490"/>
                </a:lnTo>
                <a:lnTo>
                  <a:pt x="15435" y="215925"/>
                </a:lnTo>
                <a:lnTo>
                  <a:pt x="19766" y="217548"/>
                </a:lnTo>
                <a:lnTo>
                  <a:pt x="24557" y="218630"/>
                </a:lnTo>
                <a:lnTo>
                  <a:pt x="32422" y="222373"/>
                </a:lnTo>
                <a:lnTo>
                  <a:pt x="35853" y="224704"/>
                </a:lnTo>
                <a:lnTo>
                  <a:pt x="40046" y="225306"/>
                </a:lnTo>
                <a:lnTo>
                  <a:pt x="44745" y="224755"/>
                </a:lnTo>
                <a:lnTo>
                  <a:pt x="49783" y="223435"/>
                </a:lnTo>
                <a:lnTo>
                  <a:pt x="56000" y="221602"/>
                </a:lnTo>
                <a:lnTo>
                  <a:pt x="70526" y="217026"/>
                </a:lnTo>
                <a:lnTo>
                  <a:pt x="80306" y="213520"/>
                </a:lnTo>
                <a:lnTo>
                  <a:pt x="103872" y="204544"/>
                </a:lnTo>
                <a:lnTo>
                  <a:pt x="113966" y="199483"/>
                </a:lnTo>
                <a:lnTo>
                  <a:pt x="122600" y="194204"/>
                </a:lnTo>
                <a:lnTo>
                  <a:pt x="130262" y="188780"/>
                </a:lnTo>
                <a:lnTo>
                  <a:pt x="138227" y="184212"/>
                </a:lnTo>
                <a:lnTo>
                  <a:pt x="146395" y="180214"/>
                </a:lnTo>
                <a:lnTo>
                  <a:pt x="154697" y="176596"/>
                </a:lnTo>
                <a:lnTo>
                  <a:pt x="162137" y="172279"/>
                </a:lnTo>
                <a:lnTo>
                  <a:pt x="169002" y="167496"/>
                </a:lnTo>
                <a:lnTo>
                  <a:pt x="175484" y="162402"/>
                </a:lnTo>
                <a:lnTo>
                  <a:pt x="181710" y="157101"/>
                </a:lnTo>
                <a:lnTo>
                  <a:pt x="187766" y="151662"/>
                </a:lnTo>
                <a:lnTo>
                  <a:pt x="199574" y="140539"/>
                </a:lnTo>
                <a:lnTo>
                  <a:pt x="211173" y="129245"/>
                </a:lnTo>
                <a:lnTo>
                  <a:pt x="215980" y="123567"/>
                </a:lnTo>
                <a:lnTo>
                  <a:pt x="220137" y="117876"/>
                </a:lnTo>
                <a:lnTo>
                  <a:pt x="223861" y="112177"/>
                </a:lnTo>
                <a:lnTo>
                  <a:pt x="226344" y="106473"/>
                </a:lnTo>
                <a:lnTo>
                  <a:pt x="227999" y="100765"/>
                </a:lnTo>
                <a:lnTo>
                  <a:pt x="229102" y="95055"/>
                </a:lnTo>
                <a:lnTo>
                  <a:pt x="230791" y="89343"/>
                </a:lnTo>
                <a:lnTo>
                  <a:pt x="232869" y="83630"/>
                </a:lnTo>
                <a:lnTo>
                  <a:pt x="235207" y="77917"/>
                </a:lnTo>
                <a:lnTo>
                  <a:pt x="236765" y="72203"/>
                </a:lnTo>
                <a:lnTo>
                  <a:pt x="237804" y="66488"/>
                </a:lnTo>
                <a:lnTo>
                  <a:pt x="238496" y="60774"/>
                </a:lnTo>
                <a:lnTo>
                  <a:pt x="238006" y="55059"/>
                </a:lnTo>
                <a:lnTo>
                  <a:pt x="236726" y="49344"/>
                </a:lnTo>
                <a:lnTo>
                  <a:pt x="234921" y="43629"/>
                </a:lnTo>
                <a:lnTo>
                  <a:pt x="232765" y="38867"/>
                </a:lnTo>
                <a:lnTo>
                  <a:pt x="227829" y="31035"/>
                </a:lnTo>
                <a:lnTo>
                  <a:pt x="225179" y="26661"/>
                </a:lnTo>
                <a:lnTo>
                  <a:pt x="222460" y="21840"/>
                </a:lnTo>
                <a:lnTo>
                  <a:pt x="219695" y="16720"/>
                </a:lnTo>
                <a:lnTo>
                  <a:pt x="217851" y="12355"/>
                </a:lnTo>
                <a:lnTo>
                  <a:pt x="215803" y="4965"/>
                </a:lnTo>
                <a:lnTo>
                  <a:pt x="214305" y="2613"/>
                </a:lnTo>
                <a:lnTo>
                  <a:pt x="212353" y="1045"/>
                </a:lnTo>
                <a:lnTo>
                  <a:pt x="210100" y="0"/>
                </a:lnTo>
                <a:lnTo>
                  <a:pt x="208597" y="1208"/>
                </a:lnTo>
                <a:lnTo>
                  <a:pt x="207596" y="3919"/>
                </a:lnTo>
                <a:lnTo>
                  <a:pt x="206927" y="7631"/>
                </a:lnTo>
                <a:lnTo>
                  <a:pt x="207435" y="15820"/>
                </a:lnTo>
                <a:lnTo>
                  <a:pt x="208726" y="26995"/>
                </a:lnTo>
                <a:lnTo>
                  <a:pt x="210538" y="40160"/>
                </a:lnTo>
                <a:lnTo>
                  <a:pt x="213652" y="53699"/>
                </a:lnTo>
                <a:lnTo>
                  <a:pt x="217633" y="67487"/>
                </a:lnTo>
                <a:lnTo>
                  <a:pt x="222192" y="81442"/>
                </a:lnTo>
                <a:lnTo>
                  <a:pt x="226184" y="95508"/>
                </a:lnTo>
                <a:lnTo>
                  <a:pt x="229797" y="109648"/>
                </a:lnTo>
                <a:lnTo>
                  <a:pt x="233159" y="123837"/>
                </a:lnTo>
                <a:lnTo>
                  <a:pt x="236352" y="136153"/>
                </a:lnTo>
                <a:lnTo>
                  <a:pt x="239434" y="147222"/>
                </a:lnTo>
                <a:lnTo>
                  <a:pt x="242441" y="157459"/>
                </a:lnTo>
                <a:lnTo>
                  <a:pt x="244446" y="166188"/>
                </a:lnTo>
                <a:lnTo>
                  <a:pt x="245782" y="173913"/>
                </a:lnTo>
                <a:lnTo>
                  <a:pt x="246672" y="180968"/>
                </a:lnTo>
                <a:lnTo>
                  <a:pt x="248219" y="190433"/>
                </a:lnTo>
                <a:lnTo>
                  <a:pt x="252478" y="213651"/>
                </a:lnTo>
                <a:lnTo>
                  <a:pt x="253042" y="222699"/>
                </a:lnTo>
                <a:lnTo>
                  <a:pt x="252465" y="229684"/>
                </a:lnTo>
                <a:lnTo>
                  <a:pt x="251128" y="235294"/>
                </a:lnTo>
                <a:lnTo>
                  <a:pt x="250237" y="240938"/>
                </a:lnTo>
                <a:lnTo>
                  <a:pt x="249643" y="246606"/>
                </a:lnTo>
                <a:lnTo>
                  <a:pt x="239882" y="2550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0"/>
          <p:cNvSpPr/>
          <p:nvPr/>
        </p:nvSpPr>
        <p:spPr>
          <a:xfrm>
            <a:off x="3946207" y="1049519"/>
            <a:ext cx="282894" cy="159204"/>
          </a:xfrm>
          <a:custGeom>
            <a:avLst/>
            <a:gdLst/>
            <a:ahLst/>
            <a:cxnLst/>
            <a:rect l="0" t="0" r="0" b="0"/>
            <a:pathLst>
              <a:path w="282894" h="159204">
                <a:moveTo>
                  <a:pt x="0" y="22043"/>
                </a:moveTo>
                <a:lnTo>
                  <a:pt x="4551" y="12941"/>
                </a:lnTo>
                <a:lnTo>
                  <a:pt x="7797" y="10260"/>
                </a:lnTo>
                <a:lnTo>
                  <a:pt x="11865" y="8473"/>
                </a:lnTo>
                <a:lnTo>
                  <a:pt x="20514" y="6487"/>
                </a:lnTo>
                <a:lnTo>
                  <a:pt x="27532" y="5604"/>
                </a:lnTo>
                <a:lnTo>
                  <a:pt x="32642" y="5369"/>
                </a:lnTo>
                <a:lnTo>
                  <a:pt x="45940" y="5107"/>
                </a:lnTo>
                <a:lnTo>
                  <a:pt x="57297" y="4085"/>
                </a:lnTo>
                <a:lnTo>
                  <a:pt x="87695" y="409"/>
                </a:lnTo>
                <a:lnTo>
                  <a:pt x="109898" y="0"/>
                </a:lnTo>
                <a:lnTo>
                  <a:pt x="136131" y="681"/>
                </a:lnTo>
                <a:lnTo>
                  <a:pt x="202260" y="3648"/>
                </a:lnTo>
                <a:lnTo>
                  <a:pt x="214851" y="4065"/>
                </a:lnTo>
                <a:lnTo>
                  <a:pt x="223243" y="5295"/>
                </a:lnTo>
                <a:lnTo>
                  <a:pt x="228839" y="7068"/>
                </a:lnTo>
                <a:lnTo>
                  <a:pt x="236009" y="11577"/>
                </a:lnTo>
                <a:lnTo>
                  <a:pt x="239254" y="14113"/>
                </a:lnTo>
                <a:lnTo>
                  <a:pt x="242370" y="16757"/>
                </a:lnTo>
                <a:lnTo>
                  <a:pt x="245400" y="19471"/>
                </a:lnTo>
                <a:lnTo>
                  <a:pt x="251307" y="25028"/>
                </a:lnTo>
                <a:lnTo>
                  <a:pt x="254216" y="29748"/>
                </a:lnTo>
                <a:lnTo>
                  <a:pt x="257107" y="35752"/>
                </a:lnTo>
                <a:lnTo>
                  <a:pt x="259987" y="42612"/>
                </a:lnTo>
                <a:lnTo>
                  <a:pt x="261907" y="49091"/>
                </a:lnTo>
                <a:lnTo>
                  <a:pt x="263188" y="55315"/>
                </a:lnTo>
                <a:lnTo>
                  <a:pt x="264041" y="61369"/>
                </a:lnTo>
                <a:lnTo>
                  <a:pt x="264610" y="67310"/>
                </a:lnTo>
                <a:lnTo>
                  <a:pt x="264989" y="73176"/>
                </a:lnTo>
                <a:lnTo>
                  <a:pt x="265242" y="78992"/>
                </a:lnTo>
                <a:lnTo>
                  <a:pt x="266363" y="88584"/>
                </a:lnTo>
                <a:lnTo>
                  <a:pt x="270148" y="114482"/>
                </a:lnTo>
                <a:lnTo>
                  <a:pt x="272491" y="125579"/>
                </a:lnTo>
                <a:lnTo>
                  <a:pt x="275006" y="134882"/>
                </a:lnTo>
                <a:lnTo>
                  <a:pt x="282893" y="1592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1"/>
          <p:cNvSpPr/>
          <p:nvPr/>
        </p:nvSpPr>
        <p:spPr>
          <a:xfrm>
            <a:off x="4314825" y="1029212"/>
            <a:ext cx="154305" cy="162366"/>
          </a:xfrm>
          <a:custGeom>
            <a:avLst/>
            <a:gdLst/>
            <a:ahLst/>
            <a:cxnLst/>
            <a:rect l="0" t="0" r="0" b="0"/>
            <a:pathLst>
              <a:path w="154305" h="162366">
                <a:moveTo>
                  <a:pt x="0" y="33778"/>
                </a:moveTo>
                <a:lnTo>
                  <a:pt x="0" y="83138"/>
                </a:lnTo>
                <a:lnTo>
                  <a:pt x="1904" y="89544"/>
                </a:lnTo>
                <a:lnTo>
                  <a:pt x="5079" y="96673"/>
                </a:lnTo>
                <a:lnTo>
                  <a:pt x="9102" y="104283"/>
                </a:lnTo>
                <a:lnTo>
                  <a:pt x="10830" y="110309"/>
                </a:lnTo>
                <a:lnTo>
                  <a:pt x="11029" y="115278"/>
                </a:lnTo>
                <a:lnTo>
                  <a:pt x="10211" y="119544"/>
                </a:lnTo>
                <a:lnTo>
                  <a:pt x="9664" y="123340"/>
                </a:lnTo>
                <a:lnTo>
                  <a:pt x="9300" y="126823"/>
                </a:lnTo>
                <a:lnTo>
                  <a:pt x="9057" y="130098"/>
                </a:lnTo>
                <a:lnTo>
                  <a:pt x="8896" y="133234"/>
                </a:lnTo>
                <a:lnTo>
                  <a:pt x="8668" y="140293"/>
                </a:lnTo>
                <a:lnTo>
                  <a:pt x="8601" y="135293"/>
                </a:lnTo>
                <a:lnTo>
                  <a:pt x="8573" y="88184"/>
                </a:lnTo>
                <a:lnTo>
                  <a:pt x="10478" y="81479"/>
                </a:lnTo>
                <a:lnTo>
                  <a:pt x="13653" y="74151"/>
                </a:lnTo>
                <a:lnTo>
                  <a:pt x="17674" y="66408"/>
                </a:lnTo>
                <a:lnTo>
                  <a:pt x="21308" y="60294"/>
                </a:lnTo>
                <a:lnTo>
                  <a:pt x="24682" y="55265"/>
                </a:lnTo>
                <a:lnTo>
                  <a:pt x="27885" y="50960"/>
                </a:lnTo>
                <a:lnTo>
                  <a:pt x="30972" y="46185"/>
                </a:lnTo>
                <a:lnTo>
                  <a:pt x="33983" y="41097"/>
                </a:lnTo>
                <a:lnTo>
                  <a:pt x="36943" y="35800"/>
                </a:lnTo>
                <a:lnTo>
                  <a:pt x="39868" y="31315"/>
                </a:lnTo>
                <a:lnTo>
                  <a:pt x="42771" y="27374"/>
                </a:lnTo>
                <a:lnTo>
                  <a:pt x="45659" y="23793"/>
                </a:lnTo>
                <a:lnTo>
                  <a:pt x="49489" y="20454"/>
                </a:lnTo>
                <a:lnTo>
                  <a:pt x="53947" y="17275"/>
                </a:lnTo>
                <a:lnTo>
                  <a:pt x="58825" y="14203"/>
                </a:lnTo>
                <a:lnTo>
                  <a:pt x="63981" y="11203"/>
                </a:lnTo>
                <a:lnTo>
                  <a:pt x="69324" y="8250"/>
                </a:lnTo>
                <a:lnTo>
                  <a:pt x="74791" y="5329"/>
                </a:lnTo>
                <a:lnTo>
                  <a:pt x="79388" y="3382"/>
                </a:lnTo>
                <a:lnTo>
                  <a:pt x="83405" y="2084"/>
                </a:lnTo>
                <a:lnTo>
                  <a:pt x="87036" y="1218"/>
                </a:lnTo>
                <a:lnTo>
                  <a:pt x="91361" y="641"/>
                </a:lnTo>
                <a:lnTo>
                  <a:pt x="96150" y="257"/>
                </a:lnTo>
                <a:lnTo>
                  <a:pt x="101248" y="0"/>
                </a:lnTo>
                <a:lnTo>
                  <a:pt x="105598" y="782"/>
                </a:lnTo>
                <a:lnTo>
                  <a:pt x="109451" y="2256"/>
                </a:lnTo>
                <a:lnTo>
                  <a:pt x="112972" y="4190"/>
                </a:lnTo>
                <a:lnTo>
                  <a:pt x="116272" y="5480"/>
                </a:lnTo>
                <a:lnTo>
                  <a:pt x="119425" y="6340"/>
                </a:lnTo>
                <a:lnTo>
                  <a:pt x="122479" y="6913"/>
                </a:lnTo>
                <a:lnTo>
                  <a:pt x="125467" y="8248"/>
                </a:lnTo>
                <a:lnTo>
                  <a:pt x="128412" y="10090"/>
                </a:lnTo>
                <a:lnTo>
                  <a:pt x="131328" y="12271"/>
                </a:lnTo>
                <a:lnTo>
                  <a:pt x="135177" y="16582"/>
                </a:lnTo>
                <a:lnTo>
                  <a:pt x="139648" y="22314"/>
                </a:lnTo>
                <a:lnTo>
                  <a:pt x="144533" y="28993"/>
                </a:lnTo>
                <a:lnTo>
                  <a:pt x="147790" y="35350"/>
                </a:lnTo>
                <a:lnTo>
                  <a:pt x="149962" y="41493"/>
                </a:lnTo>
                <a:lnTo>
                  <a:pt x="151410" y="47494"/>
                </a:lnTo>
                <a:lnTo>
                  <a:pt x="152374" y="61019"/>
                </a:lnTo>
                <a:lnTo>
                  <a:pt x="153018" y="79561"/>
                </a:lnTo>
                <a:lnTo>
                  <a:pt x="154304" y="162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2"/>
          <p:cNvSpPr/>
          <p:nvPr/>
        </p:nvSpPr>
        <p:spPr>
          <a:xfrm>
            <a:off x="4479430" y="1023761"/>
            <a:ext cx="444043" cy="414630"/>
          </a:xfrm>
          <a:custGeom>
            <a:avLst/>
            <a:gdLst/>
            <a:ahLst/>
            <a:cxnLst/>
            <a:rect l="0" t="0" r="0" b="0"/>
            <a:pathLst>
              <a:path w="444043" h="414630">
                <a:moveTo>
                  <a:pt x="195440" y="4939"/>
                </a:moveTo>
                <a:lnTo>
                  <a:pt x="181787" y="388"/>
                </a:lnTo>
                <a:lnTo>
                  <a:pt x="176813" y="0"/>
                </a:lnTo>
                <a:lnTo>
                  <a:pt x="172544" y="694"/>
                </a:lnTo>
                <a:lnTo>
                  <a:pt x="159446" y="6221"/>
                </a:lnTo>
                <a:lnTo>
                  <a:pt x="147058" y="13128"/>
                </a:lnTo>
                <a:lnTo>
                  <a:pt x="138419" y="18971"/>
                </a:lnTo>
                <a:lnTo>
                  <a:pt x="128851" y="25723"/>
                </a:lnTo>
                <a:lnTo>
                  <a:pt x="120567" y="31178"/>
                </a:lnTo>
                <a:lnTo>
                  <a:pt x="113140" y="35766"/>
                </a:lnTo>
                <a:lnTo>
                  <a:pt x="99807" y="44357"/>
                </a:lnTo>
                <a:lnTo>
                  <a:pt x="87531" y="54525"/>
                </a:lnTo>
                <a:lnTo>
                  <a:pt x="78265" y="65395"/>
                </a:lnTo>
                <a:lnTo>
                  <a:pt x="70020" y="76576"/>
                </a:lnTo>
                <a:lnTo>
                  <a:pt x="60005" y="87895"/>
                </a:lnTo>
                <a:lnTo>
                  <a:pt x="54284" y="96735"/>
                </a:lnTo>
                <a:lnTo>
                  <a:pt x="52758" y="100426"/>
                </a:lnTo>
                <a:lnTo>
                  <a:pt x="51063" y="109608"/>
                </a:lnTo>
                <a:lnTo>
                  <a:pt x="50310" y="119086"/>
                </a:lnTo>
                <a:lnTo>
                  <a:pt x="49975" y="126473"/>
                </a:lnTo>
                <a:lnTo>
                  <a:pt x="51791" y="127872"/>
                </a:lnTo>
                <a:lnTo>
                  <a:pt x="54906" y="127851"/>
                </a:lnTo>
                <a:lnTo>
                  <a:pt x="63448" y="126241"/>
                </a:lnTo>
                <a:lnTo>
                  <a:pt x="73594" y="125526"/>
                </a:lnTo>
                <a:lnTo>
                  <a:pt x="78014" y="124383"/>
                </a:lnTo>
                <a:lnTo>
                  <a:pt x="89738" y="118223"/>
                </a:lnTo>
                <a:lnTo>
                  <a:pt x="104854" y="110365"/>
                </a:lnTo>
                <a:lnTo>
                  <a:pt x="115810" y="104817"/>
                </a:lnTo>
                <a:lnTo>
                  <a:pt x="128136" y="96339"/>
                </a:lnTo>
                <a:lnTo>
                  <a:pt x="137269" y="90646"/>
                </a:lnTo>
                <a:lnTo>
                  <a:pt x="150581" y="82086"/>
                </a:lnTo>
                <a:lnTo>
                  <a:pt x="154104" y="79230"/>
                </a:lnTo>
                <a:lnTo>
                  <a:pt x="156452" y="75421"/>
                </a:lnTo>
                <a:lnTo>
                  <a:pt x="159062" y="66109"/>
                </a:lnTo>
                <a:lnTo>
                  <a:pt x="165302" y="55620"/>
                </a:lnTo>
                <a:lnTo>
                  <a:pt x="175728" y="42466"/>
                </a:lnTo>
                <a:lnTo>
                  <a:pt x="176583" y="42340"/>
                </a:lnTo>
                <a:lnTo>
                  <a:pt x="177154" y="43208"/>
                </a:lnTo>
                <a:lnTo>
                  <a:pt x="177788" y="46712"/>
                </a:lnTo>
                <a:lnTo>
                  <a:pt x="179097" y="56898"/>
                </a:lnTo>
                <a:lnTo>
                  <a:pt x="182778" y="73117"/>
                </a:lnTo>
                <a:lnTo>
                  <a:pt x="183189" y="96111"/>
                </a:lnTo>
                <a:lnTo>
                  <a:pt x="182510" y="128585"/>
                </a:lnTo>
                <a:lnTo>
                  <a:pt x="179127" y="235632"/>
                </a:lnTo>
                <a:lnTo>
                  <a:pt x="177897" y="253031"/>
                </a:lnTo>
                <a:lnTo>
                  <a:pt x="176124" y="270346"/>
                </a:lnTo>
                <a:lnTo>
                  <a:pt x="173990" y="287605"/>
                </a:lnTo>
                <a:lnTo>
                  <a:pt x="170663" y="304825"/>
                </a:lnTo>
                <a:lnTo>
                  <a:pt x="166539" y="322020"/>
                </a:lnTo>
                <a:lnTo>
                  <a:pt x="161885" y="339199"/>
                </a:lnTo>
                <a:lnTo>
                  <a:pt x="156877" y="352556"/>
                </a:lnTo>
                <a:lnTo>
                  <a:pt x="151634" y="363366"/>
                </a:lnTo>
                <a:lnTo>
                  <a:pt x="146233" y="372478"/>
                </a:lnTo>
                <a:lnTo>
                  <a:pt x="137693" y="385142"/>
                </a:lnTo>
                <a:lnTo>
                  <a:pt x="127529" y="397626"/>
                </a:lnTo>
                <a:lnTo>
                  <a:pt x="124449" y="401033"/>
                </a:lnTo>
                <a:lnTo>
                  <a:pt x="111011" y="410378"/>
                </a:lnTo>
                <a:lnTo>
                  <a:pt x="102988" y="413734"/>
                </a:lnTo>
                <a:lnTo>
                  <a:pt x="99515" y="414629"/>
                </a:lnTo>
                <a:lnTo>
                  <a:pt x="96248" y="414273"/>
                </a:lnTo>
                <a:lnTo>
                  <a:pt x="93117" y="413083"/>
                </a:lnTo>
                <a:lnTo>
                  <a:pt x="90077" y="411338"/>
                </a:lnTo>
                <a:lnTo>
                  <a:pt x="81619" y="409398"/>
                </a:lnTo>
                <a:lnTo>
                  <a:pt x="71510" y="407583"/>
                </a:lnTo>
                <a:lnTo>
                  <a:pt x="60668" y="403602"/>
                </a:lnTo>
                <a:lnTo>
                  <a:pt x="52039" y="398657"/>
                </a:lnTo>
                <a:lnTo>
                  <a:pt x="39286" y="387978"/>
                </a:lnTo>
                <a:lnTo>
                  <a:pt x="25981" y="375289"/>
                </a:lnTo>
                <a:lnTo>
                  <a:pt x="19160" y="367659"/>
                </a:lnTo>
                <a:lnTo>
                  <a:pt x="12953" y="357918"/>
                </a:lnTo>
                <a:lnTo>
                  <a:pt x="7019" y="347238"/>
                </a:lnTo>
                <a:lnTo>
                  <a:pt x="4104" y="341723"/>
                </a:lnTo>
                <a:lnTo>
                  <a:pt x="864" y="330516"/>
                </a:lnTo>
                <a:lnTo>
                  <a:pt x="0" y="324860"/>
                </a:lnTo>
                <a:lnTo>
                  <a:pt x="1580" y="313496"/>
                </a:lnTo>
                <a:lnTo>
                  <a:pt x="5457" y="302095"/>
                </a:lnTo>
                <a:lnTo>
                  <a:pt x="10356" y="290678"/>
                </a:lnTo>
                <a:lnTo>
                  <a:pt x="20787" y="279254"/>
                </a:lnTo>
                <a:lnTo>
                  <a:pt x="27570" y="273541"/>
                </a:lnTo>
                <a:lnTo>
                  <a:pt x="35901" y="267826"/>
                </a:lnTo>
                <a:lnTo>
                  <a:pt x="45266" y="262112"/>
                </a:lnTo>
                <a:lnTo>
                  <a:pt x="55319" y="256398"/>
                </a:lnTo>
                <a:lnTo>
                  <a:pt x="66783" y="250683"/>
                </a:lnTo>
                <a:lnTo>
                  <a:pt x="79189" y="244968"/>
                </a:lnTo>
                <a:lnTo>
                  <a:pt x="92221" y="239253"/>
                </a:lnTo>
                <a:lnTo>
                  <a:pt x="107577" y="234491"/>
                </a:lnTo>
                <a:lnTo>
                  <a:pt x="124482" y="230363"/>
                </a:lnTo>
                <a:lnTo>
                  <a:pt x="190419" y="216895"/>
                </a:lnTo>
                <a:lnTo>
                  <a:pt x="225276" y="210902"/>
                </a:lnTo>
                <a:lnTo>
                  <a:pt x="261088" y="205063"/>
                </a:lnTo>
                <a:lnTo>
                  <a:pt x="292879" y="199293"/>
                </a:lnTo>
                <a:lnTo>
                  <a:pt x="308024" y="197373"/>
                </a:lnTo>
                <a:lnTo>
                  <a:pt x="322883" y="196093"/>
                </a:lnTo>
                <a:lnTo>
                  <a:pt x="337552" y="195240"/>
                </a:lnTo>
                <a:lnTo>
                  <a:pt x="351141" y="193719"/>
                </a:lnTo>
                <a:lnTo>
                  <a:pt x="364011" y="191752"/>
                </a:lnTo>
                <a:lnTo>
                  <a:pt x="376400" y="189488"/>
                </a:lnTo>
                <a:lnTo>
                  <a:pt x="388470" y="187979"/>
                </a:lnTo>
                <a:lnTo>
                  <a:pt x="400327" y="186973"/>
                </a:lnTo>
                <a:lnTo>
                  <a:pt x="428528" y="185358"/>
                </a:lnTo>
                <a:lnTo>
                  <a:pt x="431794" y="186178"/>
                </a:lnTo>
                <a:lnTo>
                  <a:pt x="444042" y="1935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53"/>
          <p:cNvSpPr/>
          <p:nvPr/>
        </p:nvSpPr>
        <p:spPr>
          <a:xfrm>
            <a:off x="624391" y="625792"/>
            <a:ext cx="1375860" cy="557214"/>
          </a:xfrm>
          <a:custGeom>
            <a:avLst/>
            <a:gdLst/>
            <a:ahLst/>
            <a:cxnLst/>
            <a:rect l="0" t="0" r="0" b="0"/>
            <a:pathLst>
              <a:path w="1375860" h="557214">
                <a:moveTo>
                  <a:pt x="47121" y="0"/>
                </a:moveTo>
                <a:lnTo>
                  <a:pt x="728" y="0"/>
                </a:lnTo>
                <a:lnTo>
                  <a:pt x="0" y="953"/>
                </a:lnTo>
                <a:lnTo>
                  <a:pt x="467" y="2540"/>
                </a:lnTo>
                <a:lnTo>
                  <a:pt x="1731" y="4551"/>
                </a:lnTo>
                <a:lnTo>
                  <a:pt x="3135" y="9325"/>
                </a:lnTo>
                <a:lnTo>
                  <a:pt x="3509" y="11932"/>
                </a:lnTo>
                <a:lnTo>
                  <a:pt x="6617" y="14622"/>
                </a:lnTo>
                <a:lnTo>
                  <a:pt x="24642" y="22959"/>
                </a:lnTo>
                <a:lnTo>
                  <a:pt x="58873" y="34310"/>
                </a:lnTo>
                <a:lnTo>
                  <a:pt x="90926" y="45408"/>
                </a:lnTo>
                <a:lnTo>
                  <a:pt x="124553" y="58222"/>
                </a:lnTo>
                <a:lnTo>
                  <a:pt x="158646" y="70591"/>
                </a:lnTo>
                <a:lnTo>
                  <a:pt x="195418" y="83781"/>
                </a:lnTo>
                <a:lnTo>
                  <a:pt x="227331" y="92481"/>
                </a:lnTo>
                <a:lnTo>
                  <a:pt x="295038" y="112492"/>
                </a:lnTo>
                <a:lnTo>
                  <a:pt x="371047" y="136803"/>
                </a:lnTo>
                <a:lnTo>
                  <a:pt x="413973" y="150336"/>
                </a:lnTo>
                <a:lnTo>
                  <a:pt x="477501" y="169051"/>
                </a:lnTo>
                <a:lnTo>
                  <a:pt x="506444" y="178423"/>
                </a:lnTo>
                <a:lnTo>
                  <a:pt x="532406" y="187529"/>
                </a:lnTo>
                <a:lnTo>
                  <a:pt x="649286" y="231776"/>
                </a:lnTo>
                <a:lnTo>
                  <a:pt x="677165" y="243100"/>
                </a:lnTo>
                <a:lnTo>
                  <a:pt x="701465" y="253507"/>
                </a:lnTo>
                <a:lnTo>
                  <a:pt x="742753" y="271737"/>
                </a:lnTo>
                <a:lnTo>
                  <a:pt x="776978" y="286190"/>
                </a:lnTo>
                <a:lnTo>
                  <a:pt x="810605" y="301503"/>
                </a:lnTo>
                <a:lnTo>
                  <a:pt x="874366" y="331269"/>
                </a:lnTo>
                <a:lnTo>
                  <a:pt x="901513" y="343719"/>
                </a:lnTo>
                <a:lnTo>
                  <a:pt x="926278" y="353923"/>
                </a:lnTo>
                <a:lnTo>
                  <a:pt x="949456" y="362631"/>
                </a:lnTo>
                <a:lnTo>
                  <a:pt x="1083520" y="408272"/>
                </a:lnTo>
                <a:lnTo>
                  <a:pt x="1115755" y="422437"/>
                </a:lnTo>
                <a:lnTo>
                  <a:pt x="1131019" y="430215"/>
                </a:lnTo>
                <a:lnTo>
                  <a:pt x="1211662" y="468466"/>
                </a:lnTo>
                <a:lnTo>
                  <a:pt x="1235914" y="478998"/>
                </a:lnTo>
                <a:lnTo>
                  <a:pt x="1273021" y="493241"/>
                </a:lnTo>
                <a:lnTo>
                  <a:pt x="1299673" y="505286"/>
                </a:lnTo>
                <a:lnTo>
                  <a:pt x="1321043" y="516989"/>
                </a:lnTo>
                <a:lnTo>
                  <a:pt x="1348187" y="533335"/>
                </a:lnTo>
                <a:lnTo>
                  <a:pt x="1355506" y="537484"/>
                </a:lnTo>
                <a:lnTo>
                  <a:pt x="1375859" y="557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54"/>
          <p:cNvSpPr/>
          <p:nvPr/>
        </p:nvSpPr>
        <p:spPr>
          <a:xfrm>
            <a:off x="748664" y="592017"/>
            <a:ext cx="1260159" cy="453828"/>
          </a:xfrm>
          <a:custGeom>
            <a:avLst/>
            <a:gdLst/>
            <a:ahLst/>
            <a:cxnLst/>
            <a:rect l="0" t="0" r="0" b="0"/>
            <a:pathLst>
              <a:path w="1260159" h="453828">
                <a:moveTo>
                  <a:pt x="0" y="453827"/>
                </a:moveTo>
                <a:lnTo>
                  <a:pt x="9102" y="440175"/>
                </a:lnTo>
                <a:lnTo>
                  <a:pt x="26271" y="428392"/>
                </a:lnTo>
                <a:lnTo>
                  <a:pt x="49776" y="415853"/>
                </a:lnTo>
                <a:lnTo>
                  <a:pt x="76098" y="400755"/>
                </a:lnTo>
                <a:lnTo>
                  <a:pt x="106212" y="387060"/>
                </a:lnTo>
                <a:lnTo>
                  <a:pt x="139598" y="373670"/>
                </a:lnTo>
                <a:lnTo>
                  <a:pt x="176661" y="358195"/>
                </a:lnTo>
                <a:lnTo>
                  <a:pt x="194927" y="350067"/>
                </a:lnTo>
                <a:lnTo>
                  <a:pt x="230462" y="333417"/>
                </a:lnTo>
                <a:lnTo>
                  <a:pt x="248891" y="325929"/>
                </a:lnTo>
                <a:lnTo>
                  <a:pt x="287149" y="312529"/>
                </a:lnTo>
                <a:lnTo>
                  <a:pt x="319068" y="299621"/>
                </a:lnTo>
                <a:lnTo>
                  <a:pt x="501840" y="220584"/>
                </a:lnTo>
                <a:lnTo>
                  <a:pt x="573243" y="192049"/>
                </a:lnTo>
                <a:lnTo>
                  <a:pt x="613619" y="176438"/>
                </a:lnTo>
                <a:lnTo>
                  <a:pt x="655777" y="161269"/>
                </a:lnTo>
                <a:lnTo>
                  <a:pt x="846335" y="97401"/>
                </a:lnTo>
                <a:lnTo>
                  <a:pt x="898754" y="80786"/>
                </a:lnTo>
                <a:lnTo>
                  <a:pt x="1043571" y="36875"/>
                </a:lnTo>
                <a:lnTo>
                  <a:pt x="1079125" y="27850"/>
                </a:lnTo>
                <a:lnTo>
                  <a:pt x="1171052" y="8290"/>
                </a:lnTo>
                <a:lnTo>
                  <a:pt x="1205181" y="2094"/>
                </a:lnTo>
                <a:lnTo>
                  <a:pt x="1237763" y="0"/>
                </a:lnTo>
                <a:lnTo>
                  <a:pt x="1243323" y="781"/>
                </a:lnTo>
                <a:lnTo>
                  <a:pt x="1260158" y="80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5"/>
          <p:cNvSpPr/>
          <p:nvPr/>
        </p:nvSpPr>
        <p:spPr>
          <a:xfrm>
            <a:off x="5369242" y="2194560"/>
            <a:ext cx="111443" cy="394336"/>
          </a:xfrm>
          <a:custGeom>
            <a:avLst/>
            <a:gdLst/>
            <a:ahLst/>
            <a:cxnLst/>
            <a:rect l="0" t="0" r="0" b="0"/>
            <a:pathLst>
              <a:path w="111443" h="39433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7797" y="14445"/>
                </a:lnTo>
                <a:lnTo>
                  <a:pt x="11865" y="25822"/>
                </a:lnTo>
                <a:lnTo>
                  <a:pt x="16483" y="40075"/>
                </a:lnTo>
                <a:lnTo>
                  <a:pt x="20513" y="51481"/>
                </a:lnTo>
                <a:lnTo>
                  <a:pt x="24153" y="60991"/>
                </a:lnTo>
                <a:lnTo>
                  <a:pt x="27533" y="69235"/>
                </a:lnTo>
                <a:lnTo>
                  <a:pt x="30737" y="77589"/>
                </a:lnTo>
                <a:lnTo>
                  <a:pt x="36839" y="94491"/>
                </a:lnTo>
                <a:lnTo>
                  <a:pt x="45629" y="120072"/>
                </a:lnTo>
                <a:lnTo>
                  <a:pt x="48516" y="129578"/>
                </a:lnTo>
                <a:lnTo>
                  <a:pt x="54266" y="150300"/>
                </a:lnTo>
                <a:lnTo>
                  <a:pt x="56179" y="160207"/>
                </a:lnTo>
                <a:lnTo>
                  <a:pt x="57456" y="169670"/>
                </a:lnTo>
                <a:lnTo>
                  <a:pt x="64055" y="246345"/>
                </a:lnTo>
                <a:lnTo>
                  <a:pt x="67468" y="269958"/>
                </a:lnTo>
                <a:lnTo>
                  <a:pt x="71649" y="291414"/>
                </a:lnTo>
                <a:lnTo>
                  <a:pt x="76341" y="311433"/>
                </a:lnTo>
                <a:lnTo>
                  <a:pt x="81374" y="327637"/>
                </a:lnTo>
                <a:lnTo>
                  <a:pt x="86634" y="341297"/>
                </a:lnTo>
                <a:lnTo>
                  <a:pt x="96606" y="363142"/>
                </a:lnTo>
                <a:lnTo>
                  <a:pt x="111442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56"/>
          <p:cNvSpPr/>
          <p:nvPr/>
        </p:nvSpPr>
        <p:spPr>
          <a:xfrm>
            <a:off x="5163502" y="2692573"/>
            <a:ext cx="600076" cy="24557"/>
          </a:xfrm>
          <a:custGeom>
            <a:avLst/>
            <a:gdLst/>
            <a:ahLst/>
            <a:cxnLst/>
            <a:rect l="0" t="0" r="0" b="0"/>
            <a:pathLst>
              <a:path w="600076" h="24557">
                <a:moveTo>
                  <a:pt x="0" y="16337"/>
                </a:moveTo>
                <a:lnTo>
                  <a:pt x="13652" y="20888"/>
                </a:lnTo>
                <a:lnTo>
                  <a:pt x="19579" y="22228"/>
                </a:lnTo>
                <a:lnTo>
                  <a:pt x="25435" y="23122"/>
                </a:lnTo>
                <a:lnTo>
                  <a:pt x="31244" y="23717"/>
                </a:lnTo>
                <a:lnTo>
                  <a:pt x="45319" y="24379"/>
                </a:lnTo>
                <a:lnTo>
                  <a:pt x="53072" y="24556"/>
                </a:lnTo>
                <a:lnTo>
                  <a:pt x="70624" y="23721"/>
                </a:lnTo>
                <a:lnTo>
                  <a:pt x="123146" y="20254"/>
                </a:lnTo>
                <a:lnTo>
                  <a:pt x="296141" y="5327"/>
                </a:lnTo>
                <a:lnTo>
                  <a:pt x="333635" y="3282"/>
                </a:lnTo>
                <a:lnTo>
                  <a:pt x="368156" y="1919"/>
                </a:lnTo>
                <a:lnTo>
                  <a:pt x="444612" y="404"/>
                </a:lnTo>
                <a:lnTo>
                  <a:pt x="485003" y="0"/>
                </a:lnTo>
                <a:lnTo>
                  <a:pt x="513836" y="683"/>
                </a:lnTo>
                <a:lnTo>
                  <a:pt x="534962" y="2091"/>
                </a:lnTo>
                <a:lnTo>
                  <a:pt x="600075" y="77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7"/>
          <p:cNvSpPr/>
          <p:nvPr/>
        </p:nvSpPr>
        <p:spPr>
          <a:xfrm>
            <a:off x="5334952" y="2875732"/>
            <a:ext cx="393777" cy="389884"/>
          </a:xfrm>
          <a:custGeom>
            <a:avLst/>
            <a:gdLst/>
            <a:ahLst/>
            <a:cxnLst/>
            <a:rect l="0" t="0" r="0" b="0"/>
            <a:pathLst>
              <a:path w="393777" h="389884">
                <a:moveTo>
                  <a:pt x="25718" y="30345"/>
                </a:moveTo>
                <a:lnTo>
                  <a:pt x="43921" y="30345"/>
                </a:lnTo>
                <a:lnTo>
                  <a:pt x="52140" y="29393"/>
                </a:lnTo>
                <a:lnTo>
                  <a:pt x="60478" y="27805"/>
                </a:lnTo>
                <a:lnTo>
                  <a:pt x="68893" y="25794"/>
                </a:lnTo>
                <a:lnTo>
                  <a:pt x="77361" y="24453"/>
                </a:lnTo>
                <a:lnTo>
                  <a:pt x="85864" y="23560"/>
                </a:lnTo>
                <a:lnTo>
                  <a:pt x="94391" y="22964"/>
                </a:lnTo>
                <a:lnTo>
                  <a:pt x="103885" y="21614"/>
                </a:lnTo>
                <a:lnTo>
                  <a:pt x="114024" y="19762"/>
                </a:lnTo>
                <a:lnTo>
                  <a:pt x="124593" y="17575"/>
                </a:lnTo>
                <a:lnTo>
                  <a:pt x="146497" y="12604"/>
                </a:lnTo>
                <a:lnTo>
                  <a:pt x="157672" y="9946"/>
                </a:lnTo>
                <a:lnTo>
                  <a:pt x="168933" y="8173"/>
                </a:lnTo>
                <a:lnTo>
                  <a:pt x="180249" y="6991"/>
                </a:lnTo>
                <a:lnTo>
                  <a:pt x="191604" y="6203"/>
                </a:lnTo>
                <a:lnTo>
                  <a:pt x="202984" y="4726"/>
                </a:lnTo>
                <a:lnTo>
                  <a:pt x="214380" y="2788"/>
                </a:lnTo>
                <a:lnTo>
                  <a:pt x="225787" y="543"/>
                </a:lnTo>
                <a:lnTo>
                  <a:pt x="236250" y="0"/>
                </a:lnTo>
                <a:lnTo>
                  <a:pt x="246083" y="590"/>
                </a:lnTo>
                <a:lnTo>
                  <a:pt x="255495" y="1936"/>
                </a:lnTo>
                <a:lnTo>
                  <a:pt x="278653" y="5971"/>
                </a:lnTo>
                <a:lnTo>
                  <a:pt x="291496" y="8381"/>
                </a:lnTo>
                <a:lnTo>
                  <a:pt x="301011" y="9987"/>
                </a:lnTo>
                <a:lnTo>
                  <a:pt x="308307" y="11058"/>
                </a:lnTo>
                <a:lnTo>
                  <a:pt x="314123" y="11772"/>
                </a:lnTo>
                <a:lnTo>
                  <a:pt x="318952" y="14153"/>
                </a:lnTo>
                <a:lnTo>
                  <a:pt x="323125" y="17645"/>
                </a:lnTo>
                <a:lnTo>
                  <a:pt x="329349" y="25653"/>
                </a:lnTo>
                <a:lnTo>
                  <a:pt x="332115" y="32387"/>
                </a:lnTo>
                <a:lnTo>
                  <a:pt x="331900" y="35517"/>
                </a:lnTo>
                <a:lnTo>
                  <a:pt x="330804" y="38555"/>
                </a:lnTo>
                <a:lnTo>
                  <a:pt x="326094" y="45424"/>
                </a:lnTo>
                <a:lnTo>
                  <a:pt x="317651" y="54827"/>
                </a:lnTo>
                <a:lnTo>
                  <a:pt x="312732" y="60954"/>
                </a:lnTo>
                <a:lnTo>
                  <a:pt x="307548" y="67896"/>
                </a:lnTo>
                <a:lnTo>
                  <a:pt x="302188" y="75381"/>
                </a:lnTo>
                <a:lnTo>
                  <a:pt x="295755" y="82277"/>
                </a:lnTo>
                <a:lnTo>
                  <a:pt x="288610" y="88779"/>
                </a:lnTo>
                <a:lnTo>
                  <a:pt x="280990" y="95018"/>
                </a:lnTo>
                <a:lnTo>
                  <a:pt x="267337" y="104893"/>
                </a:lnTo>
                <a:lnTo>
                  <a:pt x="229306" y="131105"/>
                </a:lnTo>
                <a:lnTo>
                  <a:pt x="213831" y="141333"/>
                </a:lnTo>
                <a:lnTo>
                  <a:pt x="201609" y="149105"/>
                </a:lnTo>
                <a:lnTo>
                  <a:pt x="191556" y="155238"/>
                </a:lnTo>
                <a:lnTo>
                  <a:pt x="181997" y="160280"/>
                </a:lnTo>
                <a:lnTo>
                  <a:pt x="172766" y="164593"/>
                </a:lnTo>
                <a:lnTo>
                  <a:pt x="163755" y="168421"/>
                </a:lnTo>
                <a:lnTo>
                  <a:pt x="155842" y="172878"/>
                </a:lnTo>
                <a:lnTo>
                  <a:pt x="148662" y="177755"/>
                </a:lnTo>
                <a:lnTo>
                  <a:pt x="136557" y="186348"/>
                </a:lnTo>
                <a:lnTo>
                  <a:pt x="128002" y="190167"/>
                </a:lnTo>
                <a:lnTo>
                  <a:pt x="126292" y="190233"/>
                </a:lnTo>
                <a:lnTo>
                  <a:pt x="126105" y="189325"/>
                </a:lnTo>
                <a:lnTo>
                  <a:pt x="126933" y="187766"/>
                </a:lnTo>
                <a:lnTo>
                  <a:pt x="132932" y="183495"/>
                </a:lnTo>
                <a:lnTo>
                  <a:pt x="142901" y="178422"/>
                </a:lnTo>
                <a:lnTo>
                  <a:pt x="149560" y="175735"/>
                </a:lnTo>
                <a:lnTo>
                  <a:pt x="156857" y="172992"/>
                </a:lnTo>
                <a:lnTo>
                  <a:pt x="163626" y="170211"/>
                </a:lnTo>
                <a:lnTo>
                  <a:pt x="170044" y="167404"/>
                </a:lnTo>
                <a:lnTo>
                  <a:pt x="176227" y="164580"/>
                </a:lnTo>
                <a:lnTo>
                  <a:pt x="184160" y="161745"/>
                </a:lnTo>
                <a:lnTo>
                  <a:pt x="193259" y="158902"/>
                </a:lnTo>
                <a:lnTo>
                  <a:pt x="203134" y="156055"/>
                </a:lnTo>
                <a:lnTo>
                  <a:pt x="213528" y="154157"/>
                </a:lnTo>
                <a:lnTo>
                  <a:pt x="224267" y="152891"/>
                </a:lnTo>
                <a:lnTo>
                  <a:pt x="235236" y="152047"/>
                </a:lnTo>
                <a:lnTo>
                  <a:pt x="245406" y="151485"/>
                </a:lnTo>
                <a:lnTo>
                  <a:pt x="264327" y="150860"/>
                </a:lnTo>
                <a:lnTo>
                  <a:pt x="291044" y="150508"/>
                </a:lnTo>
                <a:lnTo>
                  <a:pt x="299757" y="151411"/>
                </a:lnTo>
                <a:lnTo>
                  <a:pt x="308423" y="152966"/>
                </a:lnTo>
                <a:lnTo>
                  <a:pt x="317058" y="154955"/>
                </a:lnTo>
                <a:lnTo>
                  <a:pt x="325672" y="157233"/>
                </a:lnTo>
                <a:lnTo>
                  <a:pt x="342863" y="162305"/>
                </a:lnTo>
                <a:lnTo>
                  <a:pt x="350496" y="165943"/>
                </a:lnTo>
                <a:lnTo>
                  <a:pt x="357488" y="170274"/>
                </a:lnTo>
                <a:lnTo>
                  <a:pt x="369387" y="179213"/>
                </a:lnTo>
                <a:lnTo>
                  <a:pt x="377849" y="186361"/>
                </a:lnTo>
                <a:lnTo>
                  <a:pt x="384786" y="195253"/>
                </a:lnTo>
                <a:lnTo>
                  <a:pt x="387968" y="200291"/>
                </a:lnTo>
                <a:lnTo>
                  <a:pt x="391505" y="210969"/>
                </a:lnTo>
                <a:lnTo>
                  <a:pt x="393078" y="222065"/>
                </a:lnTo>
                <a:lnTo>
                  <a:pt x="393776" y="233347"/>
                </a:lnTo>
                <a:lnTo>
                  <a:pt x="392057" y="239022"/>
                </a:lnTo>
                <a:lnTo>
                  <a:pt x="385068" y="250408"/>
                </a:lnTo>
                <a:lnTo>
                  <a:pt x="370423" y="272079"/>
                </a:lnTo>
                <a:lnTo>
                  <a:pt x="364106" y="279131"/>
                </a:lnTo>
                <a:lnTo>
                  <a:pt x="357038" y="285738"/>
                </a:lnTo>
                <a:lnTo>
                  <a:pt x="349468" y="292047"/>
                </a:lnTo>
                <a:lnTo>
                  <a:pt x="338706" y="300063"/>
                </a:lnTo>
                <a:lnTo>
                  <a:pt x="311509" y="319130"/>
                </a:lnTo>
                <a:lnTo>
                  <a:pt x="298159" y="327643"/>
                </a:lnTo>
                <a:lnTo>
                  <a:pt x="285451" y="335224"/>
                </a:lnTo>
                <a:lnTo>
                  <a:pt x="273168" y="342183"/>
                </a:lnTo>
                <a:lnTo>
                  <a:pt x="261170" y="347774"/>
                </a:lnTo>
                <a:lnTo>
                  <a:pt x="249361" y="352455"/>
                </a:lnTo>
                <a:lnTo>
                  <a:pt x="207583" y="366810"/>
                </a:lnTo>
                <a:lnTo>
                  <a:pt x="197444" y="369907"/>
                </a:lnTo>
                <a:lnTo>
                  <a:pt x="165923" y="378818"/>
                </a:lnTo>
                <a:lnTo>
                  <a:pt x="147086" y="384612"/>
                </a:lnTo>
                <a:lnTo>
                  <a:pt x="138063" y="386538"/>
                </a:lnTo>
                <a:lnTo>
                  <a:pt x="129189" y="387822"/>
                </a:lnTo>
                <a:lnTo>
                  <a:pt x="120416" y="388678"/>
                </a:lnTo>
                <a:lnTo>
                  <a:pt x="111710" y="389249"/>
                </a:lnTo>
                <a:lnTo>
                  <a:pt x="103049" y="389629"/>
                </a:lnTo>
                <a:lnTo>
                  <a:pt x="94416" y="389883"/>
                </a:lnTo>
                <a:lnTo>
                  <a:pt x="84852" y="389100"/>
                </a:lnTo>
                <a:lnTo>
                  <a:pt x="74666" y="387625"/>
                </a:lnTo>
                <a:lnTo>
                  <a:pt x="64064" y="385689"/>
                </a:lnTo>
                <a:lnTo>
                  <a:pt x="54139" y="383446"/>
                </a:lnTo>
                <a:lnTo>
                  <a:pt x="44666" y="380998"/>
                </a:lnTo>
                <a:lnTo>
                  <a:pt x="35492" y="378414"/>
                </a:lnTo>
                <a:lnTo>
                  <a:pt x="28424" y="376691"/>
                </a:lnTo>
                <a:lnTo>
                  <a:pt x="18031" y="374776"/>
                </a:lnTo>
                <a:lnTo>
                  <a:pt x="10236" y="371386"/>
                </a:lnTo>
                <a:lnTo>
                  <a:pt x="0" y="3646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8"/>
          <p:cNvSpPr/>
          <p:nvPr/>
        </p:nvSpPr>
        <p:spPr>
          <a:xfrm>
            <a:off x="5249227" y="4466475"/>
            <a:ext cx="351451" cy="325042"/>
          </a:xfrm>
          <a:custGeom>
            <a:avLst/>
            <a:gdLst/>
            <a:ahLst/>
            <a:cxnLst/>
            <a:rect l="0" t="0" r="0" b="0"/>
            <a:pathLst>
              <a:path w="351451" h="325042">
                <a:moveTo>
                  <a:pt x="17145" y="51232"/>
                </a:moveTo>
                <a:lnTo>
                  <a:pt x="30798" y="42131"/>
                </a:lnTo>
                <a:lnTo>
                  <a:pt x="40040" y="37662"/>
                </a:lnTo>
                <a:lnTo>
                  <a:pt x="43839" y="36470"/>
                </a:lnTo>
                <a:lnTo>
                  <a:pt x="52086" y="32818"/>
                </a:lnTo>
                <a:lnTo>
                  <a:pt x="76490" y="21141"/>
                </a:lnTo>
                <a:lnTo>
                  <a:pt x="90998" y="15931"/>
                </a:lnTo>
                <a:lnTo>
                  <a:pt x="106386" y="11506"/>
                </a:lnTo>
                <a:lnTo>
                  <a:pt x="122359" y="7603"/>
                </a:lnTo>
                <a:lnTo>
                  <a:pt x="134912" y="5001"/>
                </a:lnTo>
                <a:lnTo>
                  <a:pt x="145187" y="3266"/>
                </a:lnTo>
                <a:lnTo>
                  <a:pt x="153941" y="2110"/>
                </a:lnTo>
                <a:lnTo>
                  <a:pt x="162635" y="1339"/>
                </a:lnTo>
                <a:lnTo>
                  <a:pt x="171288" y="825"/>
                </a:lnTo>
                <a:lnTo>
                  <a:pt x="187570" y="254"/>
                </a:lnTo>
                <a:lnTo>
                  <a:pt x="201158" y="0"/>
                </a:lnTo>
                <a:lnTo>
                  <a:pt x="206495" y="885"/>
                </a:lnTo>
                <a:lnTo>
                  <a:pt x="214965" y="4408"/>
                </a:lnTo>
                <a:lnTo>
                  <a:pt x="224445" y="6609"/>
                </a:lnTo>
                <a:lnTo>
                  <a:pt x="229640" y="7196"/>
                </a:lnTo>
                <a:lnTo>
                  <a:pt x="234056" y="8540"/>
                </a:lnTo>
                <a:lnTo>
                  <a:pt x="241502" y="12573"/>
                </a:lnTo>
                <a:lnTo>
                  <a:pt x="243869" y="14982"/>
                </a:lnTo>
                <a:lnTo>
                  <a:pt x="245447" y="17540"/>
                </a:lnTo>
                <a:lnTo>
                  <a:pt x="247200" y="22923"/>
                </a:lnTo>
                <a:lnTo>
                  <a:pt x="247979" y="28490"/>
                </a:lnTo>
                <a:lnTo>
                  <a:pt x="245786" y="36679"/>
                </a:lnTo>
                <a:lnTo>
                  <a:pt x="241636" y="46669"/>
                </a:lnTo>
                <a:lnTo>
                  <a:pt x="236616" y="57460"/>
                </a:lnTo>
                <a:lnTo>
                  <a:pt x="232992" y="63003"/>
                </a:lnTo>
                <a:lnTo>
                  <a:pt x="228670" y="68605"/>
                </a:lnTo>
                <a:lnTo>
                  <a:pt x="223884" y="74244"/>
                </a:lnTo>
                <a:lnTo>
                  <a:pt x="217836" y="78956"/>
                </a:lnTo>
                <a:lnTo>
                  <a:pt x="210947" y="83050"/>
                </a:lnTo>
                <a:lnTo>
                  <a:pt x="203496" y="86731"/>
                </a:lnTo>
                <a:lnTo>
                  <a:pt x="196624" y="91091"/>
                </a:lnTo>
                <a:lnTo>
                  <a:pt x="190138" y="95902"/>
                </a:lnTo>
                <a:lnTo>
                  <a:pt x="183908" y="101015"/>
                </a:lnTo>
                <a:lnTo>
                  <a:pt x="177851" y="105375"/>
                </a:lnTo>
                <a:lnTo>
                  <a:pt x="171907" y="109235"/>
                </a:lnTo>
                <a:lnTo>
                  <a:pt x="166040" y="112760"/>
                </a:lnTo>
                <a:lnTo>
                  <a:pt x="159271" y="116064"/>
                </a:lnTo>
                <a:lnTo>
                  <a:pt x="151901" y="119218"/>
                </a:lnTo>
                <a:lnTo>
                  <a:pt x="144129" y="122274"/>
                </a:lnTo>
                <a:lnTo>
                  <a:pt x="127875" y="128209"/>
                </a:lnTo>
                <a:lnTo>
                  <a:pt x="119540" y="131125"/>
                </a:lnTo>
                <a:lnTo>
                  <a:pt x="113031" y="133069"/>
                </a:lnTo>
                <a:lnTo>
                  <a:pt x="103259" y="135229"/>
                </a:lnTo>
                <a:lnTo>
                  <a:pt x="99319" y="134853"/>
                </a:lnTo>
                <a:lnTo>
                  <a:pt x="95740" y="133649"/>
                </a:lnTo>
                <a:lnTo>
                  <a:pt x="89224" y="130725"/>
                </a:lnTo>
                <a:lnTo>
                  <a:pt x="83152" y="129425"/>
                </a:lnTo>
                <a:lnTo>
                  <a:pt x="83057" y="128125"/>
                </a:lnTo>
                <a:lnTo>
                  <a:pt x="84899" y="126307"/>
                </a:lnTo>
                <a:lnTo>
                  <a:pt x="88032" y="124142"/>
                </a:lnTo>
                <a:lnTo>
                  <a:pt x="94053" y="121737"/>
                </a:lnTo>
                <a:lnTo>
                  <a:pt x="100856" y="119715"/>
                </a:lnTo>
                <a:lnTo>
                  <a:pt x="110230" y="115641"/>
                </a:lnTo>
                <a:lnTo>
                  <a:pt x="120746" y="113196"/>
                </a:lnTo>
                <a:lnTo>
                  <a:pt x="126217" y="112544"/>
                </a:lnTo>
                <a:lnTo>
                  <a:pt x="134628" y="111157"/>
                </a:lnTo>
                <a:lnTo>
                  <a:pt x="156672" y="107075"/>
                </a:lnTo>
                <a:lnTo>
                  <a:pt x="166361" y="105606"/>
                </a:lnTo>
                <a:lnTo>
                  <a:pt x="174724" y="104626"/>
                </a:lnTo>
                <a:lnTo>
                  <a:pt x="182206" y="103973"/>
                </a:lnTo>
                <a:lnTo>
                  <a:pt x="190051" y="103538"/>
                </a:lnTo>
                <a:lnTo>
                  <a:pt x="206387" y="103054"/>
                </a:lnTo>
                <a:lnTo>
                  <a:pt x="214744" y="103878"/>
                </a:lnTo>
                <a:lnTo>
                  <a:pt x="223173" y="105379"/>
                </a:lnTo>
                <a:lnTo>
                  <a:pt x="242063" y="109587"/>
                </a:lnTo>
                <a:lnTo>
                  <a:pt x="266334" y="114633"/>
                </a:lnTo>
                <a:lnTo>
                  <a:pt x="276616" y="118264"/>
                </a:lnTo>
                <a:lnTo>
                  <a:pt x="285376" y="122591"/>
                </a:lnTo>
                <a:lnTo>
                  <a:pt x="293121" y="127379"/>
                </a:lnTo>
                <a:lnTo>
                  <a:pt x="302094" y="133429"/>
                </a:lnTo>
                <a:lnTo>
                  <a:pt x="322224" y="147772"/>
                </a:lnTo>
                <a:lnTo>
                  <a:pt x="330068" y="153692"/>
                </a:lnTo>
                <a:lnTo>
                  <a:pt x="336251" y="158591"/>
                </a:lnTo>
                <a:lnTo>
                  <a:pt x="341325" y="162810"/>
                </a:lnTo>
                <a:lnTo>
                  <a:pt x="344707" y="167527"/>
                </a:lnTo>
                <a:lnTo>
                  <a:pt x="346962" y="172577"/>
                </a:lnTo>
                <a:lnTo>
                  <a:pt x="348466" y="177849"/>
                </a:lnTo>
                <a:lnTo>
                  <a:pt x="349468" y="183268"/>
                </a:lnTo>
                <a:lnTo>
                  <a:pt x="350136" y="188786"/>
                </a:lnTo>
                <a:lnTo>
                  <a:pt x="350582" y="194370"/>
                </a:lnTo>
                <a:lnTo>
                  <a:pt x="351077" y="203114"/>
                </a:lnTo>
                <a:lnTo>
                  <a:pt x="351297" y="211128"/>
                </a:lnTo>
                <a:lnTo>
                  <a:pt x="351450" y="237330"/>
                </a:lnTo>
                <a:lnTo>
                  <a:pt x="349552" y="241972"/>
                </a:lnTo>
                <a:lnTo>
                  <a:pt x="346382" y="246019"/>
                </a:lnTo>
                <a:lnTo>
                  <a:pt x="337780" y="254010"/>
                </a:lnTo>
                <a:lnTo>
                  <a:pt x="315720" y="275644"/>
                </a:lnTo>
                <a:lnTo>
                  <a:pt x="310493" y="279898"/>
                </a:lnTo>
                <a:lnTo>
                  <a:pt x="304151" y="284638"/>
                </a:lnTo>
                <a:lnTo>
                  <a:pt x="297065" y="289704"/>
                </a:lnTo>
                <a:lnTo>
                  <a:pt x="290435" y="294033"/>
                </a:lnTo>
                <a:lnTo>
                  <a:pt x="284111" y="297872"/>
                </a:lnTo>
                <a:lnTo>
                  <a:pt x="277990" y="301384"/>
                </a:lnTo>
                <a:lnTo>
                  <a:pt x="270099" y="304677"/>
                </a:lnTo>
                <a:lnTo>
                  <a:pt x="261028" y="307826"/>
                </a:lnTo>
                <a:lnTo>
                  <a:pt x="251172" y="310877"/>
                </a:lnTo>
                <a:lnTo>
                  <a:pt x="238885" y="313864"/>
                </a:lnTo>
                <a:lnTo>
                  <a:pt x="224979" y="316807"/>
                </a:lnTo>
                <a:lnTo>
                  <a:pt x="209994" y="319722"/>
                </a:lnTo>
                <a:lnTo>
                  <a:pt x="197146" y="321666"/>
                </a:lnTo>
                <a:lnTo>
                  <a:pt x="185723" y="322961"/>
                </a:lnTo>
                <a:lnTo>
                  <a:pt x="175250" y="323825"/>
                </a:lnTo>
                <a:lnTo>
                  <a:pt x="162554" y="324400"/>
                </a:lnTo>
                <a:lnTo>
                  <a:pt x="133206" y="325041"/>
                </a:lnTo>
                <a:lnTo>
                  <a:pt x="118332" y="324258"/>
                </a:lnTo>
                <a:lnTo>
                  <a:pt x="103653" y="322785"/>
                </a:lnTo>
                <a:lnTo>
                  <a:pt x="89104" y="320850"/>
                </a:lnTo>
                <a:lnTo>
                  <a:pt x="74643" y="319559"/>
                </a:lnTo>
                <a:lnTo>
                  <a:pt x="60239" y="318700"/>
                </a:lnTo>
                <a:lnTo>
                  <a:pt x="27374" y="317489"/>
                </a:lnTo>
                <a:lnTo>
                  <a:pt x="0" y="3169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59"/>
          <p:cNvSpPr/>
          <p:nvPr/>
        </p:nvSpPr>
        <p:spPr>
          <a:xfrm>
            <a:off x="5086350" y="5006500"/>
            <a:ext cx="745808" cy="85566"/>
          </a:xfrm>
          <a:custGeom>
            <a:avLst/>
            <a:gdLst/>
            <a:ahLst/>
            <a:cxnLst/>
            <a:rect l="0" t="0" r="0" b="0"/>
            <a:pathLst>
              <a:path w="745808" h="85566">
                <a:moveTo>
                  <a:pt x="0" y="85565"/>
                </a:moveTo>
                <a:lnTo>
                  <a:pt x="18203" y="85565"/>
                </a:lnTo>
                <a:lnTo>
                  <a:pt x="32220" y="83025"/>
                </a:lnTo>
                <a:lnTo>
                  <a:pt x="38625" y="81014"/>
                </a:lnTo>
                <a:lnTo>
                  <a:pt x="44799" y="78721"/>
                </a:lnTo>
                <a:lnTo>
                  <a:pt x="50821" y="76240"/>
                </a:lnTo>
                <a:lnTo>
                  <a:pt x="56741" y="73633"/>
                </a:lnTo>
                <a:lnTo>
                  <a:pt x="62592" y="71895"/>
                </a:lnTo>
                <a:lnTo>
                  <a:pt x="74174" y="69964"/>
                </a:lnTo>
                <a:lnTo>
                  <a:pt x="80881" y="68497"/>
                </a:lnTo>
                <a:lnTo>
                  <a:pt x="88211" y="66566"/>
                </a:lnTo>
                <a:lnTo>
                  <a:pt x="95954" y="64326"/>
                </a:lnTo>
                <a:lnTo>
                  <a:pt x="112179" y="59298"/>
                </a:lnTo>
                <a:lnTo>
                  <a:pt x="120506" y="56623"/>
                </a:lnTo>
                <a:lnTo>
                  <a:pt x="150078" y="48572"/>
                </a:lnTo>
                <a:lnTo>
                  <a:pt x="231151" y="27881"/>
                </a:lnTo>
                <a:lnTo>
                  <a:pt x="253161" y="23296"/>
                </a:lnTo>
                <a:lnTo>
                  <a:pt x="275454" y="19287"/>
                </a:lnTo>
                <a:lnTo>
                  <a:pt x="317686" y="12293"/>
                </a:lnTo>
                <a:lnTo>
                  <a:pt x="352331" y="6009"/>
                </a:lnTo>
                <a:lnTo>
                  <a:pt x="368237" y="3953"/>
                </a:lnTo>
                <a:lnTo>
                  <a:pt x="383604" y="2582"/>
                </a:lnTo>
                <a:lnTo>
                  <a:pt x="398611" y="1668"/>
                </a:lnTo>
                <a:lnTo>
                  <a:pt x="425445" y="652"/>
                </a:lnTo>
                <a:lnTo>
                  <a:pt x="458644" y="200"/>
                </a:lnTo>
                <a:lnTo>
                  <a:pt x="514674" y="0"/>
                </a:lnTo>
                <a:lnTo>
                  <a:pt x="541236" y="899"/>
                </a:lnTo>
                <a:lnTo>
                  <a:pt x="565611" y="2451"/>
                </a:lnTo>
                <a:lnTo>
                  <a:pt x="611427" y="6715"/>
                </a:lnTo>
                <a:lnTo>
                  <a:pt x="657191" y="11785"/>
                </a:lnTo>
                <a:lnTo>
                  <a:pt x="676252" y="14471"/>
                </a:lnTo>
                <a:lnTo>
                  <a:pt x="692769" y="17214"/>
                </a:lnTo>
                <a:lnTo>
                  <a:pt x="707591" y="19995"/>
                </a:lnTo>
                <a:lnTo>
                  <a:pt x="718425" y="22802"/>
                </a:lnTo>
                <a:lnTo>
                  <a:pt x="726600" y="25625"/>
                </a:lnTo>
                <a:lnTo>
                  <a:pt x="745807" y="34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60"/>
          <p:cNvSpPr/>
          <p:nvPr/>
        </p:nvSpPr>
        <p:spPr>
          <a:xfrm>
            <a:off x="5249332" y="5177790"/>
            <a:ext cx="377086" cy="144962"/>
          </a:xfrm>
          <a:custGeom>
            <a:avLst/>
            <a:gdLst/>
            <a:ahLst/>
            <a:cxnLst/>
            <a:rect l="0" t="0" r="0" b="0"/>
            <a:pathLst>
              <a:path w="377086" h="144962">
                <a:moveTo>
                  <a:pt x="8468" y="0"/>
                </a:moveTo>
                <a:lnTo>
                  <a:pt x="3917" y="4551"/>
                </a:lnTo>
                <a:lnTo>
                  <a:pt x="2576" y="6843"/>
                </a:lnTo>
                <a:lnTo>
                  <a:pt x="1682" y="9325"/>
                </a:lnTo>
                <a:lnTo>
                  <a:pt x="1087" y="11931"/>
                </a:lnTo>
                <a:lnTo>
                  <a:pt x="689" y="24146"/>
                </a:lnTo>
                <a:lnTo>
                  <a:pt x="0" y="116081"/>
                </a:lnTo>
                <a:lnTo>
                  <a:pt x="917" y="125964"/>
                </a:lnTo>
                <a:lnTo>
                  <a:pt x="2482" y="132554"/>
                </a:lnTo>
                <a:lnTo>
                  <a:pt x="4477" y="136946"/>
                </a:lnTo>
                <a:lnTo>
                  <a:pt x="7713" y="139875"/>
                </a:lnTo>
                <a:lnTo>
                  <a:pt x="11774" y="141827"/>
                </a:lnTo>
                <a:lnTo>
                  <a:pt x="20414" y="143997"/>
                </a:lnTo>
                <a:lnTo>
                  <a:pt x="27430" y="144961"/>
                </a:lnTo>
                <a:lnTo>
                  <a:pt x="30634" y="144266"/>
                </a:lnTo>
                <a:lnTo>
                  <a:pt x="36734" y="140953"/>
                </a:lnTo>
                <a:lnTo>
                  <a:pt x="39695" y="138736"/>
                </a:lnTo>
                <a:lnTo>
                  <a:pt x="42620" y="136306"/>
                </a:lnTo>
                <a:lnTo>
                  <a:pt x="45524" y="133733"/>
                </a:lnTo>
                <a:lnTo>
                  <a:pt x="49364" y="132018"/>
                </a:lnTo>
                <a:lnTo>
                  <a:pt x="58711" y="130112"/>
                </a:lnTo>
                <a:lnTo>
                  <a:pt x="65776" y="126746"/>
                </a:lnTo>
                <a:lnTo>
                  <a:pt x="74296" y="121645"/>
                </a:lnTo>
                <a:lnTo>
                  <a:pt x="83785" y="115386"/>
                </a:lnTo>
                <a:lnTo>
                  <a:pt x="92970" y="110262"/>
                </a:lnTo>
                <a:lnTo>
                  <a:pt x="101950" y="105893"/>
                </a:lnTo>
                <a:lnTo>
                  <a:pt x="110794" y="102028"/>
                </a:lnTo>
                <a:lnTo>
                  <a:pt x="119548" y="98498"/>
                </a:lnTo>
                <a:lnTo>
                  <a:pt x="136895" y="92037"/>
                </a:lnTo>
                <a:lnTo>
                  <a:pt x="144568" y="88980"/>
                </a:lnTo>
                <a:lnTo>
                  <a:pt x="151589" y="85990"/>
                </a:lnTo>
                <a:lnTo>
                  <a:pt x="158174" y="83044"/>
                </a:lnTo>
                <a:lnTo>
                  <a:pt x="165422" y="81080"/>
                </a:lnTo>
                <a:lnTo>
                  <a:pt x="173111" y="79771"/>
                </a:lnTo>
                <a:lnTo>
                  <a:pt x="181095" y="78898"/>
                </a:lnTo>
                <a:lnTo>
                  <a:pt x="189275" y="77364"/>
                </a:lnTo>
                <a:lnTo>
                  <a:pt x="197586" y="75388"/>
                </a:lnTo>
                <a:lnTo>
                  <a:pt x="205984" y="73118"/>
                </a:lnTo>
                <a:lnTo>
                  <a:pt x="214440" y="71605"/>
                </a:lnTo>
                <a:lnTo>
                  <a:pt x="222935" y="70597"/>
                </a:lnTo>
                <a:lnTo>
                  <a:pt x="231455" y="69925"/>
                </a:lnTo>
                <a:lnTo>
                  <a:pt x="241899" y="69476"/>
                </a:lnTo>
                <a:lnTo>
                  <a:pt x="266202" y="68978"/>
                </a:lnTo>
                <a:lnTo>
                  <a:pt x="276493" y="69798"/>
                </a:lnTo>
                <a:lnTo>
                  <a:pt x="285259" y="71297"/>
                </a:lnTo>
                <a:lnTo>
                  <a:pt x="377085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61"/>
          <p:cNvSpPr/>
          <p:nvPr/>
        </p:nvSpPr>
        <p:spPr>
          <a:xfrm>
            <a:off x="5467173" y="5083492"/>
            <a:ext cx="47803" cy="617221"/>
          </a:xfrm>
          <a:custGeom>
            <a:avLst/>
            <a:gdLst/>
            <a:ahLst/>
            <a:cxnLst/>
            <a:rect l="0" t="0" r="0" b="0"/>
            <a:pathLst>
              <a:path w="47803" h="617221">
                <a:moveTo>
                  <a:pt x="4939" y="0"/>
                </a:moveTo>
                <a:lnTo>
                  <a:pt x="389" y="9102"/>
                </a:lnTo>
                <a:lnTo>
                  <a:pt x="0" y="13688"/>
                </a:lnTo>
                <a:lnTo>
                  <a:pt x="694" y="18650"/>
                </a:lnTo>
                <a:lnTo>
                  <a:pt x="2109" y="23864"/>
                </a:lnTo>
                <a:lnTo>
                  <a:pt x="3052" y="33054"/>
                </a:lnTo>
                <a:lnTo>
                  <a:pt x="3681" y="44896"/>
                </a:lnTo>
                <a:lnTo>
                  <a:pt x="4101" y="58506"/>
                </a:lnTo>
                <a:lnTo>
                  <a:pt x="5332" y="76151"/>
                </a:lnTo>
                <a:lnTo>
                  <a:pt x="9241" y="118617"/>
                </a:lnTo>
                <a:lnTo>
                  <a:pt x="14154" y="199087"/>
                </a:lnTo>
                <a:lnTo>
                  <a:pt x="16797" y="249882"/>
                </a:lnTo>
                <a:lnTo>
                  <a:pt x="24814" y="354581"/>
                </a:lnTo>
                <a:lnTo>
                  <a:pt x="37498" y="487331"/>
                </a:lnTo>
                <a:lnTo>
                  <a:pt x="43222" y="543299"/>
                </a:lnTo>
                <a:lnTo>
                  <a:pt x="44749" y="562225"/>
                </a:lnTo>
                <a:lnTo>
                  <a:pt x="46897" y="597433"/>
                </a:lnTo>
                <a:lnTo>
                  <a:pt x="47802" y="617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62"/>
          <p:cNvSpPr/>
          <p:nvPr/>
        </p:nvSpPr>
        <p:spPr>
          <a:xfrm>
            <a:off x="6577965" y="2867256"/>
            <a:ext cx="384852" cy="500384"/>
          </a:xfrm>
          <a:custGeom>
            <a:avLst/>
            <a:gdLst/>
            <a:ahLst/>
            <a:cxnLst/>
            <a:rect l="0" t="0" r="0" b="0"/>
            <a:pathLst>
              <a:path w="384852" h="500384">
                <a:moveTo>
                  <a:pt x="25717" y="55966"/>
                </a:moveTo>
                <a:lnTo>
                  <a:pt x="34819" y="46865"/>
                </a:lnTo>
                <a:lnTo>
                  <a:pt x="44367" y="39856"/>
                </a:lnTo>
                <a:lnTo>
                  <a:pt x="49580" y="36653"/>
                </a:lnTo>
                <a:lnTo>
                  <a:pt x="56866" y="32614"/>
                </a:lnTo>
                <a:lnTo>
                  <a:pt x="75121" y="23045"/>
                </a:lnTo>
                <a:lnTo>
                  <a:pt x="84370" y="18778"/>
                </a:lnTo>
                <a:lnTo>
                  <a:pt x="93395" y="14982"/>
                </a:lnTo>
                <a:lnTo>
                  <a:pt x="102268" y="11498"/>
                </a:lnTo>
                <a:lnTo>
                  <a:pt x="111041" y="9176"/>
                </a:lnTo>
                <a:lnTo>
                  <a:pt x="119747" y="7628"/>
                </a:lnTo>
                <a:lnTo>
                  <a:pt x="128409" y="6595"/>
                </a:lnTo>
                <a:lnTo>
                  <a:pt x="137993" y="4955"/>
                </a:lnTo>
                <a:lnTo>
                  <a:pt x="148193" y="2909"/>
                </a:lnTo>
                <a:lnTo>
                  <a:pt x="158802" y="592"/>
                </a:lnTo>
                <a:lnTo>
                  <a:pt x="167781" y="0"/>
                </a:lnTo>
                <a:lnTo>
                  <a:pt x="175671" y="558"/>
                </a:lnTo>
                <a:lnTo>
                  <a:pt x="182837" y="1882"/>
                </a:lnTo>
                <a:lnTo>
                  <a:pt x="190471" y="2765"/>
                </a:lnTo>
                <a:lnTo>
                  <a:pt x="198418" y="3354"/>
                </a:lnTo>
                <a:lnTo>
                  <a:pt x="206574" y="3746"/>
                </a:lnTo>
                <a:lnTo>
                  <a:pt x="213915" y="4960"/>
                </a:lnTo>
                <a:lnTo>
                  <a:pt x="220715" y="6722"/>
                </a:lnTo>
                <a:lnTo>
                  <a:pt x="227153" y="8850"/>
                </a:lnTo>
                <a:lnTo>
                  <a:pt x="233351" y="11220"/>
                </a:lnTo>
                <a:lnTo>
                  <a:pt x="245316" y="16394"/>
                </a:lnTo>
                <a:lnTo>
                  <a:pt x="250222" y="20060"/>
                </a:lnTo>
                <a:lnTo>
                  <a:pt x="258212" y="29213"/>
                </a:lnTo>
                <a:lnTo>
                  <a:pt x="260723" y="34320"/>
                </a:lnTo>
                <a:lnTo>
                  <a:pt x="264259" y="49658"/>
                </a:lnTo>
                <a:lnTo>
                  <a:pt x="265306" y="62564"/>
                </a:lnTo>
                <a:lnTo>
                  <a:pt x="265552" y="76043"/>
                </a:lnTo>
                <a:lnTo>
                  <a:pt x="263711" y="82686"/>
                </a:lnTo>
                <a:lnTo>
                  <a:pt x="256587" y="95147"/>
                </a:lnTo>
                <a:lnTo>
                  <a:pt x="241866" y="117423"/>
                </a:lnTo>
                <a:lnTo>
                  <a:pt x="234586" y="127417"/>
                </a:lnTo>
                <a:lnTo>
                  <a:pt x="216338" y="151222"/>
                </a:lnTo>
                <a:lnTo>
                  <a:pt x="202328" y="166143"/>
                </a:lnTo>
                <a:lnTo>
                  <a:pt x="185367" y="182757"/>
                </a:lnTo>
                <a:lnTo>
                  <a:pt x="166441" y="200501"/>
                </a:lnTo>
                <a:lnTo>
                  <a:pt x="152870" y="212330"/>
                </a:lnTo>
                <a:lnTo>
                  <a:pt x="142871" y="220216"/>
                </a:lnTo>
                <a:lnTo>
                  <a:pt x="135252" y="225474"/>
                </a:lnTo>
                <a:lnTo>
                  <a:pt x="124247" y="233855"/>
                </a:lnTo>
                <a:lnTo>
                  <a:pt x="116181" y="239803"/>
                </a:lnTo>
                <a:lnTo>
                  <a:pt x="109420" y="242447"/>
                </a:lnTo>
                <a:lnTo>
                  <a:pt x="118463" y="239384"/>
                </a:lnTo>
                <a:lnTo>
                  <a:pt x="126600" y="238252"/>
                </a:lnTo>
                <a:lnTo>
                  <a:pt x="136787" y="237498"/>
                </a:lnTo>
                <a:lnTo>
                  <a:pt x="157949" y="236659"/>
                </a:lnTo>
                <a:lnTo>
                  <a:pt x="173704" y="236287"/>
                </a:lnTo>
                <a:lnTo>
                  <a:pt x="181525" y="237140"/>
                </a:lnTo>
                <a:lnTo>
                  <a:pt x="189597" y="238661"/>
                </a:lnTo>
                <a:lnTo>
                  <a:pt x="197835" y="240628"/>
                </a:lnTo>
                <a:lnTo>
                  <a:pt x="206185" y="241939"/>
                </a:lnTo>
                <a:lnTo>
                  <a:pt x="214609" y="242813"/>
                </a:lnTo>
                <a:lnTo>
                  <a:pt x="223083" y="243396"/>
                </a:lnTo>
                <a:lnTo>
                  <a:pt x="231589" y="244737"/>
                </a:lnTo>
                <a:lnTo>
                  <a:pt x="240118" y="246583"/>
                </a:lnTo>
                <a:lnTo>
                  <a:pt x="248660" y="248767"/>
                </a:lnTo>
                <a:lnTo>
                  <a:pt x="257213" y="251175"/>
                </a:lnTo>
                <a:lnTo>
                  <a:pt x="274336" y="256391"/>
                </a:lnTo>
                <a:lnTo>
                  <a:pt x="282903" y="260067"/>
                </a:lnTo>
                <a:lnTo>
                  <a:pt x="291473" y="264424"/>
                </a:lnTo>
                <a:lnTo>
                  <a:pt x="300043" y="269233"/>
                </a:lnTo>
                <a:lnTo>
                  <a:pt x="308613" y="273392"/>
                </a:lnTo>
                <a:lnTo>
                  <a:pt x="317185" y="277116"/>
                </a:lnTo>
                <a:lnTo>
                  <a:pt x="325757" y="280552"/>
                </a:lnTo>
                <a:lnTo>
                  <a:pt x="333375" y="284748"/>
                </a:lnTo>
                <a:lnTo>
                  <a:pt x="340360" y="289449"/>
                </a:lnTo>
                <a:lnTo>
                  <a:pt x="352249" y="299754"/>
                </a:lnTo>
                <a:lnTo>
                  <a:pt x="360707" y="310684"/>
                </a:lnTo>
                <a:lnTo>
                  <a:pt x="375375" y="332098"/>
                </a:lnTo>
                <a:lnTo>
                  <a:pt x="381145" y="345696"/>
                </a:lnTo>
                <a:lnTo>
                  <a:pt x="383710" y="358090"/>
                </a:lnTo>
                <a:lnTo>
                  <a:pt x="384851" y="369948"/>
                </a:lnTo>
                <a:lnTo>
                  <a:pt x="382817" y="384109"/>
                </a:lnTo>
                <a:lnTo>
                  <a:pt x="380941" y="391886"/>
                </a:lnTo>
                <a:lnTo>
                  <a:pt x="373777" y="405606"/>
                </a:lnTo>
                <a:lnTo>
                  <a:pt x="364243" y="418054"/>
                </a:lnTo>
                <a:lnTo>
                  <a:pt x="353656" y="429937"/>
                </a:lnTo>
                <a:lnTo>
                  <a:pt x="347213" y="435772"/>
                </a:lnTo>
                <a:lnTo>
                  <a:pt x="340060" y="441568"/>
                </a:lnTo>
                <a:lnTo>
                  <a:pt x="332434" y="447336"/>
                </a:lnTo>
                <a:lnTo>
                  <a:pt x="316341" y="458826"/>
                </a:lnTo>
                <a:lnTo>
                  <a:pt x="308048" y="464557"/>
                </a:lnTo>
                <a:lnTo>
                  <a:pt x="299663" y="469330"/>
                </a:lnTo>
                <a:lnTo>
                  <a:pt x="291215" y="473464"/>
                </a:lnTo>
                <a:lnTo>
                  <a:pt x="282726" y="477173"/>
                </a:lnTo>
                <a:lnTo>
                  <a:pt x="274208" y="480598"/>
                </a:lnTo>
                <a:lnTo>
                  <a:pt x="257125" y="486944"/>
                </a:lnTo>
                <a:lnTo>
                  <a:pt x="247617" y="489017"/>
                </a:lnTo>
                <a:lnTo>
                  <a:pt x="237468" y="490399"/>
                </a:lnTo>
                <a:lnTo>
                  <a:pt x="226892" y="491321"/>
                </a:lnTo>
                <a:lnTo>
                  <a:pt x="216983" y="492888"/>
                </a:lnTo>
                <a:lnTo>
                  <a:pt x="207520" y="494884"/>
                </a:lnTo>
                <a:lnTo>
                  <a:pt x="198354" y="497169"/>
                </a:lnTo>
                <a:lnTo>
                  <a:pt x="189386" y="498691"/>
                </a:lnTo>
                <a:lnTo>
                  <a:pt x="180550" y="499706"/>
                </a:lnTo>
                <a:lnTo>
                  <a:pt x="171802" y="500383"/>
                </a:lnTo>
                <a:lnTo>
                  <a:pt x="163112" y="499881"/>
                </a:lnTo>
                <a:lnTo>
                  <a:pt x="154461" y="498595"/>
                </a:lnTo>
                <a:lnTo>
                  <a:pt x="145836" y="496784"/>
                </a:lnTo>
                <a:lnTo>
                  <a:pt x="134372" y="495577"/>
                </a:lnTo>
                <a:lnTo>
                  <a:pt x="121013" y="494773"/>
                </a:lnTo>
                <a:lnTo>
                  <a:pt x="106393" y="494236"/>
                </a:lnTo>
                <a:lnTo>
                  <a:pt x="94741" y="492926"/>
                </a:lnTo>
                <a:lnTo>
                  <a:pt x="85068" y="491101"/>
                </a:lnTo>
                <a:lnTo>
                  <a:pt x="76714" y="488931"/>
                </a:lnTo>
                <a:lnTo>
                  <a:pt x="69240" y="487484"/>
                </a:lnTo>
                <a:lnTo>
                  <a:pt x="62352" y="486520"/>
                </a:lnTo>
                <a:lnTo>
                  <a:pt x="55856" y="485877"/>
                </a:lnTo>
                <a:lnTo>
                  <a:pt x="49619" y="484496"/>
                </a:lnTo>
                <a:lnTo>
                  <a:pt x="37611" y="480421"/>
                </a:lnTo>
                <a:lnTo>
                  <a:pt x="25923" y="475436"/>
                </a:lnTo>
                <a:lnTo>
                  <a:pt x="0" y="4674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63"/>
          <p:cNvSpPr/>
          <p:nvPr/>
        </p:nvSpPr>
        <p:spPr>
          <a:xfrm>
            <a:off x="6457950" y="3523315"/>
            <a:ext cx="831533" cy="42316"/>
          </a:xfrm>
          <a:custGeom>
            <a:avLst/>
            <a:gdLst/>
            <a:ahLst/>
            <a:cxnLst/>
            <a:rect l="0" t="0" r="0" b="0"/>
            <a:pathLst>
              <a:path w="831533" h="42316">
                <a:moveTo>
                  <a:pt x="0" y="34272"/>
                </a:moveTo>
                <a:lnTo>
                  <a:pt x="18203" y="38823"/>
                </a:lnTo>
                <a:lnTo>
                  <a:pt x="26422" y="40164"/>
                </a:lnTo>
                <a:lnTo>
                  <a:pt x="34760" y="41057"/>
                </a:lnTo>
                <a:lnTo>
                  <a:pt x="60146" y="42315"/>
                </a:lnTo>
                <a:lnTo>
                  <a:pt x="79119" y="41657"/>
                </a:lnTo>
                <a:lnTo>
                  <a:pt x="90846" y="40148"/>
                </a:lnTo>
                <a:lnTo>
                  <a:pt x="103427" y="38189"/>
                </a:lnTo>
                <a:lnTo>
                  <a:pt x="379661" y="7922"/>
                </a:lnTo>
                <a:lnTo>
                  <a:pt x="407412" y="5276"/>
                </a:lnTo>
                <a:lnTo>
                  <a:pt x="431628" y="3511"/>
                </a:lnTo>
                <a:lnTo>
                  <a:pt x="453487" y="2335"/>
                </a:lnTo>
                <a:lnTo>
                  <a:pt x="493014" y="1028"/>
                </a:lnTo>
                <a:lnTo>
                  <a:pt x="564956" y="189"/>
                </a:lnTo>
                <a:lnTo>
                  <a:pt x="739561" y="0"/>
                </a:lnTo>
                <a:lnTo>
                  <a:pt x="760693" y="947"/>
                </a:lnTo>
                <a:lnTo>
                  <a:pt x="779543" y="2530"/>
                </a:lnTo>
                <a:lnTo>
                  <a:pt x="831532" y="85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4"/>
          <p:cNvSpPr/>
          <p:nvPr/>
        </p:nvSpPr>
        <p:spPr>
          <a:xfrm>
            <a:off x="6577965" y="3729037"/>
            <a:ext cx="394336" cy="179923"/>
          </a:xfrm>
          <a:custGeom>
            <a:avLst/>
            <a:gdLst/>
            <a:ahLst/>
            <a:cxnLst/>
            <a:rect l="0" t="0" r="0" b="0"/>
            <a:pathLst>
              <a:path w="394336" h="179923">
                <a:moveTo>
                  <a:pt x="0" y="0"/>
                </a:moveTo>
                <a:lnTo>
                  <a:pt x="0" y="140805"/>
                </a:lnTo>
                <a:lnTo>
                  <a:pt x="952" y="151973"/>
                </a:lnTo>
                <a:lnTo>
                  <a:pt x="2540" y="160370"/>
                </a:lnTo>
                <a:lnTo>
                  <a:pt x="4551" y="166921"/>
                </a:lnTo>
                <a:lnTo>
                  <a:pt x="6843" y="171288"/>
                </a:lnTo>
                <a:lnTo>
                  <a:pt x="9325" y="174199"/>
                </a:lnTo>
                <a:lnTo>
                  <a:pt x="11931" y="176141"/>
                </a:lnTo>
                <a:lnTo>
                  <a:pt x="17368" y="178297"/>
                </a:lnTo>
                <a:lnTo>
                  <a:pt x="28619" y="179682"/>
                </a:lnTo>
                <a:lnTo>
                  <a:pt x="36849" y="179871"/>
                </a:lnTo>
                <a:lnTo>
                  <a:pt x="41711" y="179922"/>
                </a:lnTo>
                <a:lnTo>
                  <a:pt x="52193" y="177438"/>
                </a:lnTo>
                <a:lnTo>
                  <a:pt x="63202" y="173159"/>
                </a:lnTo>
                <a:lnTo>
                  <a:pt x="74444" y="168082"/>
                </a:lnTo>
                <a:lnTo>
                  <a:pt x="81062" y="165395"/>
                </a:lnTo>
                <a:lnTo>
                  <a:pt x="88331" y="162651"/>
                </a:lnTo>
                <a:lnTo>
                  <a:pt x="96035" y="159869"/>
                </a:lnTo>
                <a:lnTo>
                  <a:pt x="104981" y="157062"/>
                </a:lnTo>
                <a:lnTo>
                  <a:pt x="125080" y="151403"/>
                </a:lnTo>
                <a:lnTo>
                  <a:pt x="134822" y="147608"/>
                </a:lnTo>
                <a:lnTo>
                  <a:pt x="144173" y="143173"/>
                </a:lnTo>
                <a:lnTo>
                  <a:pt x="153265" y="138311"/>
                </a:lnTo>
                <a:lnTo>
                  <a:pt x="162184" y="134117"/>
                </a:lnTo>
                <a:lnTo>
                  <a:pt x="170988" y="130369"/>
                </a:lnTo>
                <a:lnTo>
                  <a:pt x="179714" y="126918"/>
                </a:lnTo>
                <a:lnTo>
                  <a:pt x="189342" y="123664"/>
                </a:lnTo>
                <a:lnTo>
                  <a:pt x="199570" y="120543"/>
                </a:lnTo>
                <a:lnTo>
                  <a:pt x="210199" y="117509"/>
                </a:lnTo>
                <a:lnTo>
                  <a:pt x="220143" y="115487"/>
                </a:lnTo>
                <a:lnTo>
                  <a:pt x="229629" y="114139"/>
                </a:lnTo>
                <a:lnTo>
                  <a:pt x="238811" y="113240"/>
                </a:lnTo>
                <a:lnTo>
                  <a:pt x="250647" y="112641"/>
                </a:lnTo>
                <a:lnTo>
                  <a:pt x="279038" y="111975"/>
                </a:lnTo>
                <a:lnTo>
                  <a:pt x="394335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65"/>
          <p:cNvSpPr/>
          <p:nvPr/>
        </p:nvSpPr>
        <p:spPr>
          <a:xfrm>
            <a:off x="6757987" y="3703320"/>
            <a:ext cx="94298" cy="505778"/>
          </a:xfrm>
          <a:custGeom>
            <a:avLst/>
            <a:gdLst/>
            <a:ahLst/>
            <a:cxnLst/>
            <a:rect l="0" t="0" r="0" b="0"/>
            <a:pathLst>
              <a:path w="94298" h="505778">
                <a:moveTo>
                  <a:pt x="0" y="0"/>
                </a:moveTo>
                <a:lnTo>
                  <a:pt x="0" y="18203"/>
                </a:lnTo>
                <a:lnTo>
                  <a:pt x="2540" y="32220"/>
                </a:lnTo>
                <a:lnTo>
                  <a:pt x="4551" y="38625"/>
                </a:lnTo>
                <a:lnTo>
                  <a:pt x="6785" y="53361"/>
                </a:lnTo>
                <a:lnTo>
                  <a:pt x="7381" y="61292"/>
                </a:lnTo>
                <a:lnTo>
                  <a:pt x="9683" y="69436"/>
                </a:lnTo>
                <a:lnTo>
                  <a:pt x="13123" y="77723"/>
                </a:lnTo>
                <a:lnTo>
                  <a:pt x="17321" y="86105"/>
                </a:lnTo>
                <a:lnTo>
                  <a:pt x="21072" y="98361"/>
                </a:lnTo>
                <a:lnTo>
                  <a:pt x="24526" y="113199"/>
                </a:lnTo>
                <a:lnTo>
                  <a:pt x="30904" y="144608"/>
                </a:lnTo>
                <a:lnTo>
                  <a:pt x="50202" y="230451"/>
                </a:lnTo>
                <a:lnTo>
                  <a:pt x="55375" y="258409"/>
                </a:lnTo>
                <a:lnTo>
                  <a:pt x="66204" y="325033"/>
                </a:lnTo>
                <a:lnTo>
                  <a:pt x="69854" y="350991"/>
                </a:lnTo>
                <a:lnTo>
                  <a:pt x="72286" y="371154"/>
                </a:lnTo>
                <a:lnTo>
                  <a:pt x="83510" y="479365"/>
                </a:lnTo>
                <a:lnTo>
                  <a:pt x="84248" y="488169"/>
                </a:lnTo>
                <a:lnTo>
                  <a:pt x="85693" y="494038"/>
                </a:lnTo>
                <a:lnTo>
                  <a:pt x="87609" y="497951"/>
                </a:lnTo>
                <a:lnTo>
                  <a:pt x="94297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66"/>
          <p:cNvSpPr/>
          <p:nvPr/>
        </p:nvSpPr>
        <p:spPr>
          <a:xfrm>
            <a:off x="7375207" y="3523433"/>
            <a:ext cx="368619" cy="25583"/>
          </a:xfrm>
          <a:custGeom>
            <a:avLst/>
            <a:gdLst/>
            <a:ahLst/>
            <a:cxnLst/>
            <a:rect l="0" t="0" r="0" b="0"/>
            <a:pathLst>
              <a:path w="368619" h="25583">
                <a:moveTo>
                  <a:pt x="0" y="17009"/>
                </a:moveTo>
                <a:lnTo>
                  <a:pt x="18203" y="17009"/>
                </a:lnTo>
                <a:lnTo>
                  <a:pt x="26424" y="16057"/>
                </a:lnTo>
                <a:lnTo>
                  <a:pt x="34760" y="14469"/>
                </a:lnTo>
                <a:lnTo>
                  <a:pt x="43176" y="12458"/>
                </a:lnTo>
                <a:lnTo>
                  <a:pt x="58312" y="10165"/>
                </a:lnTo>
                <a:lnTo>
                  <a:pt x="100529" y="5077"/>
                </a:lnTo>
                <a:lnTo>
                  <a:pt x="118454" y="3340"/>
                </a:lnTo>
                <a:lnTo>
                  <a:pt x="133262" y="2181"/>
                </a:lnTo>
                <a:lnTo>
                  <a:pt x="145992" y="1409"/>
                </a:lnTo>
                <a:lnTo>
                  <a:pt x="177915" y="551"/>
                </a:lnTo>
                <a:lnTo>
                  <a:pt x="243635" y="0"/>
                </a:lnTo>
                <a:lnTo>
                  <a:pt x="258626" y="907"/>
                </a:lnTo>
                <a:lnTo>
                  <a:pt x="273382" y="2464"/>
                </a:lnTo>
                <a:lnTo>
                  <a:pt x="298668" y="5782"/>
                </a:lnTo>
                <a:lnTo>
                  <a:pt x="306745" y="6667"/>
                </a:lnTo>
                <a:lnTo>
                  <a:pt x="313081" y="7257"/>
                </a:lnTo>
                <a:lnTo>
                  <a:pt x="319211" y="7650"/>
                </a:lnTo>
                <a:lnTo>
                  <a:pt x="331102" y="8087"/>
                </a:lnTo>
                <a:lnTo>
                  <a:pt x="337892" y="9156"/>
                </a:lnTo>
                <a:lnTo>
                  <a:pt x="345276" y="10821"/>
                </a:lnTo>
                <a:lnTo>
                  <a:pt x="353057" y="12884"/>
                </a:lnTo>
                <a:lnTo>
                  <a:pt x="358244" y="15211"/>
                </a:lnTo>
                <a:lnTo>
                  <a:pt x="361702" y="17716"/>
                </a:lnTo>
                <a:lnTo>
                  <a:pt x="368618" y="255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67"/>
          <p:cNvSpPr/>
          <p:nvPr/>
        </p:nvSpPr>
        <p:spPr>
          <a:xfrm>
            <a:off x="8009572" y="2888932"/>
            <a:ext cx="68581" cy="454344"/>
          </a:xfrm>
          <a:custGeom>
            <a:avLst/>
            <a:gdLst/>
            <a:ahLst/>
            <a:cxnLst/>
            <a:rect l="0" t="0" r="0" b="0"/>
            <a:pathLst>
              <a:path w="68581" h="454344">
                <a:moveTo>
                  <a:pt x="0" y="0"/>
                </a:moveTo>
                <a:lnTo>
                  <a:pt x="13653" y="4551"/>
                </a:lnTo>
                <a:lnTo>
                  <a:pt x="17675" y="6844"/>
                </a:lnTo>
                <a:lnTo>
                  <a:pt x="20355" y="9325"/>
                </a:lnTo>
                <a:lnTo>
                  <a:pt x="22143" y="11932"/>
                </a:lnTo>
                <a:lnTo>
                  <a:pt x="24287" y="17480"/>
                </a:lnTo>
                <a:lnTo>
                  <a:pt x="26669" y="24988"/>
                </a:lnTo>
                <a:lnTo>
                  <a:pt x="29210" y="33804"/>
                </a:lnTo>
                <a:lnTo>
                  <a:pt x="30903" y="44443"/>
                </a:lnTo>
                <a:lnTo>
                  <a:pt x="32032" y="56299"/>
                </a:lnTo>
                <a:lnTo>
                  <a:pt x="32785" y="68965"/>
                </a:lnTo>
                <a:lnTo>
                  <a:pt x="35192" y="86934"/>
                </a:lnTo>
                <a:lnTo>
                  <a:pt x="38701" y="108439"/>
                </a:lnTo>
                <a:lnTo>
                  <a:pt x="42945" y="132300"/>
                </a:lnTo>
                <a:lnTo>
                  <a:pt x="45776" y="153923"/>
                </a:lnTo>
                <a:lnTo>
                  <a:pt x="47663" y="174053"/>
                </a:lnTo>
                <a:lnTo>
                  <a:pt x="49759" y="208802"/>
                </a:lnTo>
                <a:lnTo>
                  <a:pt x="50690" y="233771"/>
                </a:lnTo>
                <a:lnTo>
                  <a:pt x="51890" y="247288"/>
                </a:lnTo>
                <a:lnTo>
                  <a:pt x="53644" y="262013"/>
                </a:lnTo>
                <a:lnTo>
                  <a:pt x="55765" y="277546"/>
                </a:lnTo>
                <a:lnTo>
                  <a:pt x="57179" y="289805"/>
                </a:lnTo>
                <a:lnTo>
                  <a:pt x="58122" y="299884"/>
                </a:lnTo>
                <a:lnTo>
                  <a:pt x="58751" y="308507"/>
                </a:lnTo>
                <a:lnTo>
                  <a:pt x="59169" y="320924"/>
                </a:lnTo>
                <a:lnTo>
                  <a:pt x="59898" y="380458"/>
                </a:lnTo>
                <a:lnTo>
                  <a:pt x="60887" y="389846"/>
                </a:lnTo>
                <a:lnTo>
                  <a:pt x="62499" y="400867"/>
                </a:lnTo>
                <a:lnTo>
                  <a:pt x="64526" y="412978"/>
                </a:lnTo>
                <a:lnTo>
                  <a:pt x="65877" y="422003"/>
                </a:lnTo>
                <a:lnTo>
                  <a:pt x="67379" y="434572"/>
                </a:lnTo>
                <a:lnTo>
                  <a:pt x="68046" y="443333"/>
                </a:lnTo>
                <a:lnTo>
                  <a:pt x="68580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8"/>
          <p:cNvSpPr/>
          <p:nvPr/>
        </p:nvSpPr>
        <p:spPr>
          <a:xfrm>
            <a:off x="7915275" y="3446538"/>
            <a:ext cx="531495" cy="25307"/>
          </a:xfrm>
          <a:custGeom>
            <a:avLst/>
            <a:gdLst/>
            <a:ahLst/>
            <a:cxnLst/>
            <a:rect l="0" t="0" r="0" b="0"/>
            <a:pathLst>
              <a:path w="531495" h="25307">
                <a:moveTo>
                  <a:pt x="0" y="8179"/>
                </a:moveTo>
                <a:lnTo>
                  <a:pt x="9101" y="17281"/>
                </a:lnTo>
                <a:lnTo>
                  <a:pt x="12735" y="19962"/>
                </a:lnTo>
                <a:lnTo>
                  <a:pt x="16109" y="21749"/>
                </a:lnTo>
                <a:lnTo>
                  <a:pt x="19311" y="22941"/>
                </a:lnTo>
                <a:lnTo>
                  <a:pt x="23352" y="23735"/>
                </a:lnTo>
                <a:lnTo>
                  <a:pt x="27951" y="24265"/>
                </a:lnTo>
                <a:lnTo>
                  <a:pt x="43523" y="25010"/>
                </a:lnTo>
                <a:lnTo>
                  <a:pt x="62744" y="25231"/>
                </a:lnTo>
                <a:lnTo>
                  <a:pt x="94837" y="25306"/>
                </a:lnTo>
                <a:lnTo>
                  <a:pt x="107992" y="24359"/>
                </a:lnTo>
                <a:lnTo>
                  <a:pt x="142929" y="20768"/>
                </a:lnTo>
                <a:lnTo>
                  <a:pt x="159104" y="18477"/>
                </a:lnTo>
                <a:lnTo>
                  <a:pt x="173696" y="15997"/>
                </a:lnTo>
                <a:lnTo>
                  <a:pt x="187235" y="13391"/>
                </a:lnTo>
                <a:lnTo>
                  <a:pt x="200071" y="11654"/>
                </a:lnTo>
                <a:lnTo>
                  <a:pt x="212438" y="10495"/>
                </a:lnTo>
                <a:lnTo>
                  <a:pt x="224493" y="9723"/>
                </a:lnTo>
                <a:lnTo>
                  <a:pt x="260747" y="6326"/>
                </a:lnTo>
                <a:lnTo>
                  <a:pt x="282416" y="4086"/>
                </a:lnTo>
                <a:lnTo>
                  <a:pt x="300672" y="2593"/>
                </a:lnTo>
                <a:lnTo>
                  <a:pt x="316652" y="1598"/>
                </a:lnTo>
                <a:lnTo>
                  <a:pt x="331116" y="934"/>
                </a:lnTo>
                <a:lnTo>
                  <a:pt x="410634" y="0"/>
                </a:lnTo>
                <a:lnTo>
                  <a:pt x="433776" y="821"/>
                </a:lnTo>
                <a:lnTo>
                  <a:pt x="452062" y="2321"/>
                </a:lnTo>
                <a:lnTo>
                  <a:pt x="467109" y="4274"/>
                </a:lnTo>
                <a:lnTo>
                  <a:pt x="479045" y="5576"/>
                </a:lnTo>
                <a:lnTo>
                  <a:pt x="488909" y="6443"/>
                </a:lnTo>
                <a:lnTo>
                  <a:pt x="497390" y="7022"/>
                </a:lnTo>
                <a:lnTo>
                  <a:pt x="503995" y="8360"/>
                </a:lnTo>
                <a:lnTo>
                  <a:pt x="509351" y="10205"/>
                </a:lnTo>
                <a:lnTo>
                  <a:pt x="513876" y="12387"/>
                </a:lnTo>
                <a:lnTo>
                  <a:pt x="517844" y="13842"/>
                </a:lnTo>
                <a:lnTo>
                  <a:pt x="521441" y="14812"/>
                </a:lnTo>
                <a:lnTo>
                  <a:pt x="531494" y="167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69"/>
          <p:cNvSpPr/>
          <p:nvPr/>
        </p:nvSpPr>
        <p:spPr>
          <a:xfrm>
            <a:off x="7915275" y="3592357"/>
            <a:ext cx="428327" cy="427965"/>
          </a:xfrm>
          <a:custGeom>
            <a:avLst/>
            <a:gdLst/>
            <a:ahLst/>
            <a:cxnLst/>
            <a:rect l="0" t="0" r="0" b="0"/>
            <a:pathLst>
              <a:path w="428327" h="427965">
                <a:moveTo>
                  <a:pt x="120015" y="59528"/>
                </a:moveTo>
                <a:lnTo>
                  <a:pt x="101812" y="59528"/>
                </a:lnTo>
                <a:lnTo>
                  <a:pt x="97402" y="58575"/>
                </a:lnTo>
                <a:lnTo>
                  <a:pt x="95415" y="56988"/>
                </a:lnTo>
                <a:lnTo>
                  <a:pt x="95042" y="54977"/>
                </a:lnTo>
                <a:lnTo>
                  <a:pt x="96698" y="53636"/>
                </a:lnTo>
                <a:lnTo>
                  <a:pt x="108132" y="50797"/>
                </a:lnTo>
                <a:lnTo>
                  <a:pt x="131602" y="41787"/>
                </a:lnTo>
                <a:lnTo>
                  <a:pt x="139170" y="39128"/>
                </a:lnTo>
                <a:lnTo>
                  <a:pt x="147073" y="35451"/>
                </a:lnTo>
                <a:lnTo>
                  <a:pt x="155199" y="31094"/>
                </a:lnTo>
                <a:lnTo>
                  <a:pt x="163473" y="26284"/>
                </a:lnTo>
                <a:lnTo>
                  <a:pt x="172800" y="23078"/>
                </a:lnTo>
                <a:lnTo>
                  <a:pt x="182826" y="20940"/>
                </a:lnTo>
                <a:lnTo>
                  <a:pt x="193321" y="19515"/>
                </a:lnTo>
                <a:lnTo>
                  <a:pt x="203175" y="17612"/>
                </a:lnTo>
                <a:lnTo>
                  <a:pt x="212603" y="15392"/>
                </a:lnTo>
                <a:lnTo>
                  <a:pt x="221745" y="12959"/>
                </a:lnTo>
                <a:lnTo>
                  <a:pt x="239523" y="7715"/>
                </a:lnTo>
                <a:lnTo>
                  <a:pt x="248265" y="4983"/>
                </a:lnTo>
                <a:lnTo>
                  <a:pt x="256950" y="3163"/>
                </a:lnTo>
                <a:lnTo>
                  <a:pt x="265597" y="1948"/>
                </a:lnTo>
                <a:lnTo>
                  <a:pt x="274220" y="1139"/>
                </a:lnTo>
                <a:lnTo>
                  <a:pt x="282825" y="599"/>
                </a:lnTo>
                <a:lnTo>
                  <a:pt x="300008" y="0"/>
                </a:lnTo>
                <a:lnTo>
                  <a:pt x="307637" y="792"/>
                </a:lnTo>
                <a:lnTo>
                  <a:pt x="314628" y="2273"/>
                </a:lnTo>
                <a:lnTo>
                  <a:pt x="327477" y="6459"/>
                </a:lnTo>
                <a:lnTo>
                  <a:pt x="339538" y="11494"/>
                </a:lnTo>
                <a:lnTo>
                  <a:pt x="352487" y="15133"/>
                </a:lnTo>
                <a:lnTo>
                  <a:pt x="355006" y="17549"/>
                </a:lnTo>
                <a:lnTo>
                  <a:pt x="356685" y="21064"/>
                </a:lnTo>
                <a:lnTo>
                  <a:pt x="358551" y="30050"/>
                </a:lnTo>
                <a:lnTo>
                  <a:pt x="359381" y="40394"/>
                </a:lnTo>
                <a:lnTo>
                  <a:pt x="357209" y="51341"/>
                </a:lnTo>
                <a:lnTo>
                  <a:pt x="355296" y="56928"/>
                </a:lnTo>
                <a:lnTo>
                  <a:pt x="348092" y="68215"/>
                </a:lnTo>
                <a:lnTo>
                  <a:pt x="338540" y="79581"/>
                </a:lnTo>
                <a:lnTo>
                  <a:pt x="327945" y="90983"/>
                </a:lnTo>
                <a:lnTo>
                  <a:pt x="311270" y="108112"/>
                </a:lnTo>
                <a:lnTo>
                  <a:pt x="302763" y="115730"/>
                </a:lnTo>
                <a:lnTo>
                  <a:pt x="280612" y="134354"/>
                </a:lnTo>
                <a:lnTo>
                  <a:pt x="270895" y="141797"/>
                </a:lnTo>
                <a:lnTo>
                  <a:pt x="262511" y="147711"/>
                </a:lnTo>
                <a:lnTo>
                  <a:pt x="255016" y="152607"/>
                </a:lnTo>
                <a:lnTo>
                  <a:pt x="244150" y="160586"/>
                </a:lnTo>
                <a:lnTo>
                  <a:pt x="234242" y="168260"/>
                </a:lnTo>
                <a:lnTo>
                  <a:pt x="220312" y="178021"/>
                </a:lnTo>
                <a:lnTo>
                  <a:pt x="209677" y="183629"/>
                </a:lnTo>
                <a:lnTo>
                  <a:pt x="205506" y="185124"/>
                </a:lnTo>
                <a:lnTo>
                  <a:pt x="203679" y="185169"/>
                </a:lnTo>
                <a:lnTo>
                  <a:pt x="203413" y="184246"/>
                </a:lnTo>
                <a:lnTo>
                  <a:pt x="204189" y="182678"/>
                </a:lnTo>
                <a:lnTo>
                  <a:pt x="209831" y="175921"/>
                </a:lnTo>
                <a:lnTo>
                  <a:pt x="216087" y="173318"/>
                </a:lnTo>
                <a:lnTo>
                  <a:pt x="225021" y="170631"/>
                </a:lnTo>
                <a:lnTo>
                  <a:pt x="235738" y="167886"/>
                </a:lnTo>
                <a:lnTo>
                  <a:pt x="244788" y="165104"/>
                </a:lnTo>
                <a:lnTo>
                  <a:pt x="252727" y="162297"/>
                </a:lnTo>
                <a:lnTo>
                  <a:pt x="259925" y="159473"/>
                </a:lnTo>
                <a:lnTo>
                  <a:pt x="267580" y="157590"/>
                </a:lnTo>
                <a:lnTo>
                  <a:pt x="275542" y="156335"/>
                </a:lnTo>
                <a:lnTo>
                  <a:pt x="283707" y="155499"/>
                </a:lnTo>
                <a:lnTo>
                  <a:pt x="291055" y="155893"/>
                </a:lnTo>
                <a:lnTo>
                  <a:pt x="310499" y="160047"/>
                </a:lnTo>
                <a:lnTo>
                  <a:pt x="322467" y="161353"/>
                </a:lnTo>
                <a:lnTo>
                  <a:pt x="329278" y="162654"/>
                </a:lnTo>
                <a:lnTo>
                  <a:pt x="336677" y="164473"/>
                </a:lnTo>
                <a:lnTo>
                  <a:pt x="344465" y="166639"/>
                </a:lnTo>
                <a:lnTo>
                  <a:pt x="351563" y="169035"/>
                </a:lnTo>
                <a:lnTo>
                  <a:pt x="364531" y="174238"/>
                </a:lnTo>
                <a:lnTo>
                  <a:pt x="376643" y="179725"/>
                </a:lnTo>
                <a:lnTo>
                  <a:pt x="388377" y="186291"/>
                </a:lnTo>
                <a:lnTo>
                  <a:pt x="399942" y="195559"/>
                </a:lnTo>
                <a:lnTo>
                  <a:pt x="411432" y="206029"/>
                </a:lnTo>
                <a:lnTo>
                  <a:pt x="417162" y="211487"/>
                </a:lnTo>
                <a:lnTo>
                  <a:pt x="420983" y="217032"/>
                </a:lnTo>
                <a:lnTo>
                  <a:pt x="425229" y="228272"/>
                </a:lnTo>
                <a:lnTo>
                  <a:pt x="427115" y="239618"/>
                </a:lnTo>
                <a:lnTo>
                  <a:pt x="427954" y="251962"/>
                </a:lnTo>
                <a:lnTo>
                  <a:pt x="428326" y="266974"/>
                </a:lnTo>
                <a:lnTo>
                  <a:pt x="427473" y="274025"/>
                </a:lnTo>
                <a:lnTo>
                  <a:pt x="423985" y="286940"/>
                </a:lnTo>
                <a:lnTo>
                  <a:pt x="420769" y="295908"/>
                </a:lnTo>
                <a:lnTo>
                  <a:pt x="412115" y="318573"/>
                </a:lnTo>
                <a:lnTo>
                  <a:pt x="406189" y="328427"/>
                </a:lnTo>
                <a:lnTo>
                  <a:pt x="399380" y="336901"/>
                </a:lnTo>
                <a:lnTo>
                  <a:pt x="372471" y="364190"/>
                </a:lnTo>
                <a:lnTo>
                  <a:pt x="362614" y="372173"/>
                </a:lnTo>
                <a:lnTo>
                  <a:pt x="350327" y="381305"/>
                </a:lnTo>
                <a:lnTo>
                  <a:pt x="336422" y="391204"/>
                </a:lnTo>
                <a:lnTo>
                  <a:pt x="324294" y="398755"/>
                </a:lnTo>
                <a:lnTo>
                  <a:pt x="313351" y="404742"/>
                </a:lnTo>
                <a:lnTo>
                  <a:pt x="303198" y="409685"/>
                </a:lnTo>
                <a:lnTo>
                  <a:pt x="293572" y="413934"/>
                </a:lnTo>
                <a:lnTo>
                  <a:pt x="284298" y="417718"/>
                </a:lnTo>
                <a:lnTo>
                  <a:pt x="275256" y="421194"/>
                </a:lnTo>
                <a:lnTo>
                  <a:pt x="265418" y="423511"/>
                </a:lnTo>
                <a:lnTo>
                  <a:pt x="255051" y="425056"/>
                </a:lnTo>
                <a:lnTo>
                  <a:pt x="244330" y="426086"/>
                </a:lnTo>
                <a:lnTo>
                  <a:pt x="234323" y="426772"/>
                </a:lnTo>
                <a:lnTo>
                  <a:pt x="224795" y="427230"/>
                </a:lnTo>
                <a:lnTo>
                  <a:pt x="206589" y="427738"/>
                </a:lnTo>
                <a:lnTo>
                  <a:pt x="188972" y="427964"/>
                </a:lnTo>
                <a:lnTo>
                  <a:pt x="180275" y="427072"/>
                </a:lnTo>
                <a:lnTo>
                  <a:pt x="171618" y="425525"/>
                </a:lnTo>
                <a:lnTo>
                  <a:pt x="162989" y="423541"/>
                </a:lnTo>
                <a:lnTo>
                  <a:pt x="155332" y="422218"/>
                </a:lnTo>
                <a:lnTo>
                  <a:pt x="148322" y="421336"/>
                </a:lnTo>
                <a:lnTo>
                  <a:pt x="141744" y="420748"/>
                </a:lnTo>
                <a:lnTo>
                  <a:pt x="134501" y="419404"/>
                </a:lnTo>
                <a:lnTo>
                  <a:pt x="126814" y="417555"/>
                </a:lnTo>
                <a:lnTo>
                  <a:pt x="118833" y="415370"/>
                </a:lnTo>
                <a:lnTo>
                  <a:pt x="111607" y="412961"/>
                </a:lnTo>
                <a:lnTo>
                  <a:pt x="98497" y="407744"/>
                </a:lnTo>
                <a:lnTo>
                  <a:pt x="86322" y="402251"/>
                </a:lnTo>
                <a:lnTo>
                  <a:pt x="68757" y="393803"/>
                </a:lnTo>
                <a:lnTo>
                  <a:pt x="56275" y="387164"/>
                </a:lnTo>
                <a:lnTo>
                  <a:pt x="48947" y="382727"/>
                </a:lnTo>
                <a:lnTo>
                  <a:pt x="41203" y="377864"/>
                </a:lnTo>
                <a:lnTo>
                  <a:pt x="30060" y="369920"/>
                </a:lnTo>
                <a:lnTo>
                  <a:pt x="25755" y="366468"/>
                </a:lnTo>
                <a:lnTo>
                  <a:pt x="20980" y="364167"/>
                </a:lnTo>
                <a:lnTo>
                  <a:pt x="15892" y="362633"/>
                </a:lnTo>
                <a:lnTo>
                  <a:pt x="0" y="359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70"/>
          <p:cNvSpPr/>
          <p:nvPr/>
        </p:nvSpPr>
        <p:spPr>
          <a:xfrm>
            <a:off x="6493705" y="4612046"/>
            <a:ext cx="255711" cy="488592"/>
          </a:xfrm>
          <a:custGeom>
            <a:avLst/>
            <a:gdLst/>
            <a:ahLst/>
            <a:cxnLst/>
            <a:rect l="0" t="0" r="0" b="0"/>
            <a:pathLst>
              <a:path w="255711" h="488592">
                <a:moveTo>
                  <a:pt x="255710" y="34249"/>
                </a:moveTo>
                <a:lnTo>
                  <a:pt x="251159" y="29698"/>
                </a:lnTo>
                <a:lnTo>
                  <a:pt x="248866" y="28357"/>
                </a:lnTo>
                <a:lnTo>
                  <a:pt x="241087" y="25518"/>
                </a:lnTo>
                <a:lnTo>
                  <a:pt x="235559" y="21478"/>
                </a:lnTo>
                <a:lnTo>
                  <a:pt x="232751" y="20020"/>
                </a:lnTo>
                <a:lnTo>
                  <a:pt x="227090" y="18400"/>
                </a:lnTo>
                <a:lnTo>
                  <a:pt x="223295" y="17015"/>
                </a:lnTo>
                <a:lnTo>
                  <a:pt x="218860" y="15140"/>
                </a:lnTo>
                <a:lnTo>
                  <a:pt x="213998" y="12937"/>
                </a:lnTo>
                <a:lnTo>
                  <a:pt x="206056" y="7949"/>
                </a:lnTo>
                <a:lnTo>
                  <a:pt x="202605" y="5286"/>
                </a:lnTo>
                <a:lnTo>
                  <a:pt x="196230" y="2326"/>
                </a:lnTo>
                <a:lnTo>
                  <a:pt x="188317" y="1011"/>
                </a:lnTo>
                <a:lnTo>
                  <a:pt x="182206" y="660"/>
                </a:lnTo>
                <a:lnTo>
                  <a:pt x="175275" y="426"/>
                </a:lnTo>
                <a:lnTo>
                  <a:pt x="121174" y="0"/>
                </a:lnTo>
                <a:lnTo>
                  <a:pt x="115537" y="939"/>
                </a:lnTo>
                <a:lnTo>
                  <a:pt x="109874" y="2517"/>
                </a:lnTo>
                <a:lnTo>
                  <a:pt x="104193" y="4522"/>
                </a:lnTo>
                <a:lnTo>
                  <a:pt x="98501" y="6811"/>
                </a:lnTo>
                <a:lnTo>
                  <a:pt x="92801" y="9289"/>
                </a:lnTo>
                <a:lnTo>
                  <a:pt x="87097" y="11894"/>
                </a:lnTo>
                <a:lnTo>
                  <a:pt x="82341" y="14583"/>
                </a:lnTo>
                <a:lnTo>
                  <a:pt x="74517" y="20111"/>
                </a:lnTo>
                <a:lnTo>
                  <a:pt x="67865" y="25743"/>
                </a:lnTo>
                <a:lnTo>
                  <a:pt x="64758" y="28578"/>
                </a:lnTo>
                <a:lnTo>
                  <a:pt x="57923" y="36183"/>
                </a:lnTo>
                <a:lnTo>
                  <a:pt x="37630" y="59873"/>
                </a:lnTo>
                <a:lnTo>
                  <a:pt x="29360" y="70382"/>
                </a:lnTo>
                <a:lnTo>
                  <a:pt x="22895" y="79292"/>
                </a:lnTo>
                <a:lnTo>
                  <a:pt x="17632" y="87138"/>
                </a:lnTo>
                <a:lnTo>
                  <a:pt x="11785" y="100935"/>
                </a:lnTo>
                <a:lnTo>
                  <a:pt x="8234" y="113417"/>
                </a:lnTo>
                <a:lnTo>
                  <a:pt x="3480" y="125315"/>
                </a:lnTo>
                <a:lnTo>
                  <a:pt x="1832" y="133060"/>
                </a:lnTo>
                <a:lnTo>
                  <a:pt x="733" y="142033"/>
                </a:lnTo>
                <a:lnTo>
                  <a:pt x="0" y="151824"/>
                </a:lnTo>
                <a:lnTo>
                  <a:pt x="464" y="159305"/>
                </a:lnTo>
                <a:lnTo>
                  <a:pt x="3520" y="170157"/>
                </a:lnTo>
                <a:lnTo>
                  <a:pt x="8052" y="178155"/>
                </a:lnTo>
                <a:lnTo>
                  <a:pt x="10595" y="181621"/>
                </a:lnTo>
                <a:lnTo>
                  <a:pt x="15148" y="184884"/>
                </a:lnTo>
                <a:lnTo>
                  <a:pt x="21040" y="188012"/>
                </a:lnTo>
                <a:lnTo>
                  <a:pt x="27826" y="191050"/>
                </a:lnTo>
                <a:lnTo>
                  <a:pt x="33302" y="193076"/>
                </a:lnTo>
                <a:lnTo>
                  <a:pt x="37906" y="194426"/>
                </a:lnTo>
                <a:lnTo>
                  <a:pt x="41927" y="195326"/>
                </a:lnTo>
                <a:lnTo>
                  <a:pt x="47465" y="195926"/>
                </a:lnTo>
                <a:lnTo>
                  <a:pt x="54015" y="196326"/>
                </a:lnTo>
                <a:lnTo>
                  <a:pt x="67960" y="196771"/>
                </a:lnTo>
                <a:lnTo>
                  <a:pt x="80508" y="196968"/>
                </a:lnTo>
                <a:lnTo>
                  <a:pt x="86521" y="196068"/>
                </a:lnTo>
                <a:lnTo>
                  <a:pt x="92435" y="194516"/>
                </a:lnTo>
                <a:lnTo>
                  <a:pt x="98282" y="192528"/>
                </a:lnTo>
                <a:lnTo>
                  <a:pt x="105038" y="189299"/>
                </a:lnTo>
                <a:lnTo>
                  <a:pt x="112400" y="185241"/>
                </a:lnTo>
                <a:lnTo>
                  <a:pt x="120164" y="180630"/>
                </a:lnTo>
                <a:lnTo>
                  <a:pt x="126294" y="176604"/>
                </a:lnTo>
                <a:lnTo>
                  <a:pt x="131333" y="172967"/>
                </a:lnTo>
                <a:lnTo>
                  <a:pt x="135644" y="169590"/>
                </a:lnTo>
                <a:lnTo>
                  <a:pt x="141376" y="164481"/>
                </a:lnTo>
                <a:lnTo>
                  <a:pt x="155365" y="151185"/>
                </a:lnTo>
                <a:lnTo>
                  <a:pt x="164048" y="141733"/>
                </a:lnTo>
                <a:lnTo>
                  <a:pt x="173647" y="130670"/>
                </a:lnTo>
                <a:lnTo>
                  <a:pt x="191614" y="109488"/>
                </a:lnTo>
                <a:lnTo>
                  <a:pt x="202776" y="96898"/>
                </a:lnTo>
                <a:lnTo>
                  <a:pt x="207085" y="89350"/>
                </a:lnTo>
                <a:lnTo>
                  <a:pt x="210911" y="80508"/>
                </a:lnTo>
                <a:lnTo>
                  <a:pt x="214414" y="70803"/>
                </a:lnTo>
                <a:lnTo>
                  <a:pt x="218306" y="57480"/>
                </a:lnTo>
                <a:lnTo>
                  <a:pt x="220497" y="44625"/>
                </a:lnTo>
                <a:lnTo>
                  <a:pt x="221237" y="36298"/>
                </a:lnTo>
                <a:lnTo>
                  <a:pt x="221415" y="153130"/>
                </a:lnTo>
                <a:lnTo>
                  <a:pt x="222369" y="164938"/>
                </a:lnTo>
                <a:lnTo>
                  <a:pt x="223957" y="178525"/>
                </a:lnTo>
                <a:lnTo>
                  <a:pt x="225969" y="193298"/>
                </a:lnTo>
                <a:lnTo>
                  <a:pt x="230744" y="222412"/>
                </a:lnTo>
                <a:lnTo>
                  <a:pt x="233351" y="236844"/>
                </a:lnTo>
                <a:lnTo>
                  <a:pt x="235088" y="249322"/>
                </a:lnTo>
                <a:lnTo>
                  <a:pt x="236248" y="260498"/>
                </a:lnTo>
                <a:lnTo>
                  <a:pt x="237020" y="270807"/>
                </a:lnTo>
                <a:lnTo>
                  <a:pt x="239440" y="289109"/>
                </a:lnTo>
                <a:lnTo>
                  <a:pt x="247209" y="339925"/>
                </a:lnTo>
                <a:lnTo>
                  <a:pt x="250043" y="368525"/>
                </a:lnTo>
                <a:lnTo>
                  <a:pt x="251932" y="398070"/>
                </a:lnTo>
                <a:lnTo>
                  <a:pt x="253190" y="428244"/>
                </a:lnTo>
                <a:lnTo>
                  <a:pt x="253078" y="448359"/>
                </a:lnTo>
                <a:lnTo>
                  <a:pt x="252050" y="461770"/>
                </a:lnTo>
                <a:lnTo>
                  <a:pt x="247137" y="488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71"/>
          <p:cNvSpPr/>
          <p:nvPr/>
        </p:nvSpPr>
        <p:spPr>
          <a:xfrm>
            <a:off x="6312217" y="5191331"/>
            <a:ext cx="711518" cy="37855"/>
          </a:xfrm>
          <a:custGeom>
            <a:avLst/>
            <a:gdLst/>
            <a:ahLst/>
            <a:cxnLst/>
            <a:rect l="0" t="0" r="0" b="0"/>
            <a:pathLst>
              <a:path w="711518" h="37855">
                <a:moveTo>
                  <a:pt x="0" y="20748"/>
                </a:moveTo>
                <a:lnTo>
                  <a:pt x="9102" y="25300"/>
                </a:lnTo>
                <a:lnTo>
                  <a:pt x="12735" y="27592"/>
                </a:lnTo>
                <a:lnTo>
                  <a:pt x="16111" y="30073"/>
                </a:lnTo>
                <a:lnTo>
                  <a:pt x="19313" y="32680"/>
                </a:lnTo>
                <a:lnTo>
                  <a:pt x="22400" y="34419"/>
                </a:lnTo>
                <a:lnTo>
                  <a:pt x="25411" y="35577"/>
                </a:lnTo>
                <a:lnTo>
                  <a:pt x="28371" y="36349"/>
                </a:lnTo>
                <a:lnTo>
                  <a:pt x="41638" y="37436"/>
                </a:lnTo>
                <a:lnTo>
                  <a:pt x="60154" y="37803"/>
                </a:lnTo>
                <a:lnTo>
                  <a:pt x="80710" y="37854"/>
                </a:lnTo>
                <a:lnTo>
                  <a:pt x="95717" y="36914"/>
                </a:lnTo>
                <a:lnTo>
                  <a:pt x="132710" y="33331"/>
                </a:lnTo>
                <a:lnTo>
                  <a:pt x="341862" y="10361"/>
                </a:lnTo>
                <a:lnTo>
                  <a:pt x="416417" y="4066"/>
                </a:lnTo>
                <a:lnTo>
                  <a:pt x="457634" y="1055"/>
                </a:lnTo>
                <a:lnTo>
                  <a:pt x="497494" y="0"/>
                </a:lnTo>
                <a:lnTo>
                  <a:pt x="536451" y="249"/>
                </a:lnTo>
                <a:lnTo>
                  <a:pt x="651537" y="2941"/>
                </a:lnTo>
                <a:lnTo>
                  <a:pt x="711517" y="36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72"/>
          <p:cNvSpPr/>
          <p:nvPr/>
        </p:nvSpPr>
        <p:spPr>
          <a:xfrm>
            <a:off x="6483667" y="5314950"/>
            <a:ext cx="1" cy="420053"/>
          </a:xfrm>
          <a:custGeom>
            <a:avLst/>
            <a:gdLst/>
            <a:ahLst/>
            <a:cxnLst/>
            <a:rect l="0" t="0" r="0" b="0"/>
            <a:pathLst>
              <a:path w="1" h="420053">
                <a:moveTo>
                  <a:pt x="0" y="0"/>
                </a:move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73"/>
          <p:cNvSpPr/>
          <p:nvPr/>
        </p:nvSpPr>
        <p:spPr>
          <a:xfrm>
            <a:off x="6646544" y="5289633"/>
            <a:ext cx="471489" cy="393631"/>
          </a:xfrm>
          <a:custGeom>
            <a:avLst/>
            <a:gdLst/>
            <a:ahLst/>
            <a:cxnLst/>
            <a:rect l="0" t="0" r="0" b="0"/>
            <a:pathLst>
              <a:path w="471489" h="393631">
                <a:moveTo>
                  <a:pt x="0" y="68179"/>
                </a:moveTo>
                <a:lnTo>
                  <a:pt x="0" y="63629"/>
                </a:lnTo>
                <a:lnTo>
                  <a:pt x="7621" y="56314"/>
                </a:lnTo>
                <a:lnTo>
                  <a:pt x="19580" y="46713"/>
                </a:lnTo>
                <a:lnTo>
                  <a:pt x="31245" y="36096"/>
                </a:lnTo>
                <a:lnTo>
                  <a:pt x="42779" y="27568"/>
                </a:lnTo>
                <a:lnTo>
                  <a:pt x="54256" y="20602"/>
                </a:lnTo>
                <a:lnTo>
                  <a:pt x="65706" y="14332"/>
                </a:lnTo>
                <a:lnTo>
                  <a:pt x="74606" y="10909"/>
                </a:lnTo>
                <a:lnTo>
                  <a:pt x="83641" y="8436"/>
                </a:lnTo>
                <a:lnTo>
                  <a:pt x="97182" y="4162"/>
                </a:lnTo>
                <a:lnTo>
                  <a:pt x="104793" y="2641"/>
                </a:lnTo>
                <a:lnTo>
                  <a:pt x="112725" y="1627"/>
                </a:lnTo>
                <a:lnTo>
                  <a:pt x="127253" y="501"/>
                </a:lnTo>
                <a:lnTo>
                  <a:pt x="136885" y="0"/>
                </a:lnTo>
                <a:lnTo>
                  <a:pt x="140786" y="819"/>
                </a:lnTo>
                <a:lnTo>
                  <a:pt x="147662" y="4269"/>
                </a:lnTo>
                <a:lnTo>
                  <a:pt x="159837" y="14245"/>
                </a:lnTo>
                <a:lnTo>
                  <a:pt x="165654" y="19761"/>
                </a:lnTo>
                <a:lnTo>
                  <a:pt x="171415" y="27928"/>
                </a:lnTo>
                <a:lnTo>
                  <a:pt x="174284" y="32772"/>
                </a:lnTo>
                <a:lnTo>
                  <a:pt x="177472" y="43235"/>
                </a:lnTo>
                <a:lnTo>
                  <a:pt x="178890" y="54235"/>
                </a:lnTo>
                <a:lnTo>
                  <a:pt x="179519" y="65475"/>
                </a:lnTo>
                <a:lnTo>
                  <a:pt x="179799" y="79360"/>
                </a:lnTo>
                <a:lnTo>
                  <a:pt x="179874" y="87063"/>
                </a:lnTo>
                <a:lnTo>
                  <a:pt x="178971" y="95056"/>
                </a:lnTo>
                <a:lnTo>
                  <a:pt x="177416" y="103242"/>
                </a:lnTo>
                <a:lnTo>
                  <a:pt x="175428" y="111557"/>
                </a:lnTo>
                <a:lnTo>
                  <a:pt x="173150" y="119957"/>
                </a:lnTo>
                <a:lnTo>
                  <a:pt x="168078" y="136912"/>
                </a:lnTo>
                <a:lnTo>
                  <a:pt x="155317" y="176175"/>
                </a:lnTo>
                <a:lnTo>
                  <a:pt x="149265" y="192564"/>
                </a:lnTo>
                <a:lnTo>
                  <a:pt x="134921" y="228553"/>
                </a:lnTo>
                <a:lnTo>
                  <a:pt x="129000" y="245580"/>
                </a:lnTo>
                <a:lnTo>
                  <a:pt x="124100" y="261694"/>
                </a:lnTo>
                <a:lnTo>
                  <a:pt x="119881" y="277199"/>
                </a:lnTo>
                <a:lnTo>
                  <a:pt x="115163" y="289441"/>
                </a:lnTo>
                <a:lnTo>
                  <a:pt x="110114" y="299507"/>
                </a:lnTo>
                <a:lnTo>
                  <a:pt x="104842" y="308123"/>
                </a:lnTo>
                <a:lnTo>
                  <a:pt x="98469" y="319581"/>
                </a:lnTo>
                <a:lnTo>
                  <a:pt x="83769" y="347553"/>
                </a:lnTo>
                <a:lnTo>
                  <a:pt x="78706" y="358251"/>
                </a:lnTo>
                <a:lnTo>
                  <a:pt x="75331" y="366336"/>
                </a:lnTo>
                <a:lnTo>
                  <a:pt x="71580" y="377858"/>
                </a:lnTo>
                <a:lnTo>
                  <a:pt x="69915" y="386154"/>
                </a:lnTo>
                <a:lnTo>
                  <a:pt x="70422" y="388747"/>
                </a:lnTo>
                <a:lnTo>
                  <a:pt x="71714" y="390477"/>
                </a:lnTo>
                <a:lnTo>
                  <a:pt x="73527" y="391629"/>
                </a:lnTo>
                <a:lnTo>
                  <a:pt x="80622" y="392910"/>
                </a:lnTo>
                <a:lnTo>
                  <a:pt x="95325" y="393630"/>
                </a:lnTo>
                <a:lnTo>
                  <a:pt x="109042" y="392847"/>
                </a:lnTo>
                <a:lnTo>
                  <a:pt x="119368" y="391304"/>
                </a:lnTo>
                <a:lnTo>
                  <a:pt x="131014" y="389323"/>
                </a:lnTo>
                <a:lnTo>
                  <a:pt x="141635" y="388003"/>
                </a:lnTo>
                <a:lnTo>
                  <a:pt x="151574" y="387122"/>
                </a:lnTo>
                <a:lnTo>
                  <a:pt x="161057" y="386536"/>
                </a:lnTo>
                <a:lnTo>
                  <a:pt x="169284" y="385191"/>
                </a:lnTo>
                <a:lnTo>
                  <a:pt x="183505" y="381159"/>
                </a:lnTo>
                <a:lnTo>
                  <a:pt x="196176" y="376191"/>
                </a:lnTo>
                <a:lnTo>
                  <a:pt x="209110" y="370808"/>
                </a:lnTo>
                <a:lnTo>
                  <a:pt x="224383" y="365241"/>
                </a:lnTo>
                <a:lnTo>
                  <a:pt x="238156" y="362132"/>
                </a:lnTo>
                <a:lnTo>
                  <a:pt x="251580" y="359797"/>
                </a:lnTo>
                <a:lnTo>
                  <a:pt x="259160" y="357841"/>
                </a:lnTo>
                <a:lnTo>
                  <a:pt x="267071" y="355585"/>
                </a:lnTo>
                <a:lnTo>
                  <a:pt x="280941" y="350537"/>
                </a:lnTo>
                <a:lnTo>
                  <a:pt x="287307" y="347858"/>
                </a:lnTo>
                <a:lnTo>
                  <a:pt x="296313" y="345119"/>
                </a:lnTo>
                <a:lnTo>
                  <a:pt x="307080" y="342341"/>
                </a:lnTo>
                <a:lnTo>
                  <a:pt x="331743" y="336714"/>
                </a:lnTo>
                <a:lnTo>
                  <a:pt x="358579" y="331038"/>
                </a:lnTo>
                <a:lnTo>
                  <a:pt x="370498" y="329143"/>
                </a:lnTo>
                <a:lnTo>
                  <a:pt x="381302" y="327880"/>
                </a:lnTo>
                <a:lnTo>
                  <a:pt x="391361" y="327038"/>
                </a:lnTo>
                <a:lnTo>
                  <a:pt x="401877" y="326477"/>
                </a:lnTo>
                <a:lnTo>
                  <a:pt x="423722" y="325853"/>
                </a:lnTo>
                <a:lnTo>
                  <a:pt x="471488" y="3253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74"/>
          <p:cNvSpPr/>
          <p:nvPr/>
        </p:nvSpPr>
        <p:spPr>
          <a:xfrm>
            <a:off x="7152322" y="5092065"/>
            <a:ext cx="377191" cy="42863"/>
          </a:xfrm>
          <a:custGeom>
            <a:avLst/>
            <a:gdLst/>
            <a:ahLst/>
            <a:cxnLst/>
            <a:rect l="0" t="0" r="0" b="0"/>
            <a:pathLst>
              <a:path w="377191" h="42863">
                <a:moveTo>
                  <a:pt x="0" y="42862"/>
                </a:moveTo>
                <a:lnTo>
                  <a:pt x="30135" y="42862"/>
                </a:lnTo>
                <a:lnTo>
                  <a:pt x="41045" y="41910"/>
                </a:lnTo>
                <a:lnTo>
                  <a:pt x="52128" y="40322"/>
                </a:lnTo>
                <a:lnTo>
                  <a:pt x="63328" y="38312"/>
                </a:lnTo>
                <a:lnTo>
                  <a:pt x="72699" y="36018"/>
                </a:lnTo>
                <a:lnTo>
                  <a:pt x="80851" y="33537"/>
                </a:lnTo>
                <a:lnTo>
                  <a:pt x="88191" y="30930"/>
                </a:lnTo>
                <a:lnTo>
                  <a:pt x="95941" y="29193"/>
                </a:lnTo>
                <a:lnTo>
                  <a:pt x="103966" y="28034"/>
                </a:lnTo>
                <a:lnTo>
                  <a:pt x="112173" y="27262"/>
                </a:lnTo>
                <a:lnTo>
                  <a:pt x="119549" y="25795"/>
                </a:lnTo>
                <a:lnTo>
                  <a:pt x="126372" y="23864"/>
                </a:lnTo>
                <a:lnTo>
                  <a:pt x="132826" y="21624"/>
                </a:lnTo>
                <a:lnTo>
                  <a:pt x="139985" y="20131"/>
                </a:lnTo>
                <a:lnTo>
                  <a:pt x="147616" y="19135"/>
                </a:lnTo>
                <a:lnTo>
                  <a:pt x="155561" y="18472"/>
                </a:lnTo>
                <a:lnTo>
                  <a:pt x="171335" y="16124"/>
                </a:lnTo>
                <a:lnTo>
                  <a:pt x="235022" y="5624"/>
                </a:lnTo>
                <a:lnTo>
                  <a:pt x="249074" y="3749"/>
                </a:lnTo>
                <a:lnTo>
                  <a:pt x="260346" y="2500"/>
                </a:lnTo>
                <a:lnTo>
                  <a:pt x="273576" y="1666"/>
                </a:lnTo>
                <a:lnTo>
                  <a:pt x="288112" y="1110"/>
                </a:lnTo>
                <a:lnTo>
                  <a:pt x="323174" y="32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75"/>
          <p:cNvSpPr/>
          <p:nvPr/>
        </p:nvSpPr>
        <p:spPr>
          <a:xfrm>
            <a:off x="7686761" y="4586287"/>
            <a:ext cx="305667" cy="230946"/>
          </a:xfrm>
          <a:custGeom>
            <a:avLst/>
            <a:gdLst/>
            <a:ahLst/>
            <a:cxnLst/>
            <a:rect l="0" t="0" r="0" b="0"/>
            <a:pathLst>
              <a:path w="305667" h="230946">
                <a:moveTo>
                  <a:pt x="82781" y="0"/>
                </a:moveTo>
                <a:lnTo>
                  <a:pt x="63469" y="19313"/>
                </a:lnTo>
                <a:lnTo>
                  <a:pt x="61334" y="23352"/>
                </a:lnTo>
                <a:lnTo>
                  <a:pt x="59911" y="27951"/>
                </a:lnTo>
                <a:lnTo>
                  <a:pt x="58962" y="32921"/>
                </a:lnTo>
                <a:lnTo>
                  <a:pt x="57377" y="38140"/>
                </a:lnTo>
                <a:lnTo>
                  <a:pt x="55367" y="43524"/>
                </a:lnTo>
                <a:lnTo>
                  <a:pt x="53075" y="49019"/>
                </a:lnTo>
                <a:lnTo>
                  <a:pt x="50594" y="54587"/>
                </a:lnTo>
                <a:lnTo>
                  <a:pt x="45299" y="65854"/>
                </a:lnTo>
                <a:lnTo>
                  <a:pt x="41600" y="77240"/>
                </a:lnTo>
                <a:lnTo>
                  <a:pt x="37230" y="92451"/>
                </a:lnTo>
                <a:lnTo>
                  <a:pt x="32411" y="110211"/>
                </a:lnTo>
                <a:lnTo>
                  <a:pt x="28246" y="123956"/>
                </a:lnTo>
                <a:lnTo>
                  <a:pt x="24517" y="135025"/>
                </a:lnTo>
                <a:lnTo>
                  <a:pt x="21078" y="144309"/>
                </a:lnTo>
                <a:lnTo>
                  <a:pt x="16881" y="154309"/>
                </a:lnTo>
                <a:lnTo>
                  <a:pt x="12178" y="164785"/>
                </a:lnTo>
                <a:lnTo>
                  <a:pt x="7138" y="175579"/>
                </a:lnTo>
                <a:lnTo>
                  <a:pt x="3777" y="183728"/>
                </a:lnTo>
                <a:lnTo>
                  <a:pt x="1537" y="190113"/>
                </a:lnTo>
                <a:lnTo>
                  <a:pt x="43" y="195322"/>
                </a:lnTo>
                <a:lnTo>
                  <a:pt x="0" y="199747"/>
                </a:lnTo>
                <a:lnTo>
                  <a:pt x="924" y="203650"/>
                </a:lnTo>
                <a:lnTo>
                  <a:pt x="3538" y="210526"/>
                </a:lnTo>
                <a:lnTo>
                  <a:pt x="4699" y="216758"/>
                </a:lnTo>
                <a:lnTo>
                  <a:pt x="5961" y="219752"/>
                </a:lnTo>
                <a:lnTo>
                  <a:pt x="9904" y="225620"/>
                </a:lnTo>
                <a:lnTo>
                  <a:pt x="12289" y="227566"/>
                </a:lnTo>
                <a:lnTo>
                  <a:pt x="14831" y="228864"/>
                </a:lnTo>
                <a:lnTo>
                  <a:pt x="17479" y="229728"/>
                </a:lnTo>
                <a:lnTo>
                  <a:pt x="25500" y="230689"/>
                </a:lnTo>
                <a:lnTo>
                  <a:pt x="30307" y="230945"/>
                </a:lnTo>
                <a:lnTo>
                  <a:pt x="37321" y="230163"/>
                </a:lnTo>
                <a:lnTo>
                  <a:pt x="45807" y="228690"/>
                </a:lnTo>
                <a:lnTo>
                  <a:pt x="55274" y="226755"/>
                </a:lnTo>
                <a:lnTo>
                  <a:pt x="75954" y="222065"/>
                </a:lnTo>
                <a:lnTo>
                  <a:pt x="86802" y="219481"/>
                </a:lnTo>
                <a:lnTo>
                  <a:pt x="96892" y="217758"/>
                </a:lnTo>
                <a:lnTo>
                  <a:pt x="106476" y="216610"/>
                </a:lnTo>
                <a:lnTo>
                  <a:pt x="115722" y="215844"/>
                </a:lnTo>
                <a:lnTo>
                  <a:pt x="124745" y="214381"/>
                </a:lnTo>
                <a:lnTo>
                  <a:pt x="133617" y="212453"/>
                </a:lnTo>
                <a:lnTo>
                  <a:pt x="142389" y="210216"/>
                </a:lnTo>
                <a:lnTo>
                  <a:pt x="150142" y="208724"/>
                </a:lnTo>
                <a:lnTo>
                  <a:pt x="157216" y="207730"/>
                </a:lnTo>
                <a:lnTo>
                  <a:pt x="163838" y="207066"/>
                </a:lnTo>
                <a:lnTo>
                  <a:pt x="171108" y="206624"/>
                </a:lnTo>
                <a:lnTo>
                  <a:pt x="186808" y="206133"/>
                </a:lnTo>
                <a:lnTo>
                  <a:pt x="219340" y="205792"/>
                </a:lnTo>
                <a:lnTo>
                  <a:pt x="225256" y="205775"/>
                </a:lnTo>
                <a:lnTo>
                  <a:pt x="233962" y="206715"/>
                </a:lnTo>
                <a:lnTo>
                  <a:pt x="244528" y="208295"/>
                </a:lnTo>
                <a:lnTo>
                  <a:pt x="305666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76"/>
          <p:cNvSpPr/>
          <p:nvPr/>
        </p:nvSpPr>
        <p:spPr>
          <a:xfrm>
            <a:off x="7880984" y="4577715"/>
            <a:ext cx="42864" cy="454343"/>
          </a:xfrm>
          <a:custGeom>
            <a:avLst/>
            <a:gdLst/>
            <a:ahLst/>
            <a:cxnLst/>
            <a:rect l="0" t="0" r="0" b="0"/>
            <a:pathLst>
              <a:path w="42864" h="454343">
                <a:moveTo>
                  <a:pt x="42863" y="0"/>
                </a:moveTo>
                <a:lnTo>
                  <a:pt x="33762" y="9101"/>
                </a:lnTo>
                <a:lnTo>
                  <a:pt x="31080" y="13688"/>
                </a:lnTo>
                <a:lnTo>
                  <a:pt x="29292" y="18650"/>
                </a:lnTo>
                <a:lnTo>
                  <a:pt x="28101" y="23863"/>
                </a:lnTo>
                <a:lnTo>
                  <a:pt x="28260" y="29244"/>
                </a:lnTo>
                <a:lnTo>
                  <a:pt x="29318" y="34736"/>
                </a:lnTo>
                <a:lnTo>
                  <a:pt x="30974" y="40302"/>
                </a:lnTo>
                <a:lnTo>
                  <a:pt x="32081" y="46870"/>
                </a:lnTo>
                <a:lnTo>
                  <a:pt x="32817" y="54107"/>
                </a:lnTo>
                <a:lnTo>
                  <a:pt x="33308" y="61789"/>
                </a:lnTo>
                <a:lnTo>
                  <a:pt x="32683" y="68815"/>
                </a:lnTo>
                <a:lnTo>
                  <a:pt x="31315" y="75404"/>
                </a:lnTo>
                <a:lnTo>
                  <a:pt x="29449" y="81702"/>
                </a:lnTo>
                <a:lnTo>
                  <a:pt x="28206" y="88758"/>
                </a:lnTo>
                <a:lnTo>
                  <a:pt x="27377" y="96319"/>
                </a:lnTo>
                <a:lnTo>
                  <a:pt x="26824" y="104218"/>
                </a:lnTo>
                <a:lnTo>
                  <a:pt x="25937" y="222763"/>
                </a:lnTo>
                <a:lnTo>
                  <a:pt x="25748" y="317272"/>
                </a:lnTo>
                <a:lnTo>
                  <a:pt x="23832" y="334387"/>
                </a:lnTo>
                <a:lnTo>
                  <a:pt x="20651" y="354370"/>
                </a:lnTo>
                <a:lnTo>
                  <a:pt x="12989" y="394670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77"/>
          <p:cNvSpPr/>
          <p:nvPr/>
        </p:nvSpPr>
        <p:spPr>
          <a:xfrm>
            <a:off x="7512367" y="5212442"/>
            <a:ext cx="591503" cy="16784"/>
          </a:xfrm>
          <a:custGeom>
            <a:avLst/>
            <a:gdLst/>
            <a:ahLst/>
            <a:cxnLst/>
            <a:rect l="0" t="0" r="0" b="0"/>
            <a:pathLst>
              <a:path w="591503" h="16784">
                <a:moveTo>
                  <a:pt x="0" y="16783"/>
                </a:moveTo>
                <a:lnTo>
                  <a:pt x="120112" y="16783"/>
                </a:lnTo>
                <a:lnTo>
                  <a:pt x="137225" y="15830"/>
                </a:lnTo>
                <a:lnTo>
                  <a:pt x="151491" y="14243"/>
                </a:lnTo>
                <a:lnTo>
                  <a:pt x="163859" y="12232"/>
                </a:lnTo>
                <a:lnTo>
                  <a:pt x="175914" y="10891"/>
                </a:lnTo>
                <a:lnTo>
                  <a:pt x="187762" y="9997"/>
                </a:lnTo>
                <a:lnTo>
                  <a:pt x="199470" y="9402"/>
                </a:lnTo>
                <a:lnTo>
                  <a:pt x="222638" y="8740"/>
                </a:lnTo>
                <a:lnTo>
                  <a:pt x="234150" y="8563"/>
                </a:lnTo>
                <a:lnTo>
                  <a:pt x="249446" y="7493"/>
                </a:lnTo>
                <a:lnTo>
                  <a:pt x="286760" y="3764"/>
                </a:lnTo>
                <a:lnTo>
                  <a:pt x="308330" y="2389"/>
                </a:lnTo>
                <a:lnTo>
                  <a:pt x="331284" y="1471"/>
                </a:lnTo>
                <a:lnTo>
                  <a:pt x="380600" y="453"/>
                </a:lnTo>
                <a:lnTo>
                  <a:pt x="434268" y="0"/>
                </a:lnTo>
                <a:lnTo>
                  <a:pt x="459057" y="832"/>
                </a:lnTo>
                <a:lnTo>
                  <a:pt x="482250" y="2338"/>
                </a:lnTo>
                <a:lnTo>
                  <a:pt x="504380" y="4296"/>
                </a:lnTo>
                <a:lnTo>
                  <a:pt x="523895" y="5600"/>
                </a:lnTo>
                <a:lnTo>
                  <a:pt x="591502" y="8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78"/>
          <p:cNvSpPr/>
          <p:nvPr/>
        </p:nvSpPr>
        <p:spPr>
          <a:xfrm>
            <a:off x="7583330" y="5349240"/>
            <a:ext cx="31908" cy="462915"/>
          </a:xfrm>
          <a:custGeom>
            <a:avLst/>
            <a:gdLst/>
            <a:ahLst/>
            <a:cxnLst/>
            <a:rect l="0" t="0" r="0" b="0"/>
            <a:pathLst>
              <a:path w="31908" h="462915">
                <a:moveTo>
                  <a:pt x="14762" y="0"/>
                </a:moveTo>
                <a:lnTo>
                  <a:pt x="5661" y="9101"/>
                </a:lnTo>
                <a:lnTo>
                  <a:pt x="2979" y="13688"/>
                </a:lnTo>
                <a:lnTo>
                  <a:pt x="1193" y="18650"/>
                </a:lnTo>
                <a:lnTo>
                  <a:pt x="0" y="23863"/>
                </a:lnTo>
                <a:lnTo>
                  <a:pt x="159" y="37816"/>
                </a:lnTo>
                <a:lnTo>
                  <a:pt x="1217" y="57595"/>
                </a:lnTo>
                <a:lnTo>
                  <a:pt x="3979" y="99893"/>
                </a:lnTo>
                <a:lnTo>
                  <a:pt x="5207" y="128217"/>
                </a:lnTo>
                <a:lnTo>
                  <a:pt x="5899" y="164778"/>
                </a:lnTo>
                <a:lnTo>
                  <a:pt x="7901" y="189862"/>
                </a:lnTo>
                <a:lnTo>
                  <a:pt x="17915" y="292793"/>
                </a:lnTo>
                <a:lnTo>
                  <a:pt x="20926" y="333012"/>
                </a:lnTo>
                <a:lnTo>
                  <a:pt x="22681" y="347739"/>
                </a:lnTo>
                <a:lnTo>
                  <a:pt x="24804" y="360413"/>
                </a:lnTo>
                <a:lnTo>
                  <a:pt x="27172" y="371720"/>
                </a:lnTo>
                <a:lnTo>
                  <a:pt x="28751" y="382116"/>
                </a:lnTo>
                <a:lnTo>
                  <a:pt x="29802" y="391904"/>
                </a:lnTo>
                <a:lnTo>
                  <a:pt x="30504" y="401287"/>
                </a:lnTo>
                <a:lnTo>
                  <a:pt x="30972" y="409447"/>
                </a:lnTo>
                <a:lnTo>
                  <a:pt x="31492" y="423594"/>
                </a:lnTo>
                <a:lnTo>
                  <a:pt x="31907" y="462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9"/>
          <p:cNvSpPr/>
          <p:nvPr/>
        </p:nvSpPr>
        <p:spPr>
          <a:xfrm>
            <a:off x="7735252" y="5358211"/>
            <a:ext cx="351474" cy="324033"/>
          </a:xfrm>
          <a:custGeom>
            <a:avLst/>
            <a:gdLst/>
            <a:ahLst/>
            <a:cxnLst/>
            <a:rect l="0" t="0" r="0" b="0"/>
            <a:pathLst>
              <a:path w="351474" h="324033">
                <a:moveTo>
                  <a:pt x="0" y="85326"/>
                </a:moveTo>
                <a:lnTo>
                  <a:pt x="4551" y="76225"/>
                </a:lnTo>
                <a:lnTo>
                  <a:pt x="6785" y="69216"/>
                </a:lnTo>
                <a:lnTo>
                  <a:pt x="7381" y="66013"/>
                </a:lnTo>
                <a:lnTo>
                  <a:pt x="10636" y="61021"/>
                </a:lnTo>
                <a:lnTo>
                  <a:pt x="15664" y="54835"/>
                </a:lnTo>
                <a:lnTo>
                  <a:pt x="26964" y="42247"/>
                </a:lnTo>
                <a:lnTo>
                  <a:pt x="35162" y="33478"/>
                </a:lnTo>
                <a:lnTo>
                  <a:pt x="44520" y="26405"/>
                </a:lnTo>
                <a:lnTo>
                  <a:pt x="55029" y="20086"/>
                </a:lnTo>
                <a:lnTo>
                  <a:pt x="66050" y="14103"/>
                </a:lnTo>
                <a:lnTo>
                  <a:pt x="71656" y="12127"/>
                </a:lnTo>
                <a:lnTo>
                  <a:pt x="77298" y="10809"/>
                </a:lnTo>
                <a:lnTo>
                  <a:pt x="82965" y="9931"/>
                </a:lnTo>
                <a:lnTo>
                  <a:pt x="88647" y="8392"/>
                </a:lnTo>
                <a:lnTo>
                  <a:pt x="94341" y="6415"/>
                </a:lnTo>
                <a:lnTo>
                  <a:pt x="100041" y="4144"/>
                </a:lnTo>
                <a:lnTo>
                  <a:pt x="105747" y="2629"/>
                </a:lnTo>
                <a:lnTo>
                  <a:pt x="111455" y="1620"/>
                </a:lnTo>
                <a:lnTo>
                  <a:pt x="121926" y="498"/>
                </a:lnTo>
                <a:lnTo>
                  <a:pt x="129754" y="0"/>
                </a:lnTo>
                <a:lnTo>
                  <a:pt x="138948" y="2318"/>
                </a:lnTo>
                <a:lnTo>
                  <a:pt x="148432" y="5571"/>
                </a:lnTo>
                <a:lnTo>
                  <a:pt x="155822" y="7017"/>
                </a:lnTo>
                <a:lnTo>
                  <a:pt x="164822" y="10200"/>
                </a:lnTo>
                <a:lnTo>
                  <a:pt x="169889" y="12382"/>
                </a:lnTo>
                <a:lnTo>
                  <a:pt x="174219" y="15741"/>
                </a:lnTo>
                <a:lnTo>
                  <a:pt x="181571" y="24555"/>
                </a:lnTo>
                <a:lnTo>
                  <a:pt x="185473" y="32282"/>
                </a:lnTo>
                <a:lnTo>
                  <a:pt x="186514" y="35675"/>
                </a:lnTo>
                <a:lnTo>
                  <a:pt x="187207" y="41748"/>
                </a:lnTo>
                <a:lnTo>
                  <a:pt x="187670" y="49606"/>
                </a:lnTo>
                <a:lnTo>
                  <a:pt x="187979" y="58656"/>
                </a:lnTo>
                <a:lnTo>
                  <a:pt x="187231" y="67546"/>
                </a:lnTo>
                <a:lnTo>
                  <a:pt x="185781" y="76330"/>
                </a:lnTo>
                <a:lnTo>
                  <a:pt x="183862" y="85044"/>
                </a:lnTo>
                <a:lnTo>
                  <a:pt x="182582" y="93711"/>
                </a:lnTo>
                <a:lnTo>
                  <a:pt x="181729" y="102346"/>
                </a:lnTo>
                <a:lnTo>
                  <a:pt x="181160" y="110960"/>
                </a:lnTo>
                <a:lnTo>
                  <a:pt x="177923" y="121465"/>
                </a:lnTo>
                <a:lnTo>
                  <a:pt x="172907" y="133232"/>
                </a:lnTo>
                <a:lnTo>
                  <a:pt x="166706" y="145838"/>
                </a:lnTo>
                <a:lnTo>
                  <a:pt x="161621" y="157100"/>
                </a:lnTo>
                <a:lnTo>
                  <a:pt x="157277" y="167466"/>
                </a:lnTo>
                <a:lnTo>
                  <a:pt x="153429" y="177233"/>
                </a:lnTo>
                <a:lnTo>
                  <a:pt x="148959" y="185650"/>
                </a:lnTo>
                <a:lnTo>
                  <a:pt x="144073" y="193166"/>
                </a:lnTo>
                <a:lnTo>
                  <a:pt x="138912" y="200082"/>
                </a:lnTo>
                <a:lnTo>
                  <a:pt x="132612" y="209455"/>
                </a:lnTo>
                <a:lnTo>
                  <a:pt x="117995" y="232570"/>
                </a:lnTo>
                <a:lnTo>
                  <a:pt x="93698" y="272358"/>
                </a:lnTo>
                <a:lnTo>
                  <a:pt x="87230" y="282404"/>
                </a:lnTo>
                <a:lnTo>
                  <a:pt x="81966" y="290054"/>
                </a:lnTo>
                <a:lnTo>
                  <a:pt x="73577" y="300142"/>
                </a:lnTo>
                <a:lnTo>
                  <a:pt x="70006" y="302831"/>
                </a:lnTo>
                <a:lnTo>
                  <a:pt x="63499" y="306773"/>
                </a:lnTo>
                <a:lnTo>
                  <a:pt x="57432" y="311699"/>
                </a:lnTo>
                <a:lnTo>
                  <a:pt x="56385" y="313394"/>
                </a:lnTo>
                <a:lnTo>
                  <a:pt x="56640" y="314524"/>
                </a:lnTo>
                <a:lnTo>
                  <a:pt x="59463" y="316732"/>
                </a:lnTo>
                <a:lnTo>
                  <a:pt x="63893" y="320888"/>
                </a:lnTo>
                <a:lnTo>
                  <a:pt x="67360" y="322377"/>
                </a:lnTo>
                <a:lnTo>
                  <a:pt x="76293" y="324032"/>
                </a:lnTo>
                <a:lnTo>
                  <a:pt x="84200" y="323521"/>
                </a:lnTo>
                <a:lnTo>
                  <a:pt x="94233" y="322228"/>
                </a:lnTo>
                <a:lnTo>
                  <a:pt x="105685" y="320413"/>
                </a:lnTo>
                <a:lnTo>
                  <a:pt x="114271" y="319204"/>
                </a:lnTo>
                <a:lnTo>
                  <a:pt x="120949" y="318397"/>
                </a:lnTo>
                <a:lnTo>
                  <a:pt x="126353" y="317859"/>
                </a:lnTo>
                <a:lnTo>
                  <a:pt x="132813" y="316548"/>
                </a:lnTo>
                <a:lnTo>
                  <a:pt x="139977" y="314722"/>
                </a:lnTo>
                <a:lnTo>
                  <a:pt x="147610" y="312552"/>
                </a:lnTo>
                <a:lnTo>
                  <a:pt x="155557" y="311105"/>
                </a:lnTo>
                <a:lnTo>
                  <a:pt x="163713" y="310140"/>
                </a:lnTo>
                <a:lnTo>
                  <a:pt x="172007" y="309497"/>
                </a:lnTo>
                <a:lnTo>
                  <a:pt x="179440" y="308116"/>
                </a:lnTo>
                <a:lnTo>
                  <a:pt x="186302" y="306243"/>
                </a:lnTo>
                <a:lnTo>
                  <a:pt x="192782" y="304042"/>
                </a:lnTo>
                <a:lnTo>
                  <a:pt x="199006" y="302574"/>
                </a:lnTo>
                <a:lnTo>
                  <a:pt x="205061" y="301595"/>
                </a:lnTo>
                <a:lnTo>
                  <a:pt x="211003" y="300943"/>
                </a:lnTo>
                <a:lnTo>
                  <a:pt x="218774" y="299556"/>
                </a:lnTo>
                <a:lnTo>
                  <a:pt x="227764" y="297679"/>
                </a:lnTo>
                <a:lnTo>
                  <a:pt x="248866" y="293052"/>
                </a:lnTo>
                <a:lnTo>
                  <a:pt x="274120" y="287822"/>
                </a:lnTo>
                <a:lnTo>
                  <a:pt x="283712" y="285093"/>
                </a:lnTo>
                <a:lnTo>
                  <a:pt x="291059" y="282321"/>
                </a:lnTo>
                <a:lnTo>
                  <a:pt x="296908" y="279521"/>
                </a:lnTo>
                <a:lnTo>
                  <a:pt x="303667" y="276702"/>
                </a:lnTo>
                <a:lnTo>
                  <a:pt x="311029" y="273870"/>
                </a:lnTo>
                <a:lnTo>
                  <a:pt x="318795" y="271030"/>
                </a:lnTo>
                <a:lnTo>
                  <a:pt x="324925" y="268183"/>
                </a:lnTo>
                <a:lnTo>
                  <a:pt x="334276" y="262481"/>
                </a:lnTo>
                <a:lnTo>
                  <a:pt x="341608" y="256771"/>
                </a:lnTo>
                <a:lnTo>
                  <a:pt x="351473" y="2482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80"/>
          <p:cNvSpPr/>
          <p:nvPr/>
        </p:nvSpPr>
        <p:spPr>
          <a:xfrm>
            <a:off x="8189594" y="5033292"/>
            <a:ext cx="222887" cy="41629"/>
          </a:xfrm>
          <a:custGeom>
            <a:avLst/>
            <a:gdLst/>
            <a:ahLst/>
            <a:cxnLst/>
            <a:rect l="0" t="0" r="0" b="0"/>
            <a:pathLst>
              <a:path w="222887" h="41629">
                <a:moveTo>
                  <a:pt x="0" y="41628"/>
                </a:moveTo>
                <a:lnTo>
                  <a:pt x="13654" y="37077"/>
                </a:lnTo>
                <a:lnTo>
                  <a:pt x="21485" y="34784"/>
                </a:lnTo>
                <a:lnTo>
                  <a:pt x="40347" y="29696"/>
                </a:lnTo>
                <a:lnTo>
                  <a:pt x="72386" y="21476"/>
                </a:lnTo>
                <a:lnTo>
                  <a:pt x="82547" y="18669"/>
                </a:lnTo>
                <a:lnTo>
                  <a:pt x="101458" y="13009"/>
                </a:lnTo>
                <a:lnTo>
                  <a:pt x="109549" y="11119"/>
                </a:lnTo>
                <a:lnTo>
                  <a:pt x="116848" y="9858"/>
                </a:lnTo>
                <a:lnTo>
                  <a:pt x="123618" y="9018"/>
                </a:lnTo>
                <a:lnTo>
                  <a:pt x="130037" y="8458"/>
                </a:lnTo>
                <a:lnTo>
                  <a:pt x="136222" y="8084"/>
                </a:lnTo>
                <a:lnTo>
                  <a:pt x="142250" y="7836"/>
                </a:lnTo>
                <a:lnTo>
                  <a:pt x="151031" y="6717"/>
                </a:lnTo>
                <a:lnTo>
                  <a:pt x="161648" y="5019"/>
                </a:lnTo>
                <a:lnTo>
                  <a:pt x="173488" y="2935"/>
                </a:lnTo>
                <a:lnTo>
                  <a:pt x="183286" y="1544"/>
                </a:lnTo>
                <a:lnTo>
                  <a:pt x="191723" y="618"/>
                </a:lnTo>
                <a:lnTo>
                  <a:pt x="199254" y="0"/>
                </a:lnTo>
                <a:lnTo>
                  <a:pt x="205226" y="541"/>
                </a:lnTo>
                <a:lnTo>
                  <a:pt x="210159" y="1854"/>
                </a:lnTo>
                <a:lnTo>
                  <a:pt x="222886" y="73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81"/>
          <p:cNvSpPr/>
          <p:nvPr/>
        </p:nvSpPr>
        <p:spPr>
          <a:xfrm>
            <a:off x="8181022" y="514350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13653" y="21166"/>
                </a:lnTo>
                <a:lnTo>
                  <a:pt x="20531" y="19825"/>
                </a:lnTo>
                <a:lnTo>
                  <a:pt x="27976" y="18932"/>
                </a:lnTo>
                <a:lnTo>
                  <a:pt x="35795" y="18336"/>
                </a:lnTo>
                <a:lnTo>
                  <a:pt x="44818" y="16986"/>
                </a:lnTo>
                <a:lnTo>
                  <a:pt x="54645" y="15134"/>
                </a:lnTo>
                <a:lnTo>
                  <a:pt x="65004" y="12947"/>
                </a:lnTo>
                <a:lnTo>
                  <a:pt x="73816" y="11489"/>
                </a:lnTo>
                <a:lnTo>
                  <a:pt x="81596" y="10516"/>
                </a:lnTo>
                <a:lnTo>
                  <a:pt x="88687" y="9869"/>
                </a:lnTo>
                <a:lnTo>
                  <a:pt x="96272" y="9437"/>
                </a:lnTo>
                <a:lnTo>
                  <a:pt x="112320" y="8956"/>
                </a:lnTo>
                <a:lnTo>
                  <a:pt x="126315" y="7876"/>
                </a:lnTo>
                <a:lnTo>
                  <a:pt x="164725" y="4135"/>
                </a:lnTo>
                <a:lnTo>
                  <a:pt x="183158" y="2756"/>
                </a:lnTo>
                <a:lnTo>
                  <a:pt x="200212" y="183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82"/>
          <p:cNvSpPr/>
          <p:nvPr/>
        </p:nvSpPr>
        <p:spPr>
          <a:xfrm>
            <a:off x="8618219" y="4595213"/>
            <a:ext cx="291466" cy="496853"/>
          </a:xfrm>
          <a:custGeom>
            <a:avLst/>
            <a:gdLst/>
            <a:ahLst/>
            <a:cxnLst/>
            <a:rect l="0" t="0" r="0" b="0"/>
            <a:pathLst>
              <a:path w="291466" h="496853">
                <a:moveTo>
                  <a:pt x="291465" y="8219"/>
                </a:moveTo>
                <a:lnTo>
                  <a:pt x="277813" y="3669"/>
                </a:lnTo>
                <a:lnTo>
                  <a:pt x="271887" y="2328"/>
                </a:lnTo>
                <a:lnTo>
                  <a:pt x="266030" y="1434"/>
                </a:lnTo>
                <a:lnTo>
                  <a:pt x="260221" y="838"/>
                </a:lnTo>
                <a:lnTo>
                  <a:pt x="254444" y="441"/>
                </a:lnTo>
                <a:lnTo>
                  <a:pt x="248687" y="176"/>
                </a:lnTo>
                <a:lnTo>
                  <a:pt x="242944" y="0"/>
                </a:lnTo>
                <a:lnTo>
                  <a:pt x="237211" y="834"/>
                </a:lnTo>
                <a:lnTo>
                  <a:pt x="231483" y="2344"/>
                </a:lnTo>
                <a:lnTo>
                  <a:pt x="204051" y="11609"/>
                </a:lnTo>
                <a:lnTo>
                  <a:pt x="195090" y="14289"/>
                </a:lnTo>
                <a:lnTo>
                  <a:pt x="174972" y="19807"/>
                </a:lnTo>
                <a:lnTo>
                  <a:pt x="163320" y="22612"/>
                </a:lnTo>
                <a:lnTo>
                  <a:pt x="137675" y="28269"/>
                </a:lnTo>
                <a:lnTo>
                  <a:pt x="127026" y="30158"/>
                </a:lnTo>
                <a:lnTo>
                  <a:pt x="118022" y="31417"/>
                </a:lnTo>
                <a:lnTo>
                  <a:pt x="110114" y="32257"/>
                </a:lnTo>
                <a:lnTo>
                  <a:pt x="97222" y="32817"/>
                </a:lnTo>
                <a:lnTo>
                  <a:pt x="32089" y="33790"/>
                </a:lnTo>
                <a:lnTo>
                  <a:pt x="27108" y="34791"/>
                </a:lnTo>
                <a:lnTo>
                  <a:pt x="23787" y="36412"/>
                </a:lnTo>
                <a:lnTo>
                  <a:pt x="21573" y="38444"/>
                </a:lnTo>
                <a:lnTo>
                  <a:pt x="13907" y="50406"/>
                </a:lnTo>
                <a:lnTo>
                  <a:pt x="10943" y="58084"/>
                </a:lnTo>
                <a:lnTo>
                  <a:pt x="10155" y="61465"/>
                </a:lnTo>
                <a:lnTo>
                  <a:pt x="9627" y="68481"/>
                </a:lnTo>
                <a:lnTo>
                  <a:pt x="9276" y="77921"/>
                </a:lnTo>
                <a:lnTo>
                  <a:pt x="8712" y="113639"/>
                </a:lnTo>
                <a:lnTo>
                  <a:pt x="8614" y="151215"/>
                </a:lnTo>
                <a:lnTo>
                  <a:pt x="9552" y="163557"/>
                </a:lnTo>
                <a:lnTo>
                  <a:pt x="11131" y="174643"/>
                </a:lnTo>
                <a:lnTo>
                  <a:pt x="13136" y="184891"/>
                </a:lnTo>
                <a:lnTo>
                  <a:pt x="14473" y="194581"/>
                </a:lnTo>
                <a:lnTo>
                  <a:pt x="15364" y="203897"/>
                </a:lnTo>
                <a:lnTo>
                  <a:pt x="15958" y="212967"/>
                </a:lnTo>
                <a:lnTo>
                  <a:pt x="16353" y="221870"/>
                </a:lnTo>
                <a:lnTo>
                  <a:pt x="16793" y="239382"/>
                </a:lnTo>
                <a:lnTo>
                  <a:pt x="15958" y="249958"/>
                </a:lnTo>
                <a:lnTo>
                  <a:pt x="14449" y="261771"/>
                </a:lnTo>
                <a:lnTo>
                  <a:pt x="12490" y="274409"/>
                </a:lnTo>
                <a:lnTo>
                  <a:pt x="11185" y="284739"/>
                </a:lnTo>
                <a:lnTo>
                  <a:pt x="10314" y="293530"/>
                </a:lnTo>
                <a:lnTo>
                  <a:pt x="9348" y="307427"/>
                </a:lnTo>
                <a:lnTo>
                  <a:pt x="8802" y="320605"/>
                </a:lnTo>
                <a:lnTo>
                  <a:pt x="8676" y="327397"/>
                </a:lnTo>
                <a:lnTo>
                  <a:pt x="9593" y="328637"/>
                </a:lnTo>
                <a:lnTo>
                  <a:pt x="11159" y="328511"/>
                </a:lnTo>
                <a:lnTo>
                  <a:pt x="15963" y="326016"/>
                </a:lnTo>
                <a:lnTo>
                  <a:pt x="23756" y="318679"/>
                </a:lnTo>
                <a:lnTo>
                  <a:pt x="37265" y="305266"/>
                </a:lnTo>
                <a:lnTo>
                  <a:pt x="45455" y="299625"/>
                </a:lnTo>
                <a:lnTo>
                  <a:pt x="50306" y="296787"/>
                </a:lnTo>
                <a:lnTo>
                  <a:pt x="55446" y="293943"/>
                </a:lnTo>
                <a:lnTo>
                  <a:pt x="66236" y="288242"/>
                </a:lnTo>
                <a:lnTo>
                  <a:pt x="71780" y="286341"/>
                </a:lnTo>
                <a:lnTo>
                  <a:pt x="77382" y="285074"/>
                </a:lnTo>
                <a:lnTo>
                  <a:pt x="83021" y="284229"/>
                </a:lnTo>
                <a:lnTo>
                  <a:pt x="88685" y="282713"/>
                </a:lnTo>
                <a:lnTo>
                  <a:pt x="94366" y="280750"/>
                </a:lnTo>
                <a:lnTo>
                  <a:pt x="100058" y="278489"/>
                </a:lnTo>
                <a:lnTo>
                  <a:pt x="106711" y="276981"/>
                </a:lnTo>
                <a:lnTo>
                  <a:pt x="114004" y="275977"/>
                </a:lnTo>
                <a:lnTo>
                  <a:pt x="121722" y="275307"/>
                </a:lnTo>
                <a:lnTo>
                  <a:pt x="128773" y="275812"/>
                </a:lnTo>
                <a:lnTo>
                  <a:pt x="135380" y="277102"/>
                </a:lnTo>
                <a:lnTo>
                  <a:pt x="141688" y="278915"/>
                </a:lnTo>
                <a:lnTo>
                  <a:pt x="147799" y="280123"/>
                </a:lnTo>
                <a:lnTo>
                  <a:pt x="153778" y="280928"/>
                </a:lnTo>
                <a:lnTo>
                  <a:pt x="159669" y="281465"/>
                </a:lnTo>
                <a:lnTo>
                  <a:pt x="164549" y="282776"/>
                </a:lnTo>
                <a:lnTo>
                  <a:pt x="172511" y="286772"/>
                </a:lnTo>
                <a:lnTo>
                  <a:pt x="181764" y="291723"/>
                </a:lnTo>
                <a:lnTo>
                  <a:pt x="186900" y="294376"/>
                </a:lnTo>
                <a:lnTo>
                  <a:pt x="195144" y="302405"/>
                </a:lnTo>
                <a:lnTo>
                  <a:pt x="201984" y="311371"/>
                </a:lnTo>
                <a:lnTo>
                  <a:pt x="208198" y="318531"/>
                </a:lnTo>
                <a:lnTo>
                  <a:pt x="217053" y="327917"/>
                </a:lnTo>
                <a:lnTo>
                  <a:pt x="222833" y="338902"/>
                </a:lnTo>
                <a:lnTo>
                  <a:pt x="227625" y="353309"/>
                </a:lnTo>
                <a:lnTo>
                  <a:pt x="228902" y="361152"/>
                </a:lnTo>
                <a:lnTo>
                  <a:pt x="229754" y="369237"/>
                </a:lnTo>
                <a:lnTo>
                  <a:pt x="228161" y="383302"/>
                </a:lnTo>
                <a:lnTo>
                  <a:pt x="226403" y="389719"/>
                </a:lnTo>
                <a:lnTo>
                  <a:pt x="219368" y="401930"/>
                </a:lnTo>
                <a:lnTo>
                  <a:pt x="210845" y="413707"/>
                </a:lnTo>
                <a:lnTo>
                  <a:pt x="203881" y="425291"/>
                </a:lnTo>
                <a:lnTo>
                  <a:pt x="195072" y="434249"/>
                </a:lnTo>
                <a:lnTo>
                  <a:pt x="190055" y="437972"/>
                </a:lnTo>
                <a:lnTo>
                  <a:pt x="184807" y="441406"/>
                </a:lnTo>
                <a:lnTo>
                  <a:pt x="179402" y="444648"/>
                </a:lnTo>
                <a:lnTo>
                  <a:pt x="173894" y="447762"/>
                </a:lnTo>
                <a:lnTo>
                  <a:pt x="162694" y="453762"/>
                </a:lnTo>
                <a:lnTo>
                  <a:pt x="157040" y="456695"/>
                </a:lnTo>
                <a:lnTo>
                  <a:pt x="151366" y="458650"/>
                </a:lnTo>
                <a:lnTo>
                  <a:pt x="145679" y="459954"/>
                </a:lnTo>
                <a:lnTo>
                  <a:pt x="139982" y="460824"/>
                </a:lnTo>
                <a:lnTo>
                  <a:pt x="130468" y="463308"/>
                </a:lnTo>
                <a:lnTo>
                  <a:pt x="118412" y="466869"/>
                </a:lnTo>
                <a:lnTo>
                  <a:pt x="104659" y="471148"/>
                </a:lnTo>
                <a:lnTo>
                  <a:pt x="89775" y="474954"/>
                </a:lnTo>
                <a:lnTo>
                  <a:pt x="74138" y="478443"/>
                </a:lnTo>
                <a:lnTo>
                  <a:pt x="57998" y="481722"/>
                </a:lnTo>
                <a:lnTo>
                  <a:pt x="44380" y="484860"/>
                </a:lnTo>
                <a:lnTo>
                  <a:pt x="32445" y="487905"/>
                </a:lnTo>
                <a:lnTo>
                  <a:pt x="0" y="4968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83"/>
          <p:cNvSpPr/>
          <p:nvPr/>
        </p:nvSpPr>
        <p:spPr>
          <a:xfrm>
            <a:off x="8472487" y="5255049"/>
            <a:ext cx="548641" cy="34184"/>
          </a:xfrm>
          <a:custGeom>
            <a:avLst/>
            <a:gdLst/>
            <a:ahLst/>
            <a:cxnLst/>
            <a:rect l="0" t="0" r="0" b="0"/>
            <a:pathLst>
              <a:path w="548641" h="34184">
                <a:moveTo>
                  <a:pt x="0" y="17038"/>
                </a:moveTo>
                <a:lnTo>
                  <a:pt x="4551" y="17038"/>
                </a:lnTo>
                <a:lnTo>
                  <a:pt x="6844" y="16086"/>
                </a:lnTo>
                <a:lnTo>
                  <a:pt x="9325" y="14498"/>
                </a:lnTo>
                <a:lnTo>
                  <a:pt x="11932" y="12488"/>
                </a:lnTo>
                <a:lnTo>
                  <a:pt x="16527" y="11146"/>
                </a:lnTo>
                <a:lnTo>
                  <a:pt x="22448" y="10253"/>
                </a:lnTo>
                <a:lnTo>
                  <a:pt x="35695" y="9260"/>
                </a:lnTo>
                <a:lnTo>
                  <a:pt x="47933" y="8819"/>
                </a:lnTo>
                <a:lnTo>
                  <a:pt x="53862" y="7749"/>
                </a:lnTo>
                <a:lnTo>
                  <a:pt x="59721" y="6083"/>
                </a:lnTo>
                <a:lnTo>
                  <a:pt x="65532" y="4019"/>
                </a:lnTo>
                <a:lnTo>
                  <a:pt x="71310" y="2644"/>
                </a:lnTo>
                <a:lnTo>
                  <a:pt x="77068" y="1727"/>
                </a:lnTo>
                <a:lnTo>
                  <a:pt x="82810" y="1116"/>
                </a:lnTo>
                <a:lnTo>
                  <a:pt x="95212" y="708"/>
                </a:lnTo>
                <a:lnTo>
                  <a:pt x="205225" y="0"/>
                </a:lnTo>
                <a:lnTo>
                  <a:pt x="232066" y="917"/>
                </a:lnTo>
                <a:lnTo>
                  <a:pt x="259486" y="2481"/>
                </a:lnTo>
                <a:lnTo>
                  <a:pt x="309638" y="5805"/>
                </a:lnTo>
                <a:lnTo>
                  <a:pt x="344627" y="7284"/>
                </a:lnTo>
                <a:lnTo>
                  <a:pt x="361196" y="8630"/>
                </a:lnTo>
                <a:lnTo>
                  <a:pt x="377957" y="10480"/>
                </a:lnTo>
                <a:lnTo>
                  <a:pt x="394846" y="12667"/>
                </a:lnTo>
                <a:lnTo>
                  <a:pt x="410869" y="15076"/>
                </a:lnTo>
                <a:lnTo>
                  <a:pt x="452362" y="22066"/>
                </a:lnTo>
                <a:lnTo>
                  <a:pt x="460642" y="23248"/>
                </a:lnTo>
                <a:lnTo>
                  <a:pt x="467116" y="24035"/>
                </a:lnTo>
                <a:lnTo>
                  <a:pt x="479387" y="24910"/>
                </a:lnTo>
                <a:lnTo>
                  <a:pt x="485325" y="25144"/>
                </a:lnTo>
                <a:lnTo>
                  <a:pt x="492144" y="26252"/>
                </a:lnTo>
                <a:lnTo>
                  <a:pt x="499546" y="27943"/>
                </a:lnTo>
                <a:lnTo>
                  <a:pt x="507338" y="30023"/>
                </a:lnTo>
                <a:lnTo>
                  <a:pt x="514438" y="31410"/>
                </a:lnTo>
                <a:lnTo>
                  <a:pt x="521077" y="32334"/>
                </a:lnTo>
                <a:lnTo>
                  <a:pt x="548640" y="34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84"/>
          <p:cNvSpPr/>
          <p:nvPr/>
        </p:nvSpPr>
        <p:spPr>
          <a:xfrm>
            <a:off x="8473679" y="5417820"/>
            <a:ext cx="24456" cy="454343"/>
          </a:xfrm>
          <a:custGeom>
            <a:avLst/>
            <a:gdLst/>
            <a:ahLst/>
            <a:cxnLst/>
            <a:rect l="0" t="0" r="0" b="0"/>
            <a:pathLst>
              <a:path w="24456" h="454343">
                <a:moveTo>
                  <a:pt x="7380" y="0"/>
                </a:moveTo>
                <a:lnTo>
                  <a:pt x="2829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2"/>
                </a:lnTo>
                <a:lnTo>
                  <a:pt x="556" y="27162"/>
                </a:lnTo>
                <a:lnTo>
                  <a:pt x="1878" y="38111"/>
                </a:lnTo>
                <a:lnTo>
                  <a:pt x="3712" y="51124"/>
                </a:lnTo>
                <a:lnTo>
                  <a:pt x="6839" y="68373"/>
                </a:lnTo>
                <a:lnTo>
                  <a:pt x="15395" y="110398"/>
                </a:lnTo>
                <a:lnTo>
                  <a:pt x="18439" y="131701"/>
                </a:lnTo>
                <a:lnTo>
                  <a:pt x="20467" y="152570"/>
                </a:lnTo>
                <a:lnTo>
                  <a:pt x="22723" y="189729"/>
                </a:lnTo>
                <a:lnTo>
                  <a:pt x="23724" y="215769"/>
                </a:lnTo>
                <a:lnTo>
                  <a:pt x="24288" y="246493"/>
                </a:lnTo>
                <a:lnTo>
                  <a:pt x="24455" y="287348"/>
                </a:lnTo>
                <a:lnTo>
                  <a:pt x="23526" y="309675"/>
                </a:lnTo>
                <a:lnTo>
                  <a:pt x="17731" y="409080"/>
                </a:lnTo>
                <a:lnTo>
                  <a:pt x="15953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85"/>
          <p:cNvSpPr/>
          <p:nvPr/>
        </p:nvSpPr>
        <p:spPr>
          <a:xfrm>
            <a:off x="8604708" y="5375116"/>
            <a:ext cx="347840" cy="350946"/>
          </a:xfrm>
          <a:custGeom>
            <a:avLst/>
            <a:gdLst/>
            <a:ahLst/>
            <a:cxnLst/>
            <a:rect l="0" t="0" r="0" b="0"/>
            <a:pathLst>
              <a:path w="347840" h="350946">
                <a:moveTo>
                  <a:pt x="4939" y="111284"/>
                </a:moveTo>
                <a:lnTo>
                  <a:pt x="388" y="102182"/>
                </a:lnTo>
                <a:lnTo>
                  <a:pt x="0" y="98548"/>
                </a:lnTo>
                <a:lnTo>
                  <a:pt x="693" y="95174"/>
                </a:lnTo>
                <a:lnTo>
                  <a:pt x="4005" y="87931"/>
                </a:lnTo>
                <a:lnTo>
                  <a:pt x="8651" y="78362"/>
                </a:lnTo>
                <a:lnTo>
                  <a:pt x="13892" y="70300"/>
                </a:lnTo>
                <a:lnTo>
                  <a:pt x="20348" y="62589"/>
                </a:lnTo>
                <a:lnTo>
                  <a:pt x="29568" y="52811"/>
                </a:lnTo>
                <a:lnTo>
                  <a:pt x="40015" y="44656"/>
                </a:lnTo>
                <a:lnTo>
                  <a:pt x="45468" y="41147"/>
                </a:lnTo>
                <a:lnTo>
                  <a:pt x="51009" y="36904"/>
                </a:lnTo>
                <a:lnTo>
                  <a:pt x="56608" y="32169"/>
                </a:lnTo>
                <a:lnTo>
                  <a:pt x="62245" y="27108"/>
                </a:lnTo>
                <a:lnTo>
                  <a:pt x="67908" y="22782"/>
                </a:lnTo>
                <a:lnTo>
                  <a:pt x="73588" y="18945"/>
                </a:lnTo>
                <a:lnTo>
                  <a:pt x="84028" y="12141"/>
                </a:lnTo>
                <a:lnTo>
                  <a:pt x="91841" y="5943"/>
                </a:lnTo>
                <a:lnTo>
                  <a:pt x="96212" y="3909"/>
                </a:lnTo>
                <a:lnTo>
                  <a:pt x="106147" y="1649"/>
                </a:lnTo>
                <a:lnTo>
                  <a:pt x="114373" y="645"/>
                </a:lnTo>
                <a:lnTo>
                  <a:pt x="124359" y="79"/>
                </a:lnTo>
                <a:lnTo>
                  <a:pt x="127414" y="0"/>
                </a:lnTo>
                <a:lnTo>
                  <a:pt x="130405" y="900"/>
                </a:lnTo>
                <a:lnTo>
                  <a:pt x="136266" y="4439"/>
                </a:lnTo>
                <a:lnTo>
                  <a:pt x="144586" y="11727"/>
                </a:lnTo>
                <a:lnTo>
                  <a:pt x="149473" y="16338"/>
                </a:lnTo>
                <a:lnTo>
                  <a:pt x="152730" y="21316"/>
                </a:lnTo>
                <a:lnTo>
                  <a:pt x="156348" y="31928"/>
                </a:lnTo>
                <a:lnTo>
                  <a:pt x="157314" y="37425"/>
                </a:lnTo>
                <a:lnTo>
                  <a:pt x="157957" y="42995"/>
                </a:lnTo>
                <a:lnTo>
                  <a:pt x="158387" y="48613"/>
                </a:lnTo>
                <a:lnTo>
                  <a:pt x="157719" y="54263"/>
                </a:lnTo>
                <a:lnTo>
                  <a:pt x="156323" y="59935"/>
                </a:lnTo>
                <a:lnTo>
                  <a:pt x="139071" y="111790"/>
                </a:lnTo>
                <a:lnTo>
                  <a:pt x="134366" y="123051"/>
                </a:lnTo>
                <a:lnTo>
                  <a:pt x="128371" y="136274"/>
                </a:lnTo>
                <a:lnTo>
                  <a:pt x="121516" y="150804"/>
                </a:lnTo>
                <a:lnTo>
                  <a:pt x="108822" y="179649"/>
                </a:lnTo>
                <a:lnTo>
                  <a:pt x="102769" y="194008"/>
                </a:lnTo>
                <a:lnTo>
                  <a:pt x="97781" y="206438"/>
                </a:lnTo>
                <a:lnTo>
                  <a:pt x="86211" y="236632"/>
                </a:lnTo>
                <a:lnTo>
                  <a:pt x="82933" y="244380"/>
                </a:lnTo>
                <a:lnTo>
                  <a:pt x="79796" y="251449"/>
                </a:lnTo>
                <a:lnTo>
                  <a:pt x="71229" y="269465"/>
                </a:lnTo>
                <a:lnTo>
                  <a:pt x="66278" y="279603"/>
                </a:lnTo>
                <a:lnTo>
                  <a:pt x="62024" y="289219"/>
                </a:lnTo>
                <a:lnTo>
                  <a:pt x="58236" y="298487"/>
                </a:lnTo>
                <a:lnTo>
                  <a:pt x="54758" y="307523"/>
                </a:lnTo>
                <a:lnTo>
                  <a:pt x="51486" y="314500"/>
                </a:lnTo>
                <a:lnTo>
                  <a:pt x="45312" y="324792"/>
                </a:lnTo>
                <a:lnTo>
                  <a:pt x="41933" y="332541"/>
                </a:lnTo>
                <a:lnTo>
                  <a:pt x="39763" y="340726"/>
                </a:lnTo>
                <a:lnTo>
                  <a:pt x="40537" y="341398"/>
                </a:lnTo>
                <a:lnTo>
                  <a:pt x="43938" y="342144"/>
                </a:lnTo>
                <a:lnTo>
                  <a:pt x="48625" y="345016"/>
                </a:lnTo>
                <a:lnTo>
                  <a:pt x="51208" y="347115"/>
                </a:lnTo>
                <a:lnTo>
                  <a:pt x="54835" y="348515"/>
                </a:lnTo>
                <a:lnTo>
                  <a:pt x="63945" y="350070"/>
                </a:lnTo>
                <a:lnTo>
                  <a:pt x="74344" y="350761"/>
                </a:lnTo>
                <a:lnTo>
                  <a:pt x="79784" y="350945"/>
                </a:lnTo>
                <a:lnTo>
                  <a:pt x="85315" y="350115"/>
                </a:lnTo>
                <a:lnTo>
                  <a:pt x="90909" y="348610"/>
                </a:lnTo>
                <a:lnTo>
                  <a:pt x="96542" y="346653"/>
                </a:lnTo>
                <a:lnTo>
                  <a:pt x="110776" y="343444"/>
                </a:lnTo>
                <a:lnTo>
                  <a:pt x="154530" y="334799"/>
                </a:lnTo>
                <a:lnTo>
                  <a:pt x="198741" y="327146"/>
                </a:lnTo>
                <a:lnTo>
                  <a:pt x="347839" y="3084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171</TotalTime>
  <Words>102</Words>
  <Application>Microsoft Office PowerPoint</Application>
  <PresentationFormat>On-screen Show (4:3)</PresentationFormat>
  <Paragraphs>41</Paragraphs>
  <Slides>23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Median</vt:lpstr>
      <vt:lpstr>Continuing review</vt:lpstr>
      <vt:lpstr>Review topics</vt:lpstr>
      <vt:lpstr>Objectives</vt:lpstr>
      <vt:lpstr>Adding fractions</vt:lpstr>
      <vt:lpstr>Slide 5</vt:lpstr>
      <vt:lpstr>Slide 6</vt:lpstr>
      <vt:lpstr>Slide 7</vt:lpstr>
      <vt:lpstr>Slide 8</vt:lpstr>
      <vt:lpstr>More adding fractions</vt:lpstr>
      <vt:lpstr>Adding  and subtracting fractions</vt:lpstr>
      <vt:lpstr>2/5 + 1/4</vt:lpstr>
      <vt:lpstr>2/5 - 7/15</vt:lpstr>
      <vt:lpstr>Slide 13</vt:lpstr>
      <vt:lpstr>Slide 14</vt:lpstr>
      <vt:lpstr>Multiplying fractions</vt:lpstr>
      <vt:lpstr>3/10 * 5/27</vt:lpstr>
      <vt:lpstr>Slide 17</vt:lpstr>
      <vt:lpstr>Slide 18</vt:lpstr>
      <vt:lpstr>Slide 19</vt:lpstr>
      <vt:lpstr>Dividing fractions</vt:lpstr>
      <vt:lpstr>Slide 21</vt:lpstr>
      <vt:lpstr>Solving for x</vt:lpstr>
      <vt:lpstr>3x+10=7x-6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Continuing review</dc:title>
  <dc:creator>Ameena</dc:creator>
  <cp:lastModifiedBy>Ameena</cp:lastModifiedBy>
  <cp:revision>21</cp:revision>
  <dcterms:created xsi:type="dcterms:W3CDTF">2009-09-22T15:44:45Z</dcterms:created>
  <dcterms:modified xsi:type="dcterms:W3CDTF">2009-09-22T18:36:07Z</dcterms:modified>
</cp:coreProperties>
</file>